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80"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4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oni Jaiswal" userId="30aa8eac059d37fe" providerId="LiveId" clId="{5F1C9BD1-CC45-4E60-9EE3-C2DAA387967C}"/>
    <pc:docChg chg="undo custSel addSld delSld modSld">
      <pc:chgData name="Saloni Jaiswal" userId="30aa8eac059d37fe" providerId="LiveId" clId="{5F1C9BD1-CC45-4E60-9EE3-C2DAA387967C}" dt="2023-05-11T17:53:41.028" v="593" actId="14100"/>
      <pc:docMkLst>
        <pc:docMk/>
      </pc:docMkLst>
      <pc:sldChg chg="del">
        <pc:chgData name="Saloni Jaiswal" userId="30aa8eac059d37fe" providerId="LiveId" clId="{5F1C9BD1-CC45-4E60-9EE3-C2DAA387967C}" dt="2023-05-11T16:38:10.290" v="0" actId="47"/>
        <pc:sldMkLst>
          <pc:docMk/>
          <pc:sldMk cId="383849979" sldId="257"/>
        </pc:sldMkLst>
      </pc:sldChg>
      <pc:sldChg chg="modSp mod">
        <pc:chgData name="Saloni Jaiswal" userId="30aa8eac059d37fe" providerId="LiveId" clId="{5F1C9BD1-CC45-4E60-9EE3-C2DAA387967C}" dt="2023-05-11T17:04:07.533" v="21" actId="20577"/>
        <pc:sldMkLst>
          <pc:docMk/>
          <pc:sldMk cId="3225587747" sldId="259"/>
        </pc:sldMkLst>
        <pc:spChg chg="mod">
          <ac:chgData name="Saloni Jaiswal" userId="30aa8eac059d37fe" providerId="LiveId" clId="{5F1C9BD1-CC45-4E60-9EE3-C2DAA387967C}" dt="2023-05-11T17:04:07.533" v="21" actId="20577"/>
          <ac:spMkLst>
            <pc:docMk/>
            <pc:sldMk cId="3225587747" sldId="259"/>
            <ac:spMk id="2" creationId="{32BC3F41-303D-D20D-594E-3D57335FEE1D}"/>
          </ac:spMkLst>
        </pc:spChg>
      </pc:sldChg>
      <pc:sldChg chg="modSp add mod">
        <pc:chgData name="Saloni Jaiswal" userId="30aa8eac059d37fe" providerId="LiveId" clId="{5F1C9BD1-CC45-4E60-9EE3-C2DAA387967C}" dt="2023-05-11T17:43:07.420" v="302" actId="255"/>
        <pc:sldMkLst>
          <pc:docMk/>
          <pc:sldMk cId="994368678" sldId="260"/>
        </pc:sldMkLst>
        <pc:spChg chg="mod">
          <ac:chgData name="Saloni Jaiswal" userId="30aa8eac059d37fe" providerId="LiveId" clId="{5F1C9BD1-CC45-4E60-9EE3-C2DAA387967C}" dt="2023-05-11T17:43:07.420" v="302" actId="255"/>
          <ac:spMkLst>
            <pc:docMk/>
            <pc:sldMk cId="994368678" sldId="260"/>
            <ac:spMk id="2" creationId="{32BC3F41-303D-D20D-594E-3D57335FEE1D}"/>
          </ac:spMkLst>
        </pc:spChg>
      </pc:sldChg>
      <pc:sldChg chg="modSp add mod">
        <pc:chgData name="Saloni Jaiswal" userId="30aa8eac059d37fe" providerId="LiveId" clId="{5F1C9BD1-CC45-4E60-9EE3-C2DAA387967C}" dt="2023-05-11T17:43:20.541" v="303" actId="255"/>
        <pc:sldMkLst>
          <pc:docMk/>
          <pc:sldMk cId="900047466" sldId="261"/>
        </pc:sldMkLst>
        <pc:spChg chg="mod">
          <ac:chgData name="Saloni Jaiswal" userId="30aa8eac059d37fe" providerId="LiveId" clId="{5F1C9BD1-CC45-4E60-9EE3-C2DAA387967C}" dt="2023-05-11T17:43:20.541" v="303" actId="255"/>
          <ac:spMkLst>
            <pc:docMk/>
            <pc:sldMk cId="900047466" sldId="261"/>
            <ac:spMk id="2" creationId="{32BC3F41-303D-D20D-594E-3D57335FEE1D}"/>
          </ac:spMkLst>
        </pc:spChg>
      </pc:sldChg>
      <pc:sldChg chg="add del">
        <pc:chgData name="Saloni Jaiswal" userId="30aa8eac059d37fe" providerId="LiveId" clId="{5F1C9BD1-CC45-4E60-9EE3-C2DAA387967C}" dt="2023-05-11T17:18:56.008" v="38" actId="47"/>
        <pc:sldMkLst>
          <pc:docMk/>
          <pc:sldMk cId="1305004299" sldId="261"/>
        </pc:sldMkLst>
      </pc:sldChg>
      <pc:sldChg chg="modSp add mod">
        <pc:chgData name="Saloni Jaiswal" userId="30aa8eac059d37fe" providerId="LiveId" clId="{5F1C9BD1-CC45-4E60-9EE3-C2DAA387967C}" dt="2023-05-11T17:43:39.953" v="307" actId="255"/>
        <pc:sldMkLst>
          <pc:docMk/>
          <pc:sldMk cId="2248375377" sldId="262"/>
        </pc:sldMkLst>
        <pc:spChg chg="mod">
          <ac:chgData name="Saloni Jaiswal" userId="30aa8eac059d37fe" providerId="LiveId" clId="{5F1C9BD1-CC45-4E60-9EE3-C2DAA387967C}" dt="2023-05-11T17:43:39.953" v="307" actId="255"/>
          <ac:spMkLst>
            <pc:docMk/>
            <pc:sldMk cId="2248375377" sldId="262"/>
            <ac:spMk id="2" creationId="{32BC3F41-303D-D20D-594E-3D57335FEE1D}"/>
          </ac:spMkLst>
        </pc:spChg>
      </pc:sldChg>
      <pc:sldChg chg="add del">
        <pc:chgData name="Saloni Jaiswal" userId="30aa8eac059d37fe" providerId="LiveId" clId="{5F1C9BD1-CC45-4E60-9EE3-C2DAA387967C}" dt="2023-05-11T17:18:55.783" v="37" actId="47"/>
        <pc:sldMkLst>
          <pc:docMk/>
          <pc:sldMk cId="3462777260" sldId="262"/>
        </pc:sldMkLst>
      </pc:sldChg>
      <pc:sldChg chg="add del">
        <pc:chgData name="Saloni Jaiswal" userId="30aa8eac059d37fe" providerId="LiveId" clId="{5F1C9BD1-CC45-4E60-9EE3-C2DAA387967C}" dt="2023-05-11T17:18:55.531" v="36" actId="47"/>
        <pc:sldMkLst>
          <pc:docMk/>
          <pc:sldMk cId="2737051898" sldId="263"/>
        </pc:sldMkLst>
      </pc:sldChg>
      <pc:sldChg chg="modSp add mod">
        <pc:chgData name="Saloni Jaiswal" userId="30aa8eac059d37fe" providerId="LiveId" clId="{5F1C9BD1-CC45-4E60-9EE3-C2DAA387967C}" dt="2023-05-11T17:44:53.405" v="336" actId="20577"/>
        <pc:sldMkLst>
          <pc:docMk/>
          <pc:sldMk cId="3212825178" sldId="263"/>
        </pc:sldMkLst>
        <pc:spChg chg="mod">
          <ac:chgData name="Saloni Jaiswal" userId="30aa8eac059d37fe" providerId="LiveId" clId="{5F1C9BD1-CC45-4E60-9EE3-C2DAA387967C}" dt="2023-05-11T17:44:53.405" v="336" actId="20577"/>
          <ac:spMkLst>
            <pc:docMk/>
            <pc:sldMk cId="3212825178" sldId="263"/>
            <ac:spMk id="2" creationId="{32BC3F41-303D-D20D-594E-3D57335FEE1D}"/>
          </ac:spMkLst>
        </pc:spChg>
      </pc:sldChg>
      <pc:sldChg chg="modSp add mod">
        <pc:chgData name="Saloni Jaiswal" userId="30aa8eac059d37fe" providerId="LiveId" clId="{5F1C9BD1-CC45-4E60-9EE3-C2DAA387967C}" dt="2023-05-11T17:45:23.265" v="351" actId="20577"/>
        <pc:sldMkLst>
          <pc:docMk/>
          <pc:sldMk cId="2374856898" sldId="264"/>
        </pc:sldMkLst>
        <pc:spChg chg="mod">
          <ac:chgData name="Saloni Jaiswal" userId="30aa8eac059d37fe" providerId="LiveId" clId="{5F1C9BD1-CC45-4E60-9EE3-C2DAA387967C}" dt="2023-05-11T17:45:23.265" v="351" actId="20577"/>
          <ac:spMkLst>
            <pc:docMk/>
            <pc:sldMk cId="2374856898" sldId="264"/>
            <ac:spMk id="2" creationId="{32BC3F41-303D-D20D-594E-3D57335FEE1D}"/>
          </ac:spMkLst>
        </pc:spChg>
      </pc:sldChg>
      <pc:sldChg chg="add del">
        <pc:chgData name="Saloni Jaiswal" userId="30aa8eac059d37fe" providerId="LiveId" clId="{5F1C9BD1-CC45-4E60-9EE3-C2DAA387967C}" dt="2023-05-11T17:18:55.317" v="35" actId="47"/>
        <pc:sldMkLst>
          <pc:docMk/>
          <pc:sldMk cId="4067383235" sldId="264"/>
        </pc:sldMkLst>
      </pc:sldChg>
      <pc:sldChg chg="modSp add mod">
        <pc:chgData name="Saloni Jaiswal" userId="30aa8eac059d37fe" providerId="LiveId" clId="{5F1C9BD1-CC45-4E60-9EE3-C2DAA387967C}" dt="2023-05-11T17:45:48.050" v="368" actId="20577"/>
        <pc:sldMkLst>
          <pc:docMk/>
          <pc:sldMk cId="711005706" sldId="265"/>
        </pc:sldMkLst>
        <pc:spChg chg="mod">
          <ac:chgData name="Saloni Jaiswal" userId="30aa8eac059d37fe" providerId="LiveId" clId="{5F1C9BD1-CC45-4E60-9EE3-C2DAA387967C}" dt="2023-05-11T17:45:48.050" v="368" actId="20577"/>
          <ac:spMkLst>
            <pc:docMk/>
            <pc:sldMk cId="711005706" sldId="265"/>
            <ac:spMk id="2" creationId="{32BC3F41-303D-D20D-594E-3D57335FEE1D}"/>
          </ac:spMkLst>
        </pc:spChg>
      </pc:sldChg>
      <pc:sldChg chg="add del">
        <pc:chgData name="Saloni Jaiswal" userId="30aa8eac059d37fe" providerId="LiveId" clId="{5F1C9BD1-CC45-4E60-9EE3-C2DAA387967C}" dt="2023-05-11T17:18:55.109" v="34" actId="47"/>
        <pc:sldMkLst>
          <pc:docMk/>
          <pc:sldMk cId="4270249610" sldId="265"/>
        </pc:sldMkLst>
      </pc:sldChg>
      <pc:sldChg chg="modSp add mod">
        <pc:chgData name="Saloni Jaiswal" userId="30aa8eac059d37fe" providerId="LiveId" clId="{5F1C9BD1-CC45-4E60-9EE3-C2DAA387967C}" dt="2023-05-11T17:46:15.520" v="387" actId="20577"/>
        <pc:sldMkLst>
          <pc:docMk/>
          <pc:sldMk cId="737145520" sldId="266"/>
        </pc:sldMkLst>
        <pc:spChg chg="mod">
          <ac:chgData name="Saloni Jaiswal" userId="30aa8eac059d37fe" providerId="LiveId" clId="{5F1C9BD1-CC45-4E60-9EE3-C2DAA387967C}" dt="2023-05-11T17:46:15.520" v="387" actId="20577"/>
          <ac:spMkLst>
            <pc:docMk/>
            <pc:sldMk cId="737145520" sldId="266"/>
            <ac:spMk id="2" creationId="{32BC3F41-303D-D20D-594E-3D57335FEE1D}"/>
          </ac:spMkLst>
        </pc:spChg>
      </pc:sldChg>
      <pc:sldChg chg="add del">
        <pc:chgData name="Saloni Jaiswal" userId="30aa8eac059d37fe" providerId="LiveId" clId="{5F1C9BD1-CC45-4E60-9EE3-C2DAA387967C}" dt="2023-05-11T17:18:54.905" v="33" actId="47"/>
        <pc:sldMkLst>
          <pc:docMk/>
          <pc:sldMk cId="1029832266" sldId="266"/>
        </pc:sldMkLst>
      </pc:sldChg>
      <pc:sldChg chg="modSp add mod">
        <pc:chgData name="Saloni Jaiswal" userId="30aa8eac059d37fe" providerId="LiveId" clId="{5F1C9BD1-CC45-4E60-9EE3-C2DAA387967C}" dt="2023-05-11T17:46:36.170" v="402" actId="20577"/>
        <pc:sldMkLst>
          <pc:docMk/>
          <pc:sldMk cId="2697011926" sldId="267"/>
        </pc:sldMkLst>
        <pc:spChg chg="mod">
          <ac:chgData name="Saloni Jaiswal" userId="30aa8eac059d37fe" providerId="LiveId" clId="{5F1C9BD1-CC45-4E60-9EE3-C2DAA387967C}" dt="2023-05-11T17:46:36.170" v="402" actId="20577"/>
          <ac:spMkLst>
            <pc:docMk/>
            <pc:sldMk cId="2697011926" sldId="267"/>
            <ac:spMk id="2" creationId="{32BC3F41-303D-D20D-594E-3D57335FEE1D}"/>
          </ac:spMkLst>
        </pc:spChg>
      </pc:sldChg>
      <pc:sldChg chg="add del">
        <pc:chgData name="Saloni Jaiswal" userId="30aa8eac059d37fe" providerId="LiveId" clId="{5F1C9BD1-CC45-4E60-9EE3-C2DAA387967C}" dt="2023-05-11T17:18:54.689" v="32" actId="47"/>
        <pc:sldMkLst>
          <pc:docMk/>
          <pc:sldMk cId="3818304939" sldId="267"/>
        </pc:sldMkLst>
      </pc:sldChg>
      <pc:sldChg chg="add del">
        <pc:chgData name="Saloni Jaiswal" userId="30aa8eac059d37fe" providerId="LiveId" clId="{5F1C9BD1-CC45-4E60-9EE3-C2DAA387967C}" dt="2023-05-11T17:18:54.609" v="31" actId="47"/>
        <pc:sldMkLst>
          <pc:docMk/>
          <pc:sldMk cId="2111085319" sldId="268"/>
        </pc:sldMkLst>
      </pc:sldChg>
      <pc:sldChg chg="modSp add mod">
        <pc:chgData name="Saloni Jaiswal" userId="30aa8eac059d37fe" providerId="LiveId" clId="{5F1C9BD1-CC45-4E60-9EE3-C2DAA387967C}" dt="2023-05-11T17:46:57.870" v="414" actId="20577"/>
        <pc:sldMkLst>
          <pc:docMk/>
          <pc:sldMk cId="2623305360" sldId="268"/>
        </pc:sldMkLst>
        <pc:spChg chg="mod">
          <ac:chgData name="Saloni Jaiswal" userId="30aa8eac059d37fe" providerId="LiveId" clId="{5F1C9BD1-CC45-4E60-9EE3-C2DAA387967C}" dt="2023-05-11T17:46:57.870" v="414" actId="20577"/>
          <ac:spMkLst>
            <pc:docMk/>
            <pc:sldMk cId="2623305360" sldId="268"/>
            <ac:spMk id="2" creationId="{32BC3F41-303D-D20D-594E-3D57335FEE1D}"/>
          </ac:spMkLst>
        </pc:spChg>
      </pc:sldChg>
      <pc:sldChg chg="modSp add mod">
        <pc:chgData name="Saloni Jaiswal" userId="30aa8eac059d37fe" providerId="LiveId" clId="{5F1C9BD1-CC45-4E60-9EE3-C2DAA387967C}" dt="2023-05-11T17:47:33.113" v="430" actId="20577"/>
        <pc:sldMkLst>
          <pc:docMk/>
          <pc:sldMk cId="1492750833" sldId="269"/>
        </pc:sldMkLst>
        <pc:spChg chg="mod">
          <ac:chgData name="Saloni Jaiswal" userId="30aa8eac059d37fe" providerId="LiveId" clId="{5F1C9BD1-CC45-4E60-9EE3-C2DAA387967C}" dt="2023-05-11T17:47:33.113" v="430" actId="20577"/>
          <ac:spMkLst>
            <pc:docMk/>
            <pc:sldMk cId="1492750833" sldId="269"/>
            <ac:spMk id="2" creationId="{32BC3F41-303D-D20D-594E-3D57335FEE1D}"/>
          </ac:spMkLst>
        </pc:spChg>
      </pc:sldChg>
      <pc:sldChg chg="modSp add mod">
        <pc:chgData name="Saloni Jaiswal" userId="30aa8eac059d37fe" providerId="LiveId" clId="{5F1C9BD1-CC45-4E60-9EE3-C2DAA387967C}" dt="2023-05-11T17:47:53.957" v="443" actId="20577"/>
        <pc:sldMkLst>
          <pc:docMk/>
          <pc:sldMk cId="1506665732" sldId="270"/>
        </pc:sldMkLst>
        <pc:spChg chg="mod">
          <ac:chgData name="Saloni Jaiswal" userId="30aa8eac059d37fe" providerId="LiveId" clId="{5F1C9BD1-CC45-4E60-9EE3-C2DAA387967C}" dt="2023-05-11T17:47:53.957" v="443" actId="20577"/>
          <ac:spMkLst>
            <pc:docMk/>
            <pc:sldMk cId="1506665732" sldId="270"/>
            <ac:spMk id="2" creationId="{32BC3F41-303D-D20D-594E-3D57335FEE1D}"/>
          </ac:spMkLst>
        </pc:spChg>
      </pc:sldChg>
      <pc:sldChg chg="modSp add mod">
        <pc:chgData name="Saloni Jaiswal" userId="30aa8eac059d37fe" providerId="LiveId" clId="{5F1C9BD1-CC45-4E60-9EE3-C2DAA387967C}" dt="2023-05-11T17:48:11.169" v="458" actId="20577"/>
        <pc:sldMkLst>
          <pc:docMk/>
          <pc:sldMk cId="382170878" sldId="271"/>
        </pc:sldMkLst>
        <pc:spChg chg="mod">
          <ac:chgData name="Saloni Jaiswal" userId="30aa8eac059d37fe" providerId="LiveId" clId="{5F1C9BD1-CC45-4E60-9EE3-C2DAA387967C}" dt="2023-05-11T17:48:11.169" v="458" actId="20577"/>
          <ac:spMkLst>
            <pc:docMk/>
            <pc:sldMk cId="382170878" sldId="271"/>
            <ac:spMk id="2" creationId="{32BC3F41-303D-D20D-594E-3D57335FEE1D}"/>
          </ac:spMkLst>
        </pc:spChg>
      </pc:sldChg>
      <pc:sldChg chg="modSp add mod">
        <pc:chgData name="Saloni Jaiswal" userId="30aa8eac059d37fe" providerId="LiveId" clId="{5F1C9BD1-CC45-4E60-9EE3-C2DAA387967C}" dt="2023-05-11T17:48:56.549" v="471" actId="20577"/>
        <pc:sldMkLst>
          <pc:docMk/>
          <pc:sldMk cId="412400109" sldId="272"/>
        </pc:sldMkLst>
        <pc:spChg chg="mod">
          <ac:chgData name="Saloni Jaiswal" userId="30aa8eac059d37fe" providerId="LiveId" clId="{5F1C9BD1-CC45-4E60-9EE3-C2DAA387967C}" dt="2023-05-11T17:48:56.549" v="471" actId="20577"/>
          <ac:spMkLst>
            <pc:docMk/>
            <pc:sldMk cId="412400109" sldId="272"/>
            <ac:spMk id="2" creationId="{32BC3F41-303D-D20D-594E-3D57335FEE1D}"/>
          </ac:spMkLst>
        </pc:spChg>
      </pc:sldChg>
      <pc:sldChg chg="modSp add mod">
        <pc:chgData name="Saloni Jaiswal" userId="30aa8eac059d37fe" providerId="LiveId" clId="{5F1C9BD1-CC45-4E60-9EE3-C2DAA387967C}" dt="2023-05-11T17:49:44.773" v="489" actId="20577"/>
        <pc:sldMkLst>
          <pc:docMk/>
          <pc:sldMk cId="114154806" sldId="273"/>
        </pc:sldMkLst>
        <pc:spChg chg="mod">
          <ac:chgData name="Saloni Jaiswal" userId="30aa8eac059d37fe" providerId="LiveId" clId="{5F1C9BD1-CC45-4E60-9EE3-C2DAA387967C}" dt="2023-05-11T17:49:44.773" v="489" actId="20577"/>
          <ac:spMkLst>
            <pc:docMk/>
            <pc:sldMk cId="114154806" sldId="273"/>
            <ac:spMk id="2" creationId="{32BC3F41-303D-D20D-594E-3D57335FEE1D}"/>
          </ac:spMkLst>
        </pc:spChg>
      </pc:sldChg>
      <pc:sldChg chg="modSp add mod">
        <pc:chgData name="Saloni Jaiswal" userId="30aa8eac059d37fe" providerId="LiveId" clId="{5F1C9BD1-CC45-4E60-9EE3-C2DAA387967C}" dt="2023-05-11T17:50:24.900" v="512" actId="20577"/>
        <pc:sldMkLst>
          <pc:docMk/>
          <pc:sldMk cId="1714117032" sldId="274"/>
        </pc:sldMkLst>
        <pc:spChg chg="mod">
          <ac:chgData name="Saloni Jaiswal" userId="30aa8eac059d37fe" providerId="LiveId" clId="{5F1C9BD1-CC45-4E60-9EE3-C2DAA387967C}" dt="2023-05-11T17:50:24.900" v="512" actId="20577"/>
          <ac:spMkLst>
            <pc:docMk/>
            <pc:sldMk cId="1714117032" sldId="274"/>
            <ac:spMk id="2" creationId="{32BC3F41-303D-D20D-594E-3D57335FEE1D}"/>
          </ac:spMkLst>
        </pc:spChg>
      </pc:sldChg>
      <pc:sldChg chg="modSp add mod">
        <pc:chgData name="Saloni Jaiswal" userId="30aa8eac059d37fe" providerId="LiveId" clId="{5F1C9BD1-CC45-4E60-9EE3-C2DAA387967C}" dt="2023-05-11T17:50:50.809" v="527" actId="20577"/>
        <pc:sldMkLst>
          <pc:docMk/>
          <pc:sldMk cId="2632648660" sldId="275"/>
        </pc:sldMkLst>
        <pc:spChg chg="mod">
          <ac:chgData name="Saloni Jaiswal" userId="30aa8eac059d37fe" providerId="LiveId" clId="{5F1C9BD1-CC45-4E60-9EE3-C2DAA387967C}" dt="2023-05-11T17:50:50.809" v="527" actId="20577"/>
          <ac:spMkLst>
            <pc:docMk/>
            <pc:sldMk cId="2632648660" sldId="275"/>
            <ac:spMk id="2" creationId="{32BC3F41-303D-D20D-594E-3D57335FEE1D}"/>
          </ac:spMkLst>
        </pc:spChg>
      </pc:sldChg>
      <pc:sldChg chg="modSp add mod">
        <pc:chgData name="Saloni Jaiswal" userId="30aa8eac059d37fe" providerId="LiveId" clId="{5F1C9BD1-CC45-4E60-9EE3-C2DAA387967C}" dt="2023-05-11T17:51:23.193" v="542" actId="20577"/>
        <pc:sldMkLst>
          <pc:docMk/>
          <pc:sldMk cId="4058815609" sldId="276"/>
        </pc:sldMkLst>
        <pc:spChg chg="mod">
          <ac:chgData name="Saloni Jaiswal" userId="30aa8eac059d37fe" providerId="LiveId" clId="{5F1C9BD1-CC45-4E60-9EE3-C2DAA387967C}" dt="2023-05-11T17:51:23.193" v="542" actId="20577"/>
          <ac:spMkLst>
            <pc:docMk/>
            <pc:sldMk cId="4058815609" sldId="276"/>
            <ac:spMk id="2" creationId="{32BC3F41-303D-D20D-594E-3D57335FEE1D}"/>
          </ac:spMkLst>
        </pc:spChg>
      </pc:sldChg>
      <pc:sldChg chg="modSp add mod">
        <pc:chgData name="Saloni Jaiswal" userId="30aa8eac059d37fe" providerId="LiveId" clId="{5F1C9BD1-CC45-4E60-9EE3-C2DAA387967C}" dt="2023-05-11T17:51:57.775" v="569" actId="20577"/>
        <pc:sldMkLst>
          <pc:docMk/>
          <pc:sldMk cId="2504732785" sldId="277"/>
        </pc:sldMkLst>
        <pc:spChg chg="mod">
          <ac:chgData name="Saloni Jaiswal" userId="30aa8eac059d37fe" providerId="LiveId" clId="{5F1C9BD1-CC45-4E60-9EE3-C2DAA387967C}" dt="2023-05-11T17:51:57.775" v="569" actId="20577"/>
          <ac:spMkLst>
            <pc:docMk/>
            <pc:sldMk cId="2504732785" sldId="277"/>
            <ac:spMk id="2" creationId="{32BC3F41-303D-D20D-594E-3D57335FEE1D}"/>
          </ac:spMkLst>
        </pc:spChg>
      </pc:sldChg>
      <pc:sldChg chg="modSp add mod">
        <pc:chgData name="Saloni Jaiswal" userId="30aa8eac059d37fe" providerId="LiveId" clId="{5F1C9BD1-CC45-4E60-9EE3-C2DAA387967C}" dt="2023-05-11T17:52:24.256" v="585" actId="20577"/>
        <pc:sldMkLst>
          <pc:docMk/>
          <pc:sldMk cId="361602708" sldId="278"/>
        </pc:sldMkLst>
        <pc:spChg chg="mod">
          <ac:chgData name="Saloni Jaiswal" userId="30aa8eac059d37fe" providerId="LiveId" clId="{5F1C9BD1-CC45-4E60-9EE3-C2DAA387967C}" dt="2023-05-11T17:52:24.256" v="585" actId="20577"/>
          <ac:spMkLst>
            <pc:docMk/>
            <pc:sldMk cId="361602708" sldId="278"/>
            <ac:spMk id="2" creationId="{32BC3F41-303D-D20D-594E-3D57335FEE1D}"/>
          </ac:spMkLst>
        </pc:spChg>
      </pc:sldChg>
      <pc:sldChg chg="addSp modSp add mod">
        <pc:chgData name="Saloni Jaiswal" userId="30aa8eac059d37fe" providerId="LiveId" clId="{5F1C9BD1-CC45-4E60-9EE3-C2DAA387967C}" dt="2023-05-11T17:53:41.028" v="593" actId="14100"/>
        <pc:sldMkLst>
          <pc:docMk/>
          <pc:sldMk cId="3770649094" sldId="279"/>
        </pc:sldMkLst>
        <pc:spChg chg="mod">
          <ac:chgData name="Saloni Jaiswal" userId="30aa8eac059d37fe" providerId="LiveId" clId="{5F1C9BD1-CC45-4E60-9EE3-C2DAA387967C}" dt="2023-05-11T17:53:10.521" v="586" actId="20577"/>
          <ac:spMkLst>
            <pc:docMk/>
            <pc:sldMk cId="3770649094" sldId="279"/>
            <ac:spMk id="2" creationId="{32BC3F41-303D-D20D-594E-3D57335FEE1D}"/>
          </ac:spMkLst>
        </pc:spChg>
        <pc:picChg chg="add mod">
          <ac:chgData name="Saloni Jaiswal" userId="30aa8eac059d37fe" providerId="LiveId" clId="{5F1C9BD1-CC45-4E60-9EE3-C2DAA387967C}" dt="2023-05-11T17:53:41.028" v="593" actId="14100"/>
          <ac:picMkLst>
            <pc:docMk/>
            <pc:sldMk cId="3770649094" sldId="279"/>
            <ac:picMk id="4" creationId="{73CC17D9-CDE6-9138-594A-07B840E393C2}"/>
          </ac:picMkLst>
        </pc:picChg>
      </pc:sldChg>
      <pc:sldChg chg="modSp add mod">
        <pc:chgData name="Saloni Jaiswal" userId="30aa8eac059d37fe" providerId="LiveId" clId="{5F1C9BD1-CC45-4E60-9EE3-C2DAA387967C}" dt="2023-05-11T17:50:00.243" v="496" actId="20577"/>
        <pc:sldMkLst>
          <pc:docMk/>
          <pc:sldMk cId="2217741767" sldId="280"/>
        </pc:sldMkLst>
        <pc:spChg chg="mod">
          <ac:chgData name="Saloni Jaiswal" userId="30aa8eac059d37fe" providerId="LiveId" clId="{5F1C9BD1-CC45-4E60-9EE3-C2DAA387967C}" dt="2023-05-11T17:50:00.243" v="496" actId="20577"/>
          <ac:spMkLst>
            <pc:docMk/>
            <pc:sldMk cId="2217741767" sldId="280"/>
            <ac:spMk id="2" creationId="{32BC3F41-303D-D20D-594E-3D57335FEE1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0035B3EA-1B2D-4B08-96BD-9965881EF3C3}" type="datetimeFigureOut">
              <a:rPr lang="en-US" smtClean="0"/>
              <a:t>5/12/2023</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57E1F779-63B6-4A42-B053-3C26DEA9DA8C}"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83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5B3EA-1B2D-4B08-96BD-9965881EF3C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1F779-63B6-4A42-B053-3C26DEA9DA8C}" type="slidenum">
              <a:rPr lang="en-US" smtClean="0"/>
              <a:t>‹#›</a:t>
            </a:fld>
            <a:endParaRPr lang="en-US"/>
          </a:p>
        </p:txBody>
      </p:sp>
    </p:spTree>
    <p:extLst>
      <p:ext uri="{BB962C8B-B14F-4D97-AF65-F5344CB8AC3E}">
        <p14:creationId xmlns:p14="http://schemas.microsoft.com/office/powerpoint/2010/main" val="173015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5B3EA-1B2D-4B08-96BD-9965881EF3C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1F779-63B6-4A42-B053-3C26DEA9DA8C}" type="slidenum">
              <a:rPr lang="en-US" smtClean="0"/>
              <a:t>‹#›</a:t>
            </a:fld>
            <a:endParaRPr lang="en-US"/>
          </a:p>
        </p:txBody>
      </p:sp>
    </p:spTree>
    <p:extLst>
      <p:ext uri="{BB962C8B-B14F-4D97-AF65-F5344CB8AC3E}">
        <p14:creationId xmlns:p14="http://schemas.microsoft.com/office/powerpoint/2010/main" val="236581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5B3EA-1B2D-4B08-96BD-9965881EF3C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1F779-63B6-4A42-B053-3C26DEA9DA8C}" type="slidenum">
              <a:rPr lang="en-US" smtClean="0"/>
              <a:t>‹#›</a:t>
            </a:fld>
            <a:endParaRPr lang="en-US"/>
          </a:p>
        </p:txBody>
      </p:sp>
    </p:spTree>
    <p:extLst>
      <p:ext uri="{BB962C8B-B14F-4D97-AF65-F5344CB8AC3E}">
        <p14:creationId xmlns:p14="http://schemas.microsoft.com/office/powerpoint/2010/main" val="8529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35B3EA-1B2D-4B08-96BD-9965881EF3C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1F779-63B6-4A42-B053-3C26DEA9DA8C}"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26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5B3EA-1B2D-4B08-96BD-9965881EF3C3}"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1F779-63B6-4A42-B053-3C26DEA9DA8C}" type="slidenum">
              <a:rPr lang="en-US" smtClean="0"/>
              <a:t>‹#›</a:t>
            </a:fld>
            <a:endParaRPr lang="en-US"/>
          </a:p>
        </p:txBody>
      </p:sp>
    </p:spTree>
    <p:extLst>
      <p:ext uri="{BB962C8B-B14F-4D97-AF65-F5344CB8AC3E}">
        <p14:creationId xmlns:p14="http://schemas.microsoft.com/office/powerpoint/2010/main" val="3594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35B3EA-1B2D-4B08-96BD-9965881EF3C3}"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E1F779-63B6-4A42-B053-3C26DEA9DA8C}" type="slidenum">
              <a:rPr lang="en-US" smtClean="0"/>
              <a:t>‹#›</a:t>
            </a:fld>
            <a:endParaRPr lang="en-US"/>
          </a:p>
        </p:txBody>
      </p:sp>
    </p:spTree>
    <p:extLst>
      <p:ext uri="{BB962C8B-B14F-4D97-AF65-F5344CB8AC3E}">
        <p14:creationId xmlns:p14="http://schemas.microsoft.com/office/powerpoint/2010/main" val="276686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35B3EA-1B2D-4B08-96BD-9965881EF3C3}"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E1F779-63B6-4A42-B053-3C26DEA9DA8C}" type="slidenum">
              <a:rPr lang="en-US" smtClean="0"/>
              <a:t>‹#›</a:t>
            </a:fld>
            <a:endParaRPr lang="en-US"/>
          </a:p>
        </p:txBody>
      </p:sp>
    </p:spTree>
    <p:extLst>
      <p:ext uri="{BB962C8B-B14F-4D97-AF65-F5344CB8AC3E}">
        <p14:creationId xmlns:p14="http://schemas.microsoft.com/office/powerpoint/2010/main" val="58166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5B3EA-1B2D-4B08-96BD-9965881EF3C3}"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E1F779-63B6-4A42-B053-3C26DEA9DA8C}" type="slidenum">
              <a:rPr lang="en-US" smtClean="0"/>
              <a:t>‹#›</a:t>
            </a:fld>
            <a:endParaRPr lang="en-US"/>
          </a:p>
        </p:txBody>
      </p:sp>
    </p:spTree>
    <p:extLst>
      <p:ext uri="{BB962C8B-B14F-4D97-AF65-F5344CB8AC3E}">
        <p14:creationId xmlns:p14="http://schemas.microsoft.com/office/powerpoint/2010/main" val="131492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35B3EA-1B2D-4B08-96BD-9965881EF3C3}"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1F779-63B6-4A42-B053-3C26DEA9DA8C}" type="slidenum">
              <a:rPr lang="en-US" smtClean="0"/>
              <a:t>‹#›</a:t>
            </a:fld>
            <a:endParaRPr lang="en-US"/>
          </a:p>
        </p:txBody>
      </p:sp>
    </p:spTree>
    <p:extLst>
      <p:ext uri="{BB962C8B-B14F-4D97-AF65-F5344CB8AC3E}">
        <p14:creationId xmlns:p14="http://schemas.microsoft.com/office/powerpoint/2010/main" val="390486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35B3EA-1B2D-4B08-96BD-9965881EF3C3}"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1F779-63B6-4A42-B053-3C26DEA9DA8C}" type="slidenum">
              <a:rPr lang="en-US" smtClean="0"/>
              <a:t>‹#›</a:t>
            </a:fld>
            <a:endParaRPr lang="en-US"/>
          </a:p>
        </p:txBody>
      </p:sp>
    </p:spTree>
    <p:extLst>
      <p:ext uri="{BB962C8B-B14F-4D97-AF65-F5344CB8AC3E}">
        <p14:creationId xmlns:p14="http://schemas.microsoft.com/office/powerpoint/2010/main" val="145240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035B3EA-1B2D-4B08-96BD-9965881EF3C3}" type="datetimeFigureOut">
              <a:rPr lang="en-US" smtClean="0"/>
              <a:t>5/12/2023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7E1F779-63B6-4A42-B053-3C26DEA9DA8C}" type="slidenum">
              <a:rPr lang="en-US" smtClean="0"/>
              <a:t>‹#›</a:t>
            </a:fld>
            <a:endParaRPr lang="en-US"/>
          </a:p>
        </p:txBody>
      </p:sp>
    </p:spTree>
    <p:extLst>
      <p:ext uri="{BB962C8B-B14F-4D97-AF65-F5344CB8AC3E}">
        <p14:creationId xmlns:p14="http://schemas.microsoft.com/office/powerpoint/2010/main" val="42895885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22730" y="206189"/>
            <a:ext cx="11689976" cy="6472517"/>
          </a:xfrm>
        </p:spPr>
        <p:txBody>
          <a:bodyPr>
            <a:normAutofit fontScale="90000"/>
          </a:bodyPr>
          <a:lstStyle/>
          <a:p>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         </a:t>
            </a:r>
            <a:r>
              <a:rPr lang="en-US" sz="3600" b="1" dirty="0">
                <a:latin typeface="+mn-lt"/>
              </a:rPr>
              <a:t>International Institute Of Professional </a:t>
            </a:r>
            <a:r>
              <a:rPr lang="en-US" sz="3600" b="1" dirty="0" err="1">
                <a:latin typeface="+mn-lt"/>
              </a:rPr>
              <a:t>Studies,DAVV</a:t>
            </a:r>
            <a:br>
              <a:rPr lang="en-US" sz="3600" b="1" dirty="0">
                <a:latin typeface="+mn-lt"/>
              </a:rPr>
            </a:br>
            <a:r>
              <a:rPr lang="en-US" b="1" dirty="0">
                <a:latin typeface="+mn-lt"/>
              </a:rPr>
              <a:t>                                                          </a:t>
            </a:r>
            <a:br>
              <a:rPr lang="en-US" sz="4400" b="1" dirty="0">
                <a:latin typeface="+mn-lt"/>
              </a:rPr>
            </a:br>
            <a:r>
              <a:rPr lang="en-US" sz="4400" b="1" dirty="0">
                <a:latin typeface="+mn-lt"/>
              </a:rPr>
              <a:t>                              Information Security</a:t>
            </a:r>
            <a:br>
              <a:rPr lang="en-US" sz="4400" b="1" dirty="0">
                <a:latin typeface="+mn-lt"/>
              </a:rPr>
            </a:br>
            <a:br>
              <a:rPr lang="en-US" sz="4400" b="1" dirty="0">
                <a:latin typeface="+mn-lt"/>
              </a:rPr>
            </a:br>
            <a:r>
              <a:rPr lang="en-US" sz="4400" b="1" dirty="0">
                <a:latin typeface="+mn-lt"/>
              </a:rPr>
              <a:t>                              Test 2A Assignment</a:t>
            </a:r>
            <a:br>
              <a:rPr lang="en-US" sz="4400" b="1" dirty="0">
                <a:latin typeface="+mn-lt"/>
              </a:rPr>
            </a:br>
            <a:br>
              <a:rPr lang="en-US" sz="4400" b="1" dirty="0">
                <a:latin typeface="+mn-lt"/>
              </a:rPr>
            </a:br>
            <a:br>
              <a:rPr lang="en-US" sz="4400" b="1" dirty="0">
                <a:latin typeface="+mn-lt"/>
              </a:rPr>
            </a:br>
            <a:r>
              <a:rPr lang="en-US" sz="4400" b="1" dirty="0">
                <a:latin typeface="+mn-lt"/>
              </a:rPr>
              <a:t>Submitted By:-                      Submitted To:-     </a:t>
            </a:r>
            <a:br>
              <a:rPr lang="en-US" sz="4400" b="1" dirty="0">
                <a:latin typeface="+mn-lt"/>
              </a:rPr>
            </a:br>
            <a:r>
              <a:rPr lang="en-US" sz="4400" b="1" dirty="0">
                <a:latin typeface="+mn-lt"/>
              </a:rPr>
              <a:t>  </a:t>
            </a:r>
            <a:r>
              <a:rPr lang="en-US" sz="3100" b="1" dirty="0">
                <a:latin typeface="+mn-lt"/>
              </a:rPr>
              <a:t>Ritu </a:t>
            </a:r>
            <a:r>
              <a:rPr lang="en-US" sz="3100" b="1">
                <a:latin typeface="+mn-lt"/>
              </a:rPr>
              <a:t>Sharma                                                 </a:t>
            </a:r>
            <a:r>
              <a:rPr lang="en-US" sz="3100" b="1" dirty="0" err="1">
                <a:latin typeface="+mn-lt"/>
              </a:rPr>
              <a:t>Dr.Shaligram</a:t>
            </a:r>
            <a:r>
              <a:rPr lang="en-US" sz="3100" b="1" dirty="0">
                <a:latin typeface="+mn-lt"/>
              </a:rPr>
              <a:t> </a:t>
            </a:r>
            <a:r>
              <a:rPr lang="en-US" sz="3100" b="1" dirty="0" err="1">
                <a:latin typeface="+mn-lt"/>
              </a:rPr>
              <a:t>Prajapat</a:t>
            </a:r>
            <a:r>
              <a:rPr lang="en-US" sz="3100" b="1" dirty="0">
                <a:latin typeface="+mn-lt"/>
              </a:rPr>
              <a:t> Sir </a:t>
            </a:r>
            <a:br>
              <a:rPr lang="en-US" sz="3100" b="1" dirty="0">
                <a:latin typeface="+mn-lt"/>
              </a:rPr>
            </a:br>
            <a:r>
              <a:rPr lang="en-US" sz="3100" b="1" dirty="0">
                <a:latin typeface="+mn-lt"/>
              </a:rPr>
              <a:t>   IT-2k19-48</a:t>
            </a:r>
            <a:br>
              <a:rPr lang="en-US" sz="3100" b="1" dirty="0">
                <a:latin typeface="+mn-lt"/>
              </a:rPr>
            </a:br>
            <a:r>
              <a:rPr lang="en-US" sz="3100" b="1" dirty="0">
                <a:latin typeface="+mn-lt"/>
              </a:rPr>
              <a:t>                                                                         </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3225587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 </a:t>
            </a:r>
            <a:r>
              <a:rPr lang="en-US" sz="3600" kern="0" dirty="0">
                <a:effectLst/>
                <a:latin typeface="Calibri" panose="020F0502020204030204" pitchFamily="34" charset="0"/>
                <a:ea typeface="Times New Roman" panose="02020603050405020304" pitchFamily="18" charset="0"/>
                <a:cs typeface="Calibri" panose="020F0502020204030204" pitchFamily="34" charset="0"/>
              </a:rPr>
              <a:t>Q.9 Which of the following is a principle of the Payment Card Industry Data Security Standard (PCI DSS)?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(a) Protect cardholder data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(b) Protect employee data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(c) Protect customer data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(d) All of the above</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Answer: (a) Protect cardholder data </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262330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 </a:t>
            </a:r>
            <a:r>
              <a:rPr lang="en-US" sz="3600" kern="0" dirty="0">
                <a:effectLst/>
                <a:latin typeface="Calibri" panose="020F0502020204030204" pitchFamily="34" charset="0"/>
                <a:ea typeface="Times New Roman" panose="02020603050405020304" pitchFamily="18" charset="0"/>
                <a:cs typeface="Calibri" panose="020F0502020204030204" pitchFamily="34" charset="0"/>
              </a:rPr>
              <a:t>Q.10 Which of the following is a principle of the General Data Protection Regulation (GDPR)? </a:t>
            </a:r>
            <a:br>
              <a:rPr lang="en-US" sz="3600" kern="0" dirty="0">
                <a:effectLst/>
                <a:latin typeface="Calibri" panose="020F0502020204030204" pitchFamily="34" charset="0"/>
                <a:ea typeface="Times New Roman" panose="02020603050405020304" pitchFamily="18" charset="0"/>
                <a:cs typeface="Calibri" panose="020F0502020204030204" pitchFamily="34" charset="0"/>
              </a:rPr>
            </a:b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(a) Data minimization</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(b) Data anonymization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(c) Data localization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(d) Data obfuscation</a:t>
            </a:r>
            <a:br>
              <a:rPr lang="en-US" sz="3600" kern="0" dirty="0">
                <a:effectLst/>
                <a:latin typeface="Calibri" panose="020F0502020204030204" pitchFamily="34" charset="0"/>
                <a:ea typeface="Times New Roman" panose="02020603050405020304" pitchFamily="18" charset="0"/>
                <a:cs typeface="Calibri" panose="020F0502020204030204" pitchFamily="34" charset="0"/>
              </a:rPr>
            </a:b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Answer: (a) Data minimization</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149275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599209" y="392834"/>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  </a:t>
            </a:r>
            <a:r>
              <a:rPr lang="en-US" sz="3600" kern="0" dirty="0">
                <a:effectLst/>
                <a:latin typeface="Calibri" panose="020F0502020204030204" pitchFamily="34" charset="0"/>
                <a:ea typeface="Times New Roman" panose="02020603050405020304" pitchFamily="18" charset="0"/>
                <a:cs typeface="Calibri" panose="020F0502020204030204" pitchFamily="34" charset="0"/>
              </a:rPr>
              <a:t>Q.11 Which of the following is not a security rule under the Health Insurance Portability and Accountability Act (HIPA(a)? </a:t>
            </a:r>
            <a:br>
              <a:rPr lang="en-US" sz="3600" kern="0" dirty="0">
                <a:effectLst/>
                <a:latin typeface="Calibri" panose="020F0502020204030204" pitchFamily="34" charset="0"/>
                <a:ea typeface="Times New Roman" panose="02020603050405020304" pitchFamily="18" charset="0"/>
                <a:cs typeface="Calibri" panose="020F0502020204030204" pitchFamily="34" charset="0"/>
              </a:rPr>
            </a:b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(a) Privacy rule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(b) Security rule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(c) Breach notification rule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(d) Enforcement rule</a:t>
            </a:r>
            <a:br>
              <a:rPr lang="en-US" sz="3600" kern="0" dirty="0">
                <a:effectLst/>
                <a:latin typeface="Calibri" panose="020F0502020204030204" pitchFamily="34" charset="0"/>
                <a:ea typeface="Times New Roman" panose="02020603050405020304" pitchFamily="18" charset="0"/>
                <a:cs typeface="Calibri" panose="020F0502020204030204" pitchFamily="34" charset="0"/>
              </a:rPr>
            </a:b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Answer: (a) Privacy rule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150666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Q.12 Which of the following is a challenge of computer forensics? </a:t>
            </a:r>
            <a:br>
              <a:rPr lang="en-US" sz="3600" kern="0" dirty="0">
                <a:effectLst/>
                <a:latin typeface="Calibri" panose="020F0502020204030204" pitchFamily="34" charset="0"/>
                <a:ea typeface="Times New Roman" panose="02020603050405020304" pitchFamily="18" charset="0"/>
                <a:cs typeface="Calibri" panose="020F0502020204030204" pitchFamily="34" charset="0"/>
              </a:rPr>
            </a:b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(a) Obtaining accurate and reliable data</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(b) Managing digital evidence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(c) Keeping up with changing technology</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(d) All of the above</a:t>
            </a:r>
            <a:br>
              <a:rPr lang="en-US" sz="3600" kern="0" dirty="0">
                <a:effectLst/>
                <a:latin typeface="Calibri" panose="020F0502020204030204" pitchFamily="34" charset="0"/>
                <a:ea typeface="Times New Roman" panose="02020603050405020304" pitchFamily="18" charset="0"/>
                <a:cs typeface="Calibri" panose="020F0502020204030204" pitchFamily="34" charset="0"/>
              </a:rPr>
            </a:b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Answer: (d) All of the above</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38217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kern="0" dirty="0">
                <a:latin typeface="+mn-lt"/>
                <a:ea typeface="Times New Roman" panose="02020603050405020304" pitchFamily="18" charset="0"/>
                <a:cs typeface="Calibri" panose="020F0502020204030204" pitchFamily="34" charset="0"/>
              </a:rPr>
              <a:t>Q.13 Which of the following is a standard for information security management systems? </a:t>
            </a:r>
            <a:br>
              <a:rPr lang="en-US" sz="3600" kern="0" dirty="0">
                <a:latin typeface="+mn-lt"/>
                <a:ea typeface="Times New Roman" panose="02020603050405020304" pitchFamily="18" charset="0"/>
                <a:cs typeface="Calibri" panose="020F0502020204030204" pitchFamily="34" charset="0"/>
              </a:rPr>
            </a:br>
            <a:br>
              <a:rPr lang="en-US" sz="3600" kern="100" dirty="0">
                <a:latin typeface="+mn-lt"/>
                <a:ea typeface="Times New Roman" panose="02020603050405020304" pitchFamily="18" charset="0"/>
                <a:cs typeface="Times New Roman" panose="02020603050405020304" pitchFamily="18" charset="0"/>
              </a:rPr>
            </a:br>
            <a:r>
              <a:rPr lang="en-US" sz="3600" kern="0" dirty="0">
                <a:latin typeface="+mn-lt"/>
                <a:ea typeface="Times New Roman" panose="02020603050405020304" pitchFamily="18" charset="0"/>
                <a:cs typeface="Calibri" panose="020F0502020204030204" pitchFamily="34" charset="0"/>
              </a:rPr>
              <a:t>(a) ISO 9001 </a:t>
            </a:r>
            <a:br>
              <a:rPr lang="en-US" sz="3600" kern="0" dirty="0">
                <a:latin typeface="+mn-lt"/>
                <a:ea typeface="Times New Roman" panose="02020603050405020304" pitchFamily="18" charset="0"/>
                <a:cs typeface="Calibri" panose="020F0502020204030204" pitchFamily="34" charset="0"/>
              </a:rPr>
            </a:br>
            <a:r>
              <a:rPr lang="en-US" sz="3600" kern="0" dirty="0">
                <a:latin typeface="+mn-lt"/>
                <a:ea typeface="Times New Roman" panose="02020603050405020304" pitchFamily="18" charset="0"/>
                <a:cs typeface="Calibri" panose="020F0502020204030204" pitchFamily="34" charset="0"/>
              </a:rPr>
              <a:t>(b) ISO 14001 </a:t>
            </a:r>
            <a:br>
              <a:rPr lang="en-US" sz="3600" kern="0" dirty="0">
                <a:latin typeface="+mn-lt"/>
                <a:ea typeface="Times New Roman" panose="02020603050405020304" pitchFamily="18" charset="0"/>
                <a:cs typeface="Calibri" panose="020F0502020204030204" pitchFamily="34" charset="0"/>
              </a:rPr>
            </a:br>
            <a:r>
              <a:rPr lang="en-US" sz="3600" kern="0" dirty="0">
                <a:latin typeface="+mn-lt"/>
                <a:ea typeface="Times New Roman" panose="02020603050405020304" pitchFamily="18" charset="0"/>
                <a:cs typeface="Calibri" panose="020F0502020204030204" pitchFamily="34" charset="0"/>
              </a:rPr>
              <a:t>(c) ISO 27001</a:t>
            </a:r>
            <a:br>
              <a:rPr lang="en-US" sz="3600" kern="0" dirty="0">
                <a:latin typeface="+mn-lt"/>
                <a:ea typeface="Times New Roman" panose="02020603050405020304" pitchFamily="18" charset="0"/>
                <a:cs typeface="Calibri" panose="020F0502020204030204" pitchFamily="34" charset="0"/>
              </a:rPr>
            </a:br>
            <a:r>
              <a:rPr lang="en-US" sz="3600" kern="0" dirty="0">
                <a:latin typeface="+mn-lt"/>
                <a:ea typeface="Times New Roman" panose="02020603050405020304" pitchFamily="18" charset="0"/>
                <a:cs typeface="Calibri" panose="020F0502020204030204" pitchFamily="34" charset="0"/>
              </a:rPr>
              <a:t> (d) ISO 45001</a:t>
            </a:r>
            <a:br>
              <a:rPr lang="en-US" sz="3600" kern="0" dirty="0">
                <a:latin typeface="+mn-lt"/>
                <a:ea typeface="Times New Roman" panose="02020603050405020304" pitchFamily="18" charset="0"/>
                <a:cs typeface="Calibri" panose="020F0502020204030204" pitchFamily="34" charset="0"/>
              </a:rPr>
            </a:br>
            <a:br>
              <a:rPr lang="en-US" sz="3600" kern="100" dirty="0">
                <a:latin typeface="+mn-lt"/>
                <a:ea typeface="Times New Roman" panose="02020603050405020304" pitchFamily="18" charset="0"/>
                <a:cs typeface="Times New Roman" panose="02020603050405020304" pitchFamily="18" charset="0"/>
              </a:rPr>
            </a:br>
            <a:r>
              <a:rPr lang="en-US" sz="3600" kern="0" dirty="0">
                <a:latin typeface="+mn-lt"/>
                <a:ea typeface="Times New Roman" panose="02020603050405020304" pitchFamily="18" charset="0"/>
              </a:rPr>
              <a:t>Answer: </a:t>
            </a:r>
            <a:r>
              <a:rPr lang="en-US" sz="3600" kern="0" dirty="0">
                <a:latin typeface="+mn-lt"/>
                <a:ea typeface="Times New Roman" panose="02020603050405020304" pitchFamily="18" charset="0"/>
                <a:cs typeface="Calibri" panose="020F0502020204030204" pitchFamily="34" charset="0"/>
              </a:rPr>
              <a:t>(c) ISO 27001 </a:t>
            </a:r>
            <a:br>
              <a:rPr lang="en-US" dirty="0">
                <a:latin typeface="+mn-lt"/>
              </a:rPr>
            </a:br>
            <a:br>
              <a:rPr lang="en-US" dirty="0">
                <a:latin typeface="+mn-lt"/>
              </a:rPr>
            </a:br>
            <a:br>
              <a:rPr lang="en-US" b="1" dirty="0">
                <a:latin typeface="+mn-lt"/>
              </a:rPr>
            </a:br>
            <a:r>
              <a:rPr lang="en-US" b="1" dirty="0">
                <a:latin typeface="+mn-lt"/>
              </a:rPr>
              <a:t>           </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41240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 </a:t>
            </a:r>
            <a:r>
              <a:rPr lang="en-US" sz="3600" kern="0" dirty="0">
                <a:effectLst/>
                <a:latin typeface="Calibri" panose="020F0502020204030204" pitchFamily="34" charset="0"/>
                <a:ea typeface="Times New Roman" panose="02020603050405020304" pitchFamily="18" charset="0"/>
                <a:cs typeface="Calibri" panose="020F0502020204030204" pitchFamily="34" charset="0"/>
              </a:rPr>
              <a:t>Q.14 Which of the following is a tool used for vulnerability scanning and management? </a:t>
            </a:r>
            <a:br>
              <a:rPr lang="en-US" sz="3600" kern="0" dirty="0">
                <a:effectLst/>
                <a:latin typeface="Calibri" panose="020F0502020204030204" pitchFamily="34" charset="0"/>
                <a:ea typeface="Times New Roman" panose="02020603050405020304" pitchFamily="18" charset="0"/>
                <a:cs typeface="Calibri" panose="020F0502020204030204" pitchFamily="34" charset="0"/>
              </a:rPr>
            </a:b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(a) Nessus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(b) Wireshark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(c) Metasploit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(d) Nmap</a:t>
            </a:r>
            <a:br>
              <a:rPr lang="en-US" sz="3600" kern="0" dirty="0">
                <a:effectLst/>
                <a:latin typeface="Calibri" panose="020F0502020204030204" pitchFamily="34" charset="0"/>
                <a:ea typeface="Times New Roman" panose="02020603050405020304" pitchFamily="18" charset="0"/>
                <a:cs typeface="Calibri" panose="020F0502020204030204" pitchFamily="34" charset="0"/>
              </a:rPr>
            </a:b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Answer: (a) Nessus </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t> </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114154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3600" kern="0" dirty="0">
                <a:effectLst/>
                <a:latin typeface="Calibri" panose="020F0502020204030204" pitchFamily="34" charset="0"/>
                <a:ea typeface="Times New Roman" panose="02020603050405020304" pitchFamily="18" charset="0"/>
                <a:cs typeface="Calibri" panose="020F0502020204030204" pitchFamily="34" charset="0"/>
              </a:rPr>
              <a:t>Q.15 Which of the following is a constraint on the engineering of secure systems? </a:t>
            </a:r>
            <a:br>
              <a:rPr lang="en-US" sz="3600" kern="0" dirty="0">
                <a:effectLst/>
                <a:latin typeface="Calibri" panose="020F0502020204030204" pitchFamily="34" charset="0"/>
                <a:ea typeface="Times New Roman" panose="02020603050405020304" pitchFamily="18" charset="0"/>
                <a:cs typeface="Calibri" panose="020F0502020204030204" pitchFamily="34" charset="0"/>
              </a:rPr>
            </a:b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(a) Cost</a:t>
            </a:r>
            <a:br>
              <a:rPr lang="en-US" sz="3600" kern="0" dirty="0">
                <a:effectLst/>
                <a:latin typeface="Calibri" panose="020F0502020204030204" pitchFamily="34" charset="0"/>
                <a:ea typeface="Times New Roman" panose="02020603050405020304" pitchFamily="18" charset="0"/>
                <a:cs typeface="Calibri" panose="020F0502020204030204" pitchFamily="34"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 (b) Usability </a:t>
            </a:r>
            <a:br>
              <a:rPr lang="en-US" sz="3600" kern="0" dirty="0">
                <a:effectLst/>
                <a:latin typeface="Calibri" panose="020F0502020204030204" pitchFamily="34" charset="0"/>
                <a:ea typeface="Times New Roman" panose="02020603050405020304" pitchFamily="18" charset="0"/>
                <a:cs typeface="Calibri" panose="020F0502020204030204" pitchFamily="34"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(c) Time-to-market</a:t>
            </a:r>
            <a:br>
              <a:rPr lang="en-US" sz="3600" kern="0" dirty="0">
                <a:effectLst/>
                <a:latin typeface="Calibri" panose="020F0502020204030204" pitchFamily="34" charset="0"/>
                <a:ea typeface="Times New Roman" panose="02020603050405020304" pitchFamily="18" charset="0"/>
                <a:cs typeface="Calibri" panose="020F0502020204030204" pitchFamily="34"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 (d) All of the above</a:t>
            </a:r>
            <a:br>
              <a:rPr lang="en-US" sz="3600" kern="0" dirty="0">
                <a:effectLst/>
                <a:latin typeface="Calibri" panose="020F0502020204030204" pitchFamily="34" charset="0"/>
                <a:ea typeface="Times New Roman" panose="02020603050405020304" pitchFamily="18" charset="0"/>
                <a:cs typeface="Calibri" panose="020F0502020204030204" pitchFamily="34" charset="0"/>
              </a:rPr>
            </a:b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r>
              <a:rPr lang="en-US" sz="3600" kern="0" dirty="0">
                <a:effectLst/>
                <a:latin typeface="Calibri" panose="020F0502020204030204" pitchFamily="34" charset="0"/>
                <a:ea typeface="Times New Roman" panose="02020603050405020304" pitchFamily="18" charset="0"/>
                <a:cs typeface="Calibri" panose="020F0502020204030204" pitchFamily="34" charset="0"/>
              </a:rPr>
              <a:t>Answer: (d) All of the above</a:t>
            </a:r>
            <a:br>
              <a:rPr lang="en-US" sz="3600" kern="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221774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dirty="0">
                <a:latin typeface="+mn-lt"/>
              </a:rPr>
              <a:t> </a:t>
            </a:r>
            <a:br>
              <a:rPr lang="en-US" sz="3600" dirty="0">
                <a:latin typeface="+mn-lt"/>
              </a:rPr>
            </a:br>
            <a:r>
              <a:rPr lang="en-US" sz="3600" kern="0" dirty="0">
                <a:effectLst/>
                <a:latin typeface="+mn-lt"/>
                <a:ea typeface="Times New Roman" panose="02020603050405020304" pitchFamily="18" charset="0"/>
                <a:cs typeface="Calibri" panose="020F0502020204030204" pitchFamily="34" charset="0"/>
              </a:rPr>
              <a:t>Q.16 Which of the following is not a common vulnerability in software systems? </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 Buffer overflows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(b) Injection attacks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(c) Race condition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(d) Steganography</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Answer: (d) Steganography</a:t>
            </a:r>
            <a:br>
              <a:rPr lang="en-US" sz="3600" kern="100" dirty="0">
                <a:effectLst/>
                <a:latin typeface="+mn-lt"/>
                <a:ea typeface="Times New Roman" panose="02020603050405020304" pitchFamily="18" charset="0"/>
                <a:cs typeface="Times New Roman" panose="02020603050405020304" pitchFamily="18" charset="0"/>
              </a:rPr>
            </a:br>
            <a:br>
              <a:rPr lang="en-US" sz="3600"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171411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51271"/>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dirty="0">
                <a:latin typeface="+mn-lt"/>
              </a:rPr>
              <a:t> </a:t>
            </a:r>
            <a:r>
              <a:rPr lang="en-US" sz="3600" kern="0" dirty="0">
                <a:effectLst/>
                <a:latin typeface="+mn-lt"/>
                <a:ea typeface="Times New Roman" panose="02020603050405020304" pitchFamily="18" charset="0"/>
                <a:cs typeface="Calibri" panose="020F0502020204030204" pitchFamily="34" charset="0"/>
              </a:rPr>
              <a:t>Q.17 Which of the following is not a category of data classification?</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 Public</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(b) Private</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(c) Proprietary</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(d) Protected</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Answer: (d) Protected</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2632648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dirty="0">
                <a:latin typeface="+mn-lt"/>
              </a:rPr>
              <a:t> </a:t>
            </a:r>
            <a:r>
              <a:rPr lang="en-US" sz="3600" kern="0" dirty="0">
                <a:effectLst/>
                <a:latin typeface="+mn-lt"/>
                <a:ea typeface="Times New Roman" panose="02020603050405020304" pitchFamily="18" charset="0"/>
                <a:cs typeface="Calibri" panose="020F0502020204030204" pitchFamily="34" charset="0"/>
              </a:rPr>
              <a:t>Q.18 Which of the following is a method used to ensure data integrity?</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 Digital signatures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(b) Encryption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(e) Firewalls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(d) Intrusion detection systems</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Answer: (a) Digital signatures </a:t>
            </a:r>
            <a:br>
              <a:rPr lang="en-US" sz="3600" kern="100" dirty="0">
                <a:effectLst/>
                <a:latin typeface="+mn-lt"/>
                <a:ea typeface="Times New Roman" panose="02020603050405020304" pitchFamily="18" charset="0"/>
                <a:cs typeface="Times New Roman" panose="02020603050405020304" pitchFamily="18" charset="0"/>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405881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 </a:t>
            </a:r>
            <a:r>
              <a:rPr lang="en-US" sz="4000" kern="0" dirty="0">
                <a:effectLst/>
                <a:latin typeface="+mn-lt"/>
                <a:ea typeface="Times New Roman" panose="02020603050405020304" pitchFamily="18" charset="0"/>
                <a:cs typeface="Calibri" panose="020F0502020204030204" pitchFamily="34" charset="0"/>
              </a:rPr>
              <a:t>Q.1 Which of the following is not a goal of information security?</a:t>
            </a:r>
            <a:br>
              <a:rPr lang="en-US" sz="4000" kern="100" dirty="0">
                <a:effectLst/>
                <a:latin typeface="+mn-lt"/>
                <a:ea typeface="Times New Roman" panose="02020603050405020304" pitchFamily="18" charset="0"/>
                <a:cs typeface="Times New Roman" panose="02020603050405020304" pitchFamily="18" charset="0"/>
              </a:rPr>
            </a:br>
            <a:r>
              <a:rPr lang="en-US" sz="4000" kern="0" dirty="0">
                <a:effectLst/>
                <a:latin typeface="+mn-lt"/>
                <a:ea typeface="Times New Roman" panose="02020603050405020304" pitchFamily="18" charset="0"/>
                <a:cs typeface="Calibri" panose="020F0502020204030204" pitchFamily="34" charset="0"/>
              </a:rPr>
              <a:t>(A)	Confidentiality</a:t>
            </a:r>
            <a:br>
              <a:rPr lang="en-US" sz="4000" kern="100" dirty="0">
                <a:effectLst/>
                <a:latin typeface="+mn-lt"/>
                <a:ea typeface="Times New Roman" panose="02020603050405020304" pitchFamily="18" charset="0"/>
                <a:cs typeface="Times New Roman" panose="02020603050405020304" pitchFamily="18" charset="0"/>
              </a:rPr>
            </a:br>
            <a:r>
              <a:rPr lang="en-US" sz="4000" kern="0" dirty="0">
                <a:effectLst/>
                <a:latin typeface="+mn-lt"/>
                <a:ea typeface="Times New Roman" panose="02020603050405020304" pitchFamily="18" charset="0"/>
                <a:cs typeface="Calibri" panose="020F0502020204030204" pitchFamily="34" charset="0"/>
              </a:rPr>
              <a:t>(B)	Integrity</a:t>
            </a:r>
            <a:br>
              <a:rPr lang="en-US" sz="4000" kern="100" dirty="0">
                <a:effectLst/>
                <a:latin typeface="+mn-lt"/>
                <a:ea typeface="Times New Roman" panose="02020603050405020304" pitchFamily="18" charset="0"/>
                <a:cs typeface="Times New Roman" panose="02020603050405020304" pitchFamily="18" charset="0"/>
              </a:rPr>
            </a:br>
            <a:r>
              <a:rPr lang="en-US" sz="4000" kern="0" dirty="0">
                <a:effectLst/>
                <a:latin typeface="+mn-lt"/>
                <a:ea typeface="Times New Roman" panose="02020603050405020304" pitchFamily="18" charset="0"/>
                <a:cs typeface="Calibri" panose="020F0502020204030204" pitchFamily="34" charset="0"/>
              </a:rPr>
              <a:t>(C)	Availability</a:t>
            </a:r>
            <a:br>
              <a:rPr lang="en-US" sz="4000" kern="100" dirty="0">
                <a:effectLst/>
                <a:latin typeface="+mn-lt"/>
                <a:ea typeface="Times New Roman" panose="02020603050405020304" pitchFamily="18" charset="0"/>
                <a:cs typeface="Times New Roman" panose="02020603050405020304" pitchFamily="18" charset="0"/>
              </a:rPr>
            </a:br>
            <a:r>
              <a:rPr lang="en-US" sz="4000" kern="0" dirty="0">
                <a:effectLst/>
                <a:latin typeface="+mn-lt"/>
                <a:ea typeface="Times New Roman" panose="02020603050405020304" pitchFamily="18" charset="0"/>
                <a:cs typeface="Calibri" panose="020F0502020204030204" pitchFamily="34" charset="0"/>
              </a:rPr>
              <a:t>(D)	Adaptability</a:t>
            </a:r>
            <a:br>
              <a:rPr lang="en-US" sz="4000" kern="100" dirty="0">
                <a:effectLst/>
                <a:latin typeface="+mn-lt"/>
                <a:ea typeface="Times New Roman" panose="02020603050405020304" pitchFamily="18" charset="0"/>
                <a:cs typeface="Times New Roman" panose="02020603050405020304" pitchFamily="18" charset="0"/>
              </a:rPr>
            </a:br>
            <a:r>
              <a:rPr lang="en-US" sz="4000" kern="0" dirty="0">
                <a:effectLst/>
                <a:latin typeface="+mn-lt"/>
                <a:ea typeface="Times New Roman" panose="02020603050405020304" pitchFamily="18" charset="0"/>
              </a:rPr>
              <a:t>Answer: (D)Adaptability: </a:t>
            </a:r>
            <a:br>
              <a:rPr lang="en-US" sz="4000"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994368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 </a:t>
            </a:r>
            <a:r>
              <a:rPr lang="en-US" sz="3600" kern="0" dirty="0">
                <a:effectLst/>
                <a:latin typeface="+mn-lt"/>
                <a:ea typeface="Times New Roman" panose="02020603050405020304" pitchFamily="18" charset="0"/>
                <a:cs typeface="Calibri" panose="020F0502020204030204" pitchFamily="34" charset="0"/>
              </a:rPr>
              <a:t>Q.19 Which of the following is an example of social engineering?</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 Password cracking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(b) SQL injection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(c) Phishing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(d) Cross-site scripting</a:t>
            </a:r>
            <a:br>
              <a:rPr lang="en-US" sz="3600" kern="0" dirty="0">
                <a:effectLst/>
                <a:latin typeface="+mn-lt"/>
                <a:ea typeface="Times New Roman" panose="02020603050405020304" pitchFamily="18" charset="0"/>
                <a:cs typeface="Calibri" panose="020F0502020204030204" pitchFamily="34" charset="0"/>
              </a:rPr>
            </a:br>
            <a:r>
              <a:rPr lang="en-US" sz="3600" kern="0" dirty="0">
                <a:effectLst/>
                <a:latin typeface="+mn-lt"/>
                <a:ea typeface="Times New Roman" panose="02020603050405020304" pitchFamily="18" charset="0"/>
                <a:cs typeface="Calibri" panose="020F0502020204030204" pitchFamily="34" charset="0"/>
              </a:rPr>
              <a:t>s</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Answer: (c) Phishing </a:t>
            </a:r>
            <a:br>
              <a:rPr lang="en-US" sz="3600" kern="100" dirty="0">
                <a:effectLst/>
                <a:latin typeface="+mn-lt"/>
                <a:ea typeface="Times New Roman" panose="02020603050405020304" pitchFamily="18" charset="0"/>
                <a:cs typeface="Times New Roman" panose="02020603050405020304" pitchFamily="18" charset="0"/>
              </a:rPr>
            </a:br>
            <a:br>
              <a:rPr lang="en-US" sz="3600" kern="100" dirty="0">
                <a:effectLst/>
                <a:latin typeface="+mn-lt"/>
                <a:ea typeface="Times New Roman" panose="02020603050405020304" pitchFamily="18" charset="0"/>
                <a:cs typeface="Times New Roman" panose="02020603050405020304" pitchFamily="18" charset="0"/>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250473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dirty="0">
                <a:latin typeface="+mn-lt"/>
              </a:rPr>
              <a:t> </a:t>
            </a:r>
            <a:r>
              <a:rPr lang="en-US" sz="3600" kern="0" dirty="0">
                <a:effectLst/>
                <a:latin typeface="+mn-lt"/>
                <a:ea typeface="Times New Roman" panose="02020603050405020304" pitchFamily="18" charset="0"/>
                <a:cs typeface="Calibri" panose="020F0502020204030204" pitchFamily="34" charset="0"/>
              </a:rPr>
              <a:t>Q.20 Which of the following is an example of a security exploit?</a:t>
            </a:r>
            <a:br>
              <a:rPr lang="en-US" sz="3600" kern="0" dirty="0">
                <a:effectLst/>
                <a:latin typeface="+mn-lt"/>
                <a:ea typeface="Times New Roman" panose="02020603050405020304" pitchFamily="18" charset="0"/>
                <a:cs typeface="Calibri" panose="020F0502020204030204" pitchFamily="34" charset="0"/>
              </a:rPr>
            </a:br>
            <a:br>
              <a:rPr lang="en-US" sz="3600" kern="0" dirty="0">
                <a:effectLst/>
                <a:latin typeface="+mn-lt"/>
                <a:ea typeface="Times New Roman" panose="02020603050405020304" pitchFamily="18" charset="0"/>
                <a:cs typeface="Calibri" panose="020F0502020204030204" pitchFamily="34" charset="0"/>
              </a:rPr>
            </a:br>
            <a:r>
              <a:rPr lang="en-US" sz="3600" kern="0" dirty="0">
                <a:effectLst/>
                <a:latin typeface="+mn-lt"/>
                <a:ea typeface="Times New Roman" panose="02020603050405020304" pitchFamily="18" charset="0"/>
                <a:cs typeface="Calibri" panose="020F0502020204030204" pitchFamily="34" charset="0"/>
              </a:rPr>
              <a:t> (a) Distributed Denial of Service (DDoS)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(b) Virtual Private Network (VPN)</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(c) Internet Protocol Security (</a:t>
            </a:r>
            <a:r>
              <a:rPr lang="en-US" sz="3600" kern="0" dirty="0" err="1">
                <a:effectLst/>
                <a:latin typeface="+mn-lt"/>
                <a:ea typeface="Times New Roman" panose="02020603050405020304" pitchFamily="18" charset="0"/>
                <a:cs typeface="Calibri" panose="020F0502020204030204" pitchFamily="34" charset="0"/>
              </a:rPr>
              <a:t>IPSe</a:t>
            </a:r>
            <a:r>
              <a:rPr lang="en-US" sz="3600" kern="0" dirty="0">
                <a:effectLst/>
                <a:latin typeface="+mn-lt"/>
                <a:ea typeface="Times New Roman" panose="02020603050405020304" pitchFamily="18" charset="0"/>
                <a:cs typeface="Calibri" panose="020F0502020204030204" pitchFamily="34" charset="0"/>
              </a:rPr>
              <a:t>(c)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(d)Hypertext Transfer Protocol (HTTP)</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Answer: (a) Distributed Denial of Service (DDoS)</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361602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           </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pic>
        <p:nvPicPr>
          <p:cNvPr id="4" name="Picture 3">
            <a:extLst>
              <a:ext uri="{FF2B5EF4-FFF2-40B4-BE49-F238E27FC236}">
                <a16:creationId xmlns:a16="http://schemas.microsoft.com/office/drawing/2014/main" id="{73CC17D9-CDE6-9138-594A-07B840E39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491" y="1565565"/>
            <a:ext cx="6913418" cy="4281054"/>
          </a:xfrm>
          <a:prstGeom prst="rect">
            <a:avLst/>
          </a:prstGeom>
        </p:spPr>
      </p:pic>
    </p:spTree>
    <p:extLst>
      <p:ext uri="{BB962C8B-B14F-4D97-AF65-F5344CB8AC3E}">
        <p14:creationId xmlns:p14="http://schemas.microsoft.com/office/powerpoint/2010/main" val="3770649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484909" y="531380"/>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4000" kern="0" dirty="0">
                <a:effectLst/>
                <a:latin typeface="Calibri" panose="020F0502020204030204" pitchFamily="34" charset="0"/>
                <a:ea typeface="Times New Roman" panose="02020603050405020304" pitchFamily="18" charset="0"/>
                <a:cs typeface="Calibri" panose="020F0502020204030204" pitchFamily="34" charset="0"/>
              </a:rPr>
              <a:t>Q.2 Which of the following is a example of a threat to information security?</a:t>
            </a:r>
            <a:br>
              <a:rPr lang="en-US" sz="4000" kern="100" dirty="0">
                <a:effectLst/>
                <a:latin typeface="Calibri" panose="020F0502020204030204" pitchFamily="34" charset="0"/>
                <a:ea typeface="Times New Roman" panose="02020603050405020304" pitchFamily="18" charset="0"/>
                <a:cs typeface="Calibri" panose="020F0502020204030204" pitchFamily="34" charset="0"/>
              </a:rPr>
            </a:br>
            <a:r>
              <a:rPr lang="en-US" sz="4000" kern="0" dirty="0">
                <a:effectLst/>
                <a:latin typeface="Calibri" panose="020F0502020204030204" pitchFamily="34" charset="0"/>
                <a:ea typeface="Times New Roman" panose="02020603050405020304" pitchFamily="18" charset="0"/>
                <a:cs typeface="Calibri" panose="020F0502020204030204" pitchFamily="34" charset="0"/>
              </a:rPr>
              <a:t> (A) Fire </a:t>
            </a:r>
            <a:br>
              <a:rPr lang="en-US" sz="4000" kern="100" dirty="0">
                <a:effectLst/>
                <a:latin typeface="Calibri" panose="020F0502020204030204" pitchFamily="34" charset="0"/>
                <a:ea typeface="Times New Roman" panose="02020603050405020304" pitchFamily="18" charset="0"/>
                <a:cs typeface="Calibri" panose="020F0502020204030204" pitchFamily="34" charset="0"/>
              </a:rPr>
            </a:br>
            <a:r>
              <a:rPr lang="en-US" sz="4000" kern="0" dirty="0">
                <a:effectLst/>
                <a:latin typeface="Calibri" panose="020F0502020204030204" pitchFamily="34" charset="0"/>
                <a:ea typeface="Times New Roman" panose="02020603050405020304" pitchFamily="18" charset="0"/>
                <a:cs typeface="Calibri" panose="020F0502020204030204" pitchFamily="34" charset="0"/>
              </a:rPr>
              <a:t> (B) virus </a:t>
            </a:r>
            <a:br>
              <a:rPr lang="en-US" sz="4000" kern="100" dirty="0">
                <a:effectLst/>
                <a:latin typeface="Calibri" panose="020F0502020204030204" pitchFamily="34" charset="0"/>
                <a:ea typeface="Times New Roman" panose="02020603050405020304" pitchFamily="18" charset="0"/>
                <a:cs typeface="Calibri" panose="020F0502020204030204" pitchFamily="34" charset="0"/>
              </a:rPr>
            </a:br>
            <a:r>
              <a:rPr lang="en-US" sz="4000" kern="0" dirty="0">
                <a:effectLst/>
                <a:latin typeface="Calibri" panose="020F0502020204030204" pitchFamily="34" charset="0"/>
                <a:ea typeface="Times New Roman" panose="02020603050405020304" pitchFamily="18" charset="0"/>
                <a:cs typeface="Calibri" panose="020F0502020204030204" pitchFamily="34" charset="0"/>
              </a:rPr>
              <a:t> (C )Employee error </a:t>
            </a:r>
            <a:br>
              <a:rPr lang="en-US" sz="4000" kern="100" dirty="0">
                <a:effectLst/>
                <a:latin typeface="Calibri" panose="020F0502020204030204" pitchFamily="34" charset="0"/>
                <a:ea typeface="Times New Roman" panose="02020603050405020304" pitchFamily="18" charset="0"/>
                <a:cs typeface="Calibri" panose="020F0502020204030204" pitchFamily="34" charset="0"/>
              </a:rPr>
            </a:br>
            <a:r>
              <a:rPr lang="en-US" sz="4000" kern="0" dirty="0">
                <a:effectLst/>
                <a:latin typeface="Calibri" panose="020F0502020204030204" pitchFamily="34" charset="0"/>
                <a:ea typeface="Times New Roman" panose="02020603050405020304" pitchFamily="18" charset="0"/>
                <a:cs typeface="Calibri" panose="020F0502020204030204" pitchFamily="34" charset="0"/>
              </a:rPr>
              <a:t> (D)  All of the above</a:t>
            </a:r>
            <a:br>
              <a:rPr lang="en-US" sz="4000" kern="100" dirty="0">
                <a:effectLst/>
                <a:latin typeface="Calibri" panose="020F0502020204030204" pitchFamily="34" charset="0"/>
                <a:ea typeface="Times New Roman" panose="02020603050405020304" pitchFamily="18" charset="0"/>
                <a:cs typeface="Calibri" panose="020F0502020204030204" pitchFamily="34" charset="0"/>
              </a:rPr>
            </a:br>
            <a:r>
              <a:rPr lang="en-US" sz="4000" kern="0" dirty="0">
                <a:effectLst/>
                <a:latin typeface="Calibri" panose="020F0502020204030204" pitchFamily="34" charset="0"/>
                <a:ea typeface="Times New Roman" panose="02020603050405020304" pitchFamily="18" charset="0"/>
                <a:cs typeface="Calibri" panose="020F0502020204030204" pitchFamily="34" charset="0"/>
              </a:rPr>
              <a:t>  Answer: (D)  All of the above</a:t>
            </a:r>
            <a:br>
              <a:rPr lang="en-US" sz="1800" kern="100" dirty="0">
                <a:effectLst/>
                <a:latin typeface="Calibri" panose="020F0502020204030204" pitchFamily="34" charset="0"/>
                <a:ea typeface="Times New Roman" panose="02020603050405020304" pitchFamily="18" charset="0"/>
                <a:cs typeface="Calibri" panose="020F0502020204030204" pitchFamily="34" charset="0"/>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90004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Autofit/>
          </a:bodyPr>
          <a:lstStyle/>
          <a:p>
            <a:pPr marL="0" marR="0">
              <a:lnSpc>
                <a:spcPct val="115000"/>
              </a:lnSpc>
              <a:spcBef>
                <a:spcPts val="0"/>
              </a:spcBef>
              <a:spcAft>
                <a:spcPts val="1000"/>
              </a:spcAft>
            </a:pPr>
            <a:br>
              <a:rPr lang="en-US" sz="2800" b="1" dirty="0">
                <a:latin typeface="+mn-lt"/>
              </a:rPr>
            </a:br>
            <a:br>
              <a:rPr lang="en-US" sz="2800" b="1" dirty="0">
                <a:latin typeface="+mn-lt"/>
              </a:rPr>
            </a:br>
            <a:r>
              <a:rPr lang="en-US" sz="2800" b="1" dirty="0">
                <a:latin typeface="+mn-lt"/>
              </a:rPr>
              <a:t> </a:t>
            </a: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r>
              <a:rPr lang="en-US" sz="2800" b="1" dirty="0">
                <a:latin typeface="+mn-lt"/>
              </a:rPr>
              <a:t>       </a:t>
            </a: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r>
              <a:rPr lang="en-US" sz="2800" kern="0" dirty="0">
                <a:effectLst/>
                <a:latin typeface="+mn-lt"/>
                <a:ea typeface="Times New Roman" panose="02020603050405020304" pitchFamily="18" charset="0"/>
                <a:cs typeface="Calibri" panose="020F0502020204030204" pitchFamily="34" charset="0"/>
              </a:rPr>
              <a:t>Q.3 What is the main principle behind the concept of </a:t>
            </a:r>
            <a:r>
              <a:rPr lang="en-US" sz="2800" kern="0" dirty="0" err="1">
                <a:effectLst/>
                <a:latin typeface="+mn-lt"/>
                <a:ea typeface="Times New Roman" panose="02020603050405020304" pitchFamily="18" charset="0"/>
                <a:cs typeface="Calibri" panose="020F0502020204030204" pitchFamily="34" charset="0"/>
              </a:rPr>
              <a:t>defence</a:t>
            </a:r>
            <a:r>
              <a:rPr lang="en-US" sz="2800" kern="0" dirty="0">
                <a:effectLst/>
                <a:latin typeface="+mn-lt"/>
                <a:ea typeface="Times New Roman" panose="02020603050405020304" pitchFamily="18" charset="0"/>
                <a:cs typeface="Calibri" panose="020F0502020204030204" pitchFamily="34" charset="0"/>
              </a:rPr>
              <a:t> in depth? </a:t>
            </a:r>
            <a:br>
              <a:rPr lang="en-US" sz="2800" kern="0" dirty="0">
                <a:effectLst/>
                <a:latin typeface="+mn-lt"/>
                <a:ea typeface="Times New Roman" panose="02020603050405020304" pitchFamily="18" charset="0"/>
                <a:cs typeface="Calibri" panose="020F0502020204030204" pitchFamily="34" charset="0"/>
              </a:rPr>
            </a:br>
            <a:br>
              <a:rPr lang="en-US" sz="2800" kern="100" dirty="0">
                <a:effectLst/>
                <a:latin typeface="+mn-lt"/>
                <a:ea typeface="Times New Roman" panose="02020603050405020304" pitchFamily="18" charset="0"/>
                <a:cs typeface="Times New Roman" panose="02020603050405020304" pitchFamily="18" charset="0"/>
              </a:rPr>
            </a:br>
            <a:r>
              <a:rPr lang="en-US" sz="2800" kern="0" dirty="0">
                <a:effectLst/>
                <a:latin typeface="+mn-lt"/>
                <a:ea typeface="Times New Roman" panose="02020603050405020304" pitchFamily="18" charset="0"/>
                <a:cs typeface="Calibri" panose="020F0502020204030204" pitchFamily="34" charset="0"/>
              </a:rPr>
              <a:t>(a) Multiple layers of security are better than a single layer</a:t>
            </a:r>
            <a:br>
              <a:rPr lang="en-US" sz="2800" kern="100" dirty="0">
                <a:effectLst/>
                <a:latin typeface="+mn-lt"/>
                <a:ea typeface="Times New Roman" panose="02020603050405020304" pitchFamily="18" charset="0"/>
                <a:cs typeface="Times New Roman" panose="02020603050405020304" pitchFamily="18" charset="0"/>
              </a:rPr>
            </a:br>
            <a:r>
              <a:rPr lang="en-US" sz="2800" kern="0" dirty="0">
                <a:effectLst/>
                <a:latin typeface="+mn-lt"/>
                <a:ea typeface="Times New Roman" panose="02020603050405020304" pitchFamily="18" charset="0"/>
                <a:cs typeface="Calibri" panose="020F0502020204030204" pitchFamily="34" charset="0"/>
              </a:rPr>
              <a:t>(b) Security is a one-time investment</a:t>
            </a:r>
            <a:br>
              <a:rPr lang="en-US" sz="2800" kern="100" dirty="0">
                <a:effectLst/>
                <a:latin typeface="+mn-lt"/>
                <a:ea typeface="Times New Roman" panose="02020603050405020304" pitchFamily="18" charset="0"/>
                <a:cs typeface="Times New Roman" panose="02020603050405020304" pitchFamily="18" charset="0"/>
              </a:rPr>
            </a:br>
            <a:r>
              <a:rPr lang="en-US" sz="2800" kern="0" dirty="0">
                <a:effectLst/>
                <a:latin typeface="+mn-lt"/>
                <a:ea typeface="Times New Roman" panose="02020603050405020304" pitchFamily="18" charset="0"/>
                <a:cs typeface="Calibri" panose="020F0502020204030204" pitchFamily="34" charset="0"/>
              </a:rPr>
              <a:t>(c) Security measures should be easy to implement and use</a:t>
            </a:r>
            <a:br>
              <a:rPr lang="en-US" sz="2800" kern="100" dirty="0">
                <a:effectLst/>
                <a:latin typeface="+mn-lt"/>
                <a:ea typeface="Times New Roman" panose="02020603050405020304" pitchFamily="18" charset="0"/>
                <a:cs typeface="Times New Roman" panose="02020603050405020304" pitchFamily="18" charset="0"/>
              </a:rPr>
            </a:br>
            <a:r>
              <a:rPr lang="en-US" sz="2800" kern="0" dirty="0">
                <a:effectLst/>
                <a:latin typeface="+mn-lt"/>
                <a:ea typeface="Times New Roman" panose="02020603050405020304" pitchFamily="18" charset="0"/>
                <a:cs typeface="Calibri" panose="020F0502020204030204" pitchFamily="34" charset="0"/>
              </a:rPr>
              <a:t>(d) Security should be the responsibility of a single department</a:t>
            </a:r>
            <a:br>
              <a:rPr lang="en-US" sz="2800" kern="0" dirty="0">
                <a:effectLst/>
                <a:latin typeface="+mn-lt"/>
                <a:ea typeface="Times New Roman" panose="02020603050405020304" pitchFamily="18" charset="0"/>
                <a:cs typeface="Calibri" panose="020F0502020204030204" pitchFamily="34" charset="0"/>
              </a:rPr>
            </a:br>
            <a:br>
              <a:rPr lang="en-US" sz="2800" kern="0" dirty="0">
                <a:effectLst/>
                <a:latin typeface="+mn-lt"/>
                <a:ea typeface="Times New Roman" panose="02020603050405020304" pitchFamily="18" charset="0"/>
                <a:cs typeface="Calibri" panose="020F0502020204030204" pitchFamily="34" charset="0"/>
              </a:rPr>
            </a:br>
            <a:br>
              <a:rPr lang="en-US" sz="2800" kern="100" dirty="0">
                <a:effectLst/>
                <a:latin typeface="+mn-lt"/>
                <a:ea typeface="Times New Roman" panose="02020603050405020304" pitchFamily="18" charset="0"/>
                <a:cs typeface="Times New Roman" panose="02020603050405020304" pitchFamily="18" charset="0"/>
              </a:rPr>
            </a:br>
            <a:r>
              <a:rPr lang="en-US" sz="2800" kern="0" dirty="0">
                <a:effectLst/>
                <a:latin typeface="+mn-lt"/>
                <a:ea typeface="Times New Roman" panose="02020603050405020304" pitchFamily="18" charset="0"/>
                <a:cs typeface="Calibri" panose="020F0502020204030204" pitchFamily="34" charset="0"/>
              </a:rPr>
              <a:t> Answer: (a) Multiple layers of security are better than a single layer</a:t>
            </a:r>
            <a:br>
              <a:rPr lang="en-US" sz="2800" kern="0" dirty="0">
                <a:effectLst/>
                <a:latin typeface="+mn-lt"/>
                <a:ea typeface="Times New Roman" panose="02020603050405020304" pitchFamily="18" charset="0"/>
                <a:cs typeface="Calibri" panose="020F0502020204030204" pitchFamily="34" charset="0"/>
              </a:rPr>
            </a:br>
            <a:br>
              <a:rPr lang="en-US" sz="2800" kern="0" dirty="0">
                <a:effectLst/>
                <a:latin typeface="+mn-lt"/>
                <a:ea typeface="Times New Roman" panose="02020603050405020304" pitchFamily="18" charset="0"/>
                <a:cs typeface="Calibri" panose="020F0502020204030204" pitchFamily="34" charset="0"/>
              </a:rPr>
            </a:br>
            <a:r>
              <a:rPr lang="en-US" sz="2800" dirty="0">
                <a:latin typeface="+mn-lt"/>
              </a:rPr>
              <a:t> </a:t>
            </a:r>
            <a:br>
              <a:rPr lang="en-US" sz="2800"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r>
              <a:rPr lang="en-US" sz="2800" b="1" dirty="0">
                <a:latin typeface="+mn-lt"/>
              </a:rPr>
              <a:t>                            </a:t>
            </a: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endParaRPr lang="en-US" sz="2800" dirty="0"/>
          </a:p>
        </p:txBody>
      </p:sp>
    </p:spTree>
    <p:extLst>
      <p:ext uri="{BB962C8B-B14F-4D97-AF65-F5344CB8AC3E}">
        <p14:creationId xmlns:p14="http://schemas.microsoft.com/office/powerpoint/2010/main" val="224837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4000" dirty="0">
                <a:latin typeface="+mn-lt"/>
              </a:rPr>
              <a:t> </a:t>
            </a:r>
            <a:r>
              <a:rPr lang="en-US" sz="4000" kern="0" dirty="0">
                <a:effectLst/>
                <a:latin typeface="+mn-lt"/>
                <a:ea typeface="Times New Roman" panose="02020603050405020304" pitchFamily="18" charset="0"/>
                <a:cs typeface="Calibri" panose="020F0502020204030204" pitchFamily="34" charset="0"/>
              </a:rPr>
              <a:t>Q.4 Which of the following is not a category of controls    </a:t>
            </a:r>
            <a:r>
              <a:rPr lang="en-US" sz="4000" kern="0" dirty="0">
                <a:latin typeface="+mn-lt"/>
                <a:ea typeface="Times New Roman" panose="02020603050405020304" pitchFamily="18" charset="0"/>
                <a:cs typeface="Calibri" panose="020F0502020204030204" pitchFamily="34" charset="0"/>
              </a:rPr>
              <a:t>         </a:t>
            </a:r>
            <a:r>
              <a:rPr lang="en-US" sz="4000" kern="0" dirty="0">
                <a:effectLst/>
                <a:latin typeface="+mn-lt"/>
                <a:ea typeface="Times New Roman" panose="02020603050405020304" pitchFamily="18" charset="0"/>
                <a:cs typeface="Calibri" panose="020F0502020204030204" pitchFamily="34" charset="0"/>
              </a:rPr>
              <a:t>used in information security?</a:t>
            </a:r>
            <a:br>
              <a:rPr lang="en-US" sz="4000" kern="0" dirty="0">
                <a:effectLst/>
                <a:latin typeface="+mn-lt"/>
                <a:ea typeface="Times New Roman" panose="02020603050405020304" pitchFamily="18" charset="0"/>
                <a:cs typeface="Calibri" panose="020F0502020204030204" pitchFamily="34" charset="0"/>
              </a:rPr>
            </a:br>
            <a:br>
              <a:rPr lang="en-US" sz="4000" kern="100" dirty="0">
                <a:effectLst/>
                <a:latin typeface="+mn-lt"/>
                <a:ea typeface="Times New Roman" panose="02020603050405020304" pitchFamily="18" charset="0"/>
                <a:cs typeface="Times New Roman" panose="02020603050405020304" pitchFamily="18" charset="0"/>
              </a:rPr>
            </a:br>
            <a:r>
              <a:rPr lang="en-US" sz="4000" kern="0" dirty="0">
                <a:effectLst/>
                <a:latin typeface="+mn-lt"/>
                <a:ea typeface="Times New Roman" panose="02020603050405020304" pitchFamily="18" charset="0"/>
                <a:cs typeface="Calibri" panose="020F0502020204030204" pitchFamily="34" charset="0"/>
              </a:rPr>
              <a:t>(a) Preventative</a:t>
            </a:r>
            <a:br>
              <a:rPr lang="en-US" sz="4000" kern="100" dirty="0">
                <a:effectLst/>
                <a:latin typeface="+mn-lt"/>
                <a:ea typeface="Times New Roman" panose="02020603050405020304" pitchFamily="18" charset="0"/>
                <a:cs typeface="Times New Roman" panose="02020603050405020304" pitchFamily="18" charset="0"/>
              </a:rPr>
            </a:br>
            <a:r>
              <a:rPr lang="en-US" sz="4000" kern="0" dirty="0">
                <a:effectLst/>
                <a:latin typeface="+mn-lt"/>
                <a:ea typeface="Times New Roman" panose="02020603050405020304" pitchFamily="18" charset="0"/>
                <a:cs typeface="Calibri" panose="020F0502020204030204" pitchFamily="34" charset="0"/>
              </a:rPr>
              <a:t>(b) Detective</a:t>
            </a:r>
            <a:br>
              <a:rPr lang="en-US" sz="4000" kern="100" dirty="0">
                <a:effectLst/>
                <a:latin typeface="+mn-lt"/>
                <a:ea typeface="Times New Roman" panose="02020603050405020304" pitchFamily="18" charset="0"/>
                <a:cs typeface="Times New Roman" panose="02020603050405020304" pitchFamily="18" charset="0"/>
              </a:rPr>
            </a:br>
            <a:r>
              <a:rPr lang="en-US" sz="4000" kern="0" dirty="0">
                <a:effectLst/>
                <a:latin typeface="+mn-lt"/>
                <a:ea typeface="Times New Roman" panose="02020603050405020304" pitchFamily="18" charset="0"/>
                <a:cs typeface="Calibri" panose="020F0502020204030204" pitchFamily="34" charset="0"/>
              </a:rPr>
              <a:t>(c) Corrective </a:t>
            </a:r>
            <a:br>
              <a:rPr lang="en-US" sz="4000" kern="100" dirty="0">
                <a:effectLst/>
                <a:latin typeface="+mn-lt"/>
                <a:ea typeface="Times New Roman" panose="02020603050405020304" pitchFamily="18" charset="0"/>
                <a:cs typeface="Times New Roman" panose="02020603050405020304" pitchFamily="18" charset="0"/>
              </a:rPr>
            </a:br>
            <a:r>
              <a:rPr lang="en-US" sz="4000" kern="0" dirty="0">
                <a:effectLst/>
                <a:latin typeface="+mn-lt"/>
                <a:ea typeface="Times New Roman" panose="02020603050405020304" pitchFamily="18" charset="0"/>
                <a:cs typeface="Calibri" panose="020F0502020204030204" pitchFamily="34" charset="0"/>
              </a:rPr>
              <a:t>(d) Predictive</a:t>
            </a:r>
            <a:br>
              <a:rPr lang="en-US" sz="4000" kern="0" dirty="0">
                <a:effectLst/>
                <a:latin typeface="+mn-lt"/>
                <a:ea typeface="Times New Roman" panose="02020603050405020304" pitchFamily="18" charset="0"/>
                <a:cs typeface="Calibri" panose="020F0502020204030204" pitchFamily="34" charset="0"/>
              </a:rPr>
            </a:br>
            <a:br>
              <a:rPr lang="en-US" sz="4000" kern="100" dirty="0">
                <a:effectLst/>
                <a:latin typeface="+mn-lt"/>
                <a:ea typeface="Times New Roman" panose="02020603050405020304" pitchFamily="18" charset="0"/>
                <a:cs typeface="Times New Roman" panose="02020603050405020304" pitchFamily="18" charset="0"/>
              </a:rPr>
            </a:br>
            <a:r>
              <a:rPr lang="en-US" sz="4000" kern="0" dirty="0">
                <a:effectLst/>
                <a:latin typeface="+mn-lt"/>
                <a:ea typeface="Times New Roman" panose="02020603050405020304" pitchFamily="18" charset="0"/>
              </a:rPr>
              <a:t>Answer: (d) Predictive</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3212825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dirty="0">
                <a:latin typeface="+mn-lt"/>
              </a:rPr>
              <a:t> </a:t>
            </a:r>
            <a:r>
              <a:rPr lang="en-US" sz="3600" kern="0" dirty="0">
                <a:effectLst/>
                <a:latin typeface="+mn-lt"/>
                <a:ea typeface="Times New Roman" panose="02020603050405020304" pitchFamily="18" charset="0"/>
                <a:cs typeface="Calibri" panose="020F0502020204030204" pitchFamily="34" charset="0"/>
              </a:rPr>
              <a:t>Q.5 Which of the following is an example of a preventative control?</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 Firewall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(b) Intrusion Detection System (IDS)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(c) Security incident response plan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(d) Backup and recovery plan</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rPr>
              <a:t>Answer: (a) Firewall</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237485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dirty="0">
                <a:latin typeface="+mn-lt"/>
              </a:rPr>
              <a:t> </a:t>
            </a:r>
            <a:r>
              <a:rPr lang="en-US" sz="3600" kern="0" dirty="0">
                <a:effectLst/>
                <a:latin typeface="+mn-lt"/>
                <a:ea typeface="Times New Roman" panose="02020603050405020304" pitchFamily="18" charset="0"/>
                <a:cs typeface="Calibri" panose="020F0502020204030204" pitchFamily="34" charset="0"/>
              </a:rPr>
              <a:t>Q.6 Which of the following is a primary goal of the Computer Security Act of 1987? </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 To protect government computer systems</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(b) To protect personal information</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(c) To establish standards for computer security</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(d) To provide funding for computer security research</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rPr>
              <a:t>Answer: (a) To protect government computer systems</a:t>
            </a: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71100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dirty="0">
                <a:latin typeface="+mn-lt"/>
              </a:rPr>
              <a:t> </a:t>
            </a:r>
            <a:r>
              <a:rPr lang="en-US" sz="3600" kern="0" dirty="0">
                <a:effectLst/>
                <a:latin typeface="+mn-lt"/>
                <a:ea typeface="Times New Roman" panose="02020603050405020304" pitchFamily="18" charset="0"/>
                <a:cs typeface="Calibri" panose="020F0502020204030204" pitchFamily="34" charset="0"/>
              </a:rPr>
              <a:t>Q.7 Which of the following is an example of a symmetric key encryption algorithm?</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 RSA</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(b) AES</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(c) Diffie-Hellman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(d) DSA</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Answer: AES</a:t>
            </a:r>
            <a:br>
              <a:rPr lang="en-US" sz="3600" kern="100" dirty="0">
                <a:effectLst/>
                <a:latin typeface="+mn-lt"/>
                <a:ea typeface="Times New Roman" panose="02020603050405020304" pitchFamily="18" charset="0"/>
                <a:cs typeface="Times New Roman" panose="02020603050405020304" pitchFamily="18" charset="0"/>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73714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3F41-303D-D20D-594E-3D57335FEE1D}"/>
              </a:ext>
            </a:extLst>
          </p:cNvPr>
          <p:cNvSpPr>
            <a:spLocks noGrp="1"/>
          </p:cNvSpPr>
          <p:nvPr>
            <p:ph type="title"/>
          </p:nvPr>
        </p:nvSpPr>
        <p:spPr>
          <a:xfrm>
            <a:off x="360218" y="365125"/>
            <a:ext cx="10993582" cy="6326620"/>
          </a:xfrm>
        </p:spPr>
        <p:txBody>
          <a:bodyPr>
            <a:normAutofit fontScale="90000"/>
          </a:bodyPr>
          <a:lstStyle/>
          <a:p>
            <a:pPr marL="0" marR="0">
              <a:lnSpc>
                <a:spcPct val="115000"/>
              </a:lnSpc>
              <a:spcBef>
                <a:spcPts val="0"/>
              </a:spcBef>
              <a:spcAft>
                <a:spcPts val="1000"/>
              </a:spcAft>
            </a:pPr>
            <a:br>
              <a:rPr lang="en-US" sz="4400" b="1" dirty="0">
                <a:latin typeface="+mn-lt"/>
              </a:rPr>
            </a:br>
            <a:br>
              <a:rPr lang="en-US" sz="4400" b="1" dirty="0">
                <a:latin typeface="+mn-lt"/>
              </a:rPr>
            </a:br>
            <a:r>
              <a:rPr lang="en-US" sz="44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r>
              <a:rPr lang="en-US" b="1" dirty="0">
                <a:latin typeface="+mn-lt"/>
              </a:rPr>
              <a:t>       </a:t>
            </a: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sz="3600" dirty="0">
                <a:latin typeface="+mn-lt"/>
              </a:rPr>
              <a:t> </a:t>
            </a:r>
            <a:r>
              <a:rPr lang="en-US" sz="3600" kern="0" dirty="0">
                <a:effectLst/>
                <a:latin typeface="+mn-lt"/>
                <a:ea typeface="Times New Roman" panose="02020603050405020304" pitchFamily="18" charset="0"/>
                <a:cs typeface="Calibri" panose="020F0502020204030204" pitchFamily="34" charset="0"/>
              </a:rPr>
              <a:t>Q.8 Which of the following is an example of an asymmetric key encryption algorithm? </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 RSA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(b) AES</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(c) Diffie-Hellman </a:t>
            </a: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(d) DSA</a:t>
            </a:r>
            <a:br>
              <a:rPr lang="en-US" sz="3600" kern="0" dirty="0">
                <a:effectLst/>
                <a:latin typeface="+mn-lt"/>
                <a:ea typeface="Times New Roman" panose="02020603050405020304" pitchFamily="18" charset="0"/>
                <a:cs typeface="Calibri" panose="020F0502020204030204" pitchFamily="34" charset="0"/>
              </a:rPr>
            </a:br>
            <a:br>
              <a:rPr lang="en-US" sz="3600" kern="100" dirty="0">
                <a:effectLst/>
                <a:latin typeface="+mn-lt"/>
                <a:ea typeface="Times New Roman" panose="02020603050405020304" pitchFamily="18" charset="0"/>
                <a:cs typeface="Times New Roman" panose="02020603050405020304" pitchFamily="18" charset="0"/>
              </a:rPr>
            </a:br>
            <a:r>
              <a:rPr lang="en-US" sz="3600" kern="0" dirty="0">
                <a:effectLst/>
                <a:latin typeface="+mn-lt"/>
                <a:ea typeface="Times New Roman" panose="02020603050405020304" pitchFamily="18" charset="0"/>
                <a:cs typeface="Calibri" panose="020F0502020204030204" pitchFamily="34" charset="0"/>
              </a:rPr>
              <a:t>Answer: RSA</a:t>
            </a:r>
            <a:br>
              <a:rPr lang="en-US" sz="3600" kern="100" dirty="0">
                <a:effectLst/>
                <a:latin typeface="+mn-lt"/>
                <a:ea typeface="Times New Roman" panose="02020603050405020304" pitchFamily="18" charset="0"/>
                <a:cs typeface="Times New Roman" panose="02020603050405020304" pitchFamily="18" charset="0"/>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br>
              <a:rPr lang="en-US" sz="3100" b="1" dirty="0">
                <a:latin typeface="+mn-lt"/>
              </a:rPr>
            </a:br>
            <a:r>
              <a:rPr lang="en-US" sz="3100" b="1" dirty="0">
                <a:latin typeface="+mn-lt"/>
              </a:rPr>
              <a:t>                            </a:t>
            </a: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br>
              <a:rPr lang="en-US" sz="4400" b="1" dirty="0">
                <a:latin typeface="+mn-lt"/>
              </a:rPr>
            </a:br>
            <a:endParaRPr lang="en-US" dirty="0"/>
          </a:p>
        </p:txBody>
      </p:sp>
    </p:spTree>
    <p:extLst>
      <p:ext uri="{BB962C8B-B14F-4D97-AF65-F5344CB8AC3E}">
        <p14:creationId xmlns:p14="http://schemas.microsoft.com/office/powerpoint/2010/main" val="2697011926"/>
      </p:ext>
    </p:extLst>
  </p:cSld>
  <p:clrMapOvr>
    <a:masterClrMapping/>
  </p:clrMapOvr>
</p:sld>
</file>

<file path=ppt/theme/theme1.xml><?xml version="1.0" encoding="utf-8"?>
<a:theme xmlns:a="http://schemas.openxmlformats.org/drawingml/2006/main" name="Basi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Basis</Template>
  <TotalTime>70</TotalTime>
  <Words>2054</Words>
  <Application>Microsoft Office PowerPoint</Application>
  <PresentationFormat>Widescreen</PresentationFormat>
  <Paragraphs>22</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Calibri</vt:lpstr>
      <vt:lpstr>Corbel</vt:lpstr>
      <vt:lpstr>Basis</vt:lpstr>
      <vt:lpstr>                                  International Institute Of Professional Studies,DAVV                                                                                          Information Security                                Test 2A Assignment   Submitted By:-                      Submitted To:-        Ritu Sharma                                                 Dr.Shaligram Prajapat Sir     IT-2k19-48                                                                                                                          </vt:lpstr>
      <vt:lpstr>                          Q.1 Which of the following is not a goal of information security? (A) Confidentiality (B) Integrity (C) Availability (D) Adaptability Answer: (D)Adaptability:                                                 </vt:lpstr>
      <vt:lpstr>                         Q.2 Which of the following is a example of a threat to information security?  (A) Fire   (B) virus   (C )Employee error   (D)  All of the above   Answer: (D)  All of the above                                                 </vt:lpstr>
      <vt:lpstr>                           Q.3 What is the main principle behind the concept of defence in depth?   (a) Multiple layers of security are better than a single layer (b) Security is a one-time investment (c) Security measures should be easy to implement and use (d) Security should be the responsibility of a single department    Answer: (a) Multiple layers of security are better than a single layer                                                   </vt:lpstr>
      <vt:lpstr>                          Q.4 Which of the following is not a category of controls             used in information security?  (a) Preventative (b) Detective (c) Corrective  (d) Predictive  Answer: (d) Predictive                                                </vt:lpstr>
      <vt:lpstr>                          Q.5 Which of the following is an example of a preventative control?  (a) Firewall  (b) Intrusion Detection System (IDS)  (c) Security incident response plan  (d) Backup and recovery plan  Answer: (a) Firewall                                                </vt:lpstr>
      <vt:lpstr>                          Q.6 Which of the following is a primary goal of the Computer Security Act of 1987?   (a) To protect government computer systems (b) To protect personal information (c) To establish standards for computer security (d) To provide funding for computer security research  Answer: (a) To protect government computer systems                                                </vt:lpstr>
      <vt:lpstr>                          Q.7 Which of the following is an example of a symmetric key encryption algorithm?  (a) RSA (b) AES (c) Diffie-Hellman  (d) DSA  Answer: AES                                                 </vt:lpstr>
      <vt:lpstr>                          Q.8 Which of the following is an example of an asymmetric key encryption algorithm?   (a) RSA  (b) AES (c) Diffie-Hellman  (d) DSA  Answer: RSA                                                 </vt:lpstr>
      <vt:lpstr>                          Q.9 Which of the following is a principle of the Payment Card Industry Data Security Standard (PCI DSS)?  (a) Protect cardholder data  (b) Protect employee data  (c) Protect customer data  (d) All of the above Answer: (a) Protect cardholder data                                                  </vt:lpstr>
      <vt:lpstr>                          Q.10 Which of the following is a principle of the General Data Protection Regulation (GDPR)?   (a) Data minimization (b) Data anonymization  (c) Data localization  (d) Data obfuscation  Answer: (a) Data minimization                                                  </vt:lpstr>
      <vt:lpstr>                           Q.11 Which of the following is not a security rule under the Health Insurance Portability and Accountability Act (HIPA(a)?   (a) Privacy rule  (b) Security rule  (c) Breach notification rule  (d) Enforcement rule  Answer: (a) Privacy rule                                                   </vt:lpstr>
      <vt:lpstr>                         Q.12 Which of the following is a challenge of computer forensics?   (a) Obtaining accurate and reliable data (b) Managing digital evidence  (c) Keeping up with changing technology (d) All of the above  Answer: (d) All of the above                                                 </vt:lpstr>
      <vt:lpstr>                          Q.13 Which of the following is a standard for information security management systems?   (a) ISO 9001  (b) ISO 14001  (c) ISO 27001  (d) ISO 45001  Answer: (c) ISO 27001                                                             </vt:lpstr>
      <vt:lpstr>                          Q.14 Which of the following is a tool used for vulnerability scanning and management?   (a) Nessus  (b) Wireshark  (c) Metasploit  (d) Nmap  Answer: (a) Nessus                                                   </vt:lpstr>
      <vt:lpstr>                          Q.15 Which of the following is a constraint on the engineering of secure systems?   (a) Cost  (b) Usability  (c) Time-to-market  (d) All of the above  Answer: (d) All of the above                                                 </vt:lpstr>
      <vt:lpstr>                           Q.16 Which of the following is not a common vulnerability in software systems?   (a) Buffer overflows  (b) Injection attacks  (c) Race condition  (d) Steganography  Answer: (d) Steganography                                                 </vt:lpstr>
      <vt:lpstr>                          Q.17 Which of the following is not a category of data classification?  (a) Public (b) Private (c) Proprietary (d) Protected  Answer: (d) Protected                                                 </vt:lpstr>
      <vt:lpstr>                          Q.18 Which of the following is a method used to ensure data integrity?  (a) Digital signatures  (b) Encryption  (e) Firewalls  (d) Intrusion detection systems  Answer: (a) Digital signatures                                                </vt:lpstr>
      <vt:lpstr>                          Q.19 Which of the following is an example of social engineering?  (a) Password cracking  (b) SQL injection  (c) Phishing  (d) Cross-site scripting s Answer: (c) Phishing                                                  </vt:lpstr>
      <vt:lpstr>                          Q.20 Which of the following is an example of a security exploit?   (a) Distributed Denial of Service (DDoS)  (b) Virtual Private Network (VPN) (c) Internet Protocol Security (IPSe(c)  (d)Hypertext Transfer Protocol (HTTP)  Answer: (a) Distributed Denial of Service (DDoS)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Saloni Jaiswal</dc:creator>
  <cp:lastModifiedBy>ritu sharma</cp:lastModifiedBy>
  <cp:revision>2</cp:revision>
  <dcterms:created xsi:type="dcterms:W3CDTF">2023-05-11T16:36:23Z</dcterms:created>
  <dcterms:modified xsi:type="dcterms:W3CDTF">2023-05-11T19:05:37Z</dcterms:modified>
</cp:coreProperties>
</file>