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77" r:id="rId2"/>
    <p:sldId id="257" r:id="rId3"/>
    <p:sldId id="258" r:id="rId4"/>
    <p:sldId id="259" r:id="rId5"/>
    <p:sldId id="271" r:id="rId6"/>
    <p:sldId id="260" r:id="rId7"/>
    <p:sldId id="275" r:id="rId8"/>
    <p:sldId id="272" r:id="rId9"/>
    <p:sldId id="27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u84279@gmail.com" initials="r" lastIdx="1" clrIdx="0">
    <p:extLst>
      <p:ext uri="{19B8F6BF-5375-455C-9EA6-DF929625EA0E}">
        <p15:presenceInfo xmlns:p15="http://schemas.microsoft.com/office/powerpoint/2012/main" userId="75ef0792767919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09T12:54:33.010" idx="1">
    <p:pos x="6110" y="116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842744-7AE6-4AE6-937E-512C5077F1C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CF26-D561-46C2-BDBB-22B481F5B54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491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42744-7AE6-4AE6-937E-512C5077F1C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CF26-D561-46C2-BDBB-22B481F5B54B}" type="slidenum">
              <a:rPr lang="en-IN" smtClean="0"/>
              <a:t>‹#›</a:t>
            </a:fld>
            <a:endParaRPr lang="en-IN"/>
          </a:p>
        </p:txBody>
      </p:sp>
    </p:spTree>
    <p:extLst>
      <p:ext uri="{BB962C8B-B14F-4D97-AF65-F5344CB8AC3E}">
        <p14:creationId xmlns:p14="http://schemas.microsoft.com/office/powerpoint/2010/main" val="314478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42744-7AE6-4AE6-937E-512C5077F1C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CF26-D561-46C2-BDBB-22B481F5B54B}" type="slidenum">
              <a:rPr lang="en-IN" smtClean="0"/>
              <a:t>‹#›</a:t>
            </a:fld>
            <a:endParaRPr lang="en-IN"/>
          </a:p>
        </p:txBody>
      </p:sp>
    </p:spTree>
    <p:extLst>
      <p:ext uri="{BB962C8B-B14F-4D97-AF65-F5344CB8AC3E}">
        <p14:creationId xmlns:p14="http://schemas.microsoft.com/office/powerpoint/2010/main" val="66223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42744-7AE6-4AE6-937E-512C5077F1C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CF26-D561-46C2-BDBB-22B481F5B54B}" type="slidenum">
              <a:rPr lang="en-IN" smtClean="0"/>
              <a:t>‹#›</a:t>
            </a:fld>
            <a:endParaRPr lang="en-IN"/>
          </a:p>
        </p:txBody>
      </p:sp>
    </p:spTree>
    <p:extLst>
      <p:ext uri="{BB962C8B-B14F-4D97-AF65-F5344CB8AC3E}">
        <p14:creationId xmlns:p14="http://schemas.microsoft.com/office/powerpoint/2010/main" val="391419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42744-7AE6-4AE6-937E-512C5077F1CC}"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CF26-D561-46C2-BDBB-22B481F5B54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12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842744-7AE6-4AE6-937E-512C5077F1CC}"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CF26-D561-46C2-BDBB-22B481F5B54B}" type="slidenum">
              <a:rPr lang="en-IN" smtClean="0"/>
              <a:t>‹#›</a:t>
            </a:fld>
            <a:endParaRPr lang="en-IN"/>
          </a:p>
        </p:txBody>
      </p:sp>
    </p:spTree>
    <p:extLst>
      <p:ext uri="{BB962C8B-B14F-4D97-AF65-F5344CB8AC3E}">
        <p14:creationId xmlns:p14="http://schemas.microsoft.com/office/powerpoint/2010/main" val="35626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42744-7AE6-4AE6-937E-512C5077F1CC}"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F0CF26-D561-46C2-BDBB-22B481F5B54B}" type="slidenum">
              <a:rPr lang="en-IN" smtClean="0"/>
              <a:t>‹#›</a:t>
            </a:fld>
            <a:endParaRPr lang="en-IN"/>
          </a:p>
        </p:txBody>
      </p:sp>
    </p:spTree>
    <p:extLst>
      <p:ext uri="{BB962C8B-B14F-4D97-AF65-F5344CB8AC3E}">
        <p14:creationId xmlns:p14="http://schemas.microsoft.com/office/powerpoint/2010/main" val="250131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842744-7AE6-4AE6-937E-512C5077F1CC}"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0CF26-D561-46C2-BDBB-22B481F5B54B}" type="slidenum">
              <a:rPr lang="en-IN" smtClean="0"/>
              <a:t>‹#›</a:t>
            </a:fld>
            <a:endParaRPr lang="en-IN"/>
          </a:p>
        </p:txBody>
      </p:sp>
    </p:spTree>
    <p:extLst>
      <p:ext uri="{BB962C8B-B14F-4D97-AF65-F5344CB8AC3E}">
        <p14:creationId xmlns:p14="http://schemas.microsoft.com/office/powerpoint/2010/main" val="30594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842744-7AE6-4AE6-937E-512C5077F1CC}" type="datetimeFigureOut">
              <a:rPr lang="en-IN" smtClean="0"/>
              <a:t>09-11-2021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FF0CF26-D561-46C2-BDBB-22B481F5B54B}" type="slidenum">
              <a:rPr lang="en-IN" smtClean="0"/>
              <a:t>‹#›</a:t>
            </a:fld>
            <a:endParaRPr lang="en-IN"/>
          </a:p>
        </p:txBody>
      </p:sp>
    </p:spTree>
    <p:extLst>
      <p:ext uri="{BB962C8B-B14F-4D97-AF65-F5344CB8AC3E}">
        <p14:creationId xmlns:p14="http://schemas.microsoft.com/office/powerpoint/2010/main" val="126340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842744-7AE6-4AE6-937E-512C5077F1CC}" type="datetimeFigureOut">
              <a:rPr lang="en-IN" smtClean="0"/>
              <a:t>09-11-2021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F0CF26-D561-46C2-BDBB-22B481F5B54B}" type="slidenum">
              <a:rPr lang="en-IN" smtClean="0"/>
              <a:t>‹#›</a:t>
            </a:fld>
            <a:endParaRPr lang="en-IN"/>
          </a:p>
        </p:txBody>
      </p:sp>
    </p:spTree>
    <p:extLst>
      <p:ext uri="{BB962C8B-B14F-4D97-AF65-F5344CB8AC3E}">
        <p14:creationId xmlns:p14="http://schemas.microsoft.com/office/powerpoint/2010/main" val="75232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842744-7AE6-4AE6-937E-512C5077F1CC}"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CF26-D561-46C2-BDBB-22B481F5B54B}" type="slidenum">
              <a:rPr lang="en-IN" smtClean="0"/>
              <a:t>‹#›</a:t>
            </a:fld>
            <a:endParaRPr lang="en-IN"/>
          </a:p>
        </p:txBody>
      </p:sp>
    </p:spTree>
    <p:extLst>
      <p:ext uri="{BB962C8B-B14F-4D97-AF65-F5344CB8AC3E}">
        <p14:creationId xmlns:p14="http://schemas.microsoft.com/office/powerpoint/2010/main" val="86341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842744-7AE6-4AE6-937E-512C5077F1CC}" type="datetimeFigureOut">
              <a:rPr lang="en-IN" smtClean="0"/>
              <a:t>09-11-2021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F0CF26-D561-46C2-BDBB-22B481F5B54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70244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7D63-DFBE-493A-A8D3-635FE2394C01}"/>
              </a:ext>
            </a:extLst>
          </p:cNvPr>
          <p:cNvSpPr>
            <a:spLocks noGrp="1"/>
          </p:cNvSpPr>
          <p:nvPr>
            <p:ph type="ctrTitle"/>
          </p:nvPr>
        </p:nvSpPr>
        <p:spPr>
          <a:xfrm>
            <a:off x="453224" y="318053"/>
            <a:ext cx="8595359" cy="3110947"/>
          </a:xfrm>
        </p:spPr>
        <p:txBody>
          <a:bodyPr/>
          <a:lstStyle/>
          <a:p>
            <a:r>
              <a:rPr lang="en-US" sz="2400" dirty="0"/>
              <a:t>    </a:t>
            </a:r>
            <a:r>
              <a:rPr lang="en-US" sz="2400" b="1" u="sng" dirty="0"/>
              <a:t> </a:t>
            </a:r>
            <a:r>
              <a:rPr lang="en-US" sz="2400" b="1" u="sng" dirty="0">
                <a:solidFill>
                  <a:schemeClr val="accent1">
                    <a:lumMod val="75000"/>
                  </a:schemeClr>
                </a:solidFill>
                <a:latin typeface="Bell MT" panose="02020503060305020303" pitchFamily="18" charset="0"/>
              </a:rPr>
              <a:t>System Design Description Of Inventory Control Management                    System</a:t>
            </a:r>
            <a:br>
              <a:rPr lang="en-US" sz="7200" b="1" u="sng" dirty="0"/>
            </a:br>
            <a:endParaRPr lang="en-IN" dirty="0"/>
          </a:p>
        </p:txBody>
      </p:sp>
      <p:sp>
        <p:nvSpPr>
          <p:cNvPr id="3" name="Subtitle 2">
            <a:extLst>
              <a:ext uri="{FF2B5EF4-FFF2-40B4-BE49-F238E27FC236}">
                <a16:creationId xmlns:a16="http://schemas.microsoft.com/office/drawing/2014/main" id="{5918FC33-9AC4-44FF-BE87-161EF8DEBDF6}"/>
              </a:ext>
            </a:extLst>
          </p:cNvPr>
          <p:cNvSpPr>
            <a:spLocks noGrp="1"/>
          </p:cNvSpPr>
          <p:nvPr>
            <p:ph type="subTitle" idx="1"/>
          </p:nvPr>
        </p:nvSpPr>
        <p:spPr>
          <a:xfrm>
            <a:off x="564543" y="3625795"/>
            <a:ext cx="10607040" cy="2631882"/>
          </a:xfrm>
        </p:spPr>
        <p:txBody>
          <a:bodyPr>
            <a:normAutofit fontScale="77500" lnSpcReduction="20000"/>
          </a:bodyPr>
          <a:lstStyle/>
          <a:p>
            <a:r>
              <a:rPr lang="en-US" b="1" dirty="0"/>
              <a:t>Submitted by  :- RITU SHARMA  </a:t>
            </a:r>
          </a:p>
          <a:p>
            <a:r>
              <a:rPr lang="en-US" b="1" dirty="0" err="1"/>
              <a:t>Roll_No</a:t>
            </a:r>
            <a:r>
              <a:rPr lang="en-US" b="1" dirty="0"/>
              <a:t>.: IT-2K19-48  </a:t>
            </a:r>
          </a:p>
          <a:p>
            <a:r>
              <a:rPr lang="en-US" b="1" dirty="0"/>
              <a:t>COURSE:-Integrated MTECH-IT 5</a:t>
            </a:r>
            <a:r>
              <a:rPr lang="en-US" b="1" baseline="30000" dirty="0"/>
              <a:t>th</a:t>
            </a:r>
            <a:r>
              <a:rPr lang="en-US" b="1" dirty="0"/>
              <a:t> Sem                 Guided by:- Dr. </a:t>
            </a:r>
            <a:r>
              <a:rPr lang="en-US" b="1" dirty="0" err="1"/>
              <a:t>shaligram</a:t>
            </a:r>
            <a:r>
              <a:rPr lang="en-US" b="1" dirty="0"/>
              <a:t>    </a:t>
            </a:r>
          </a:p>
          <a:p>
            <a:r>
              <a:rPr lang="en-US" b="1" dirty="0"/>
              <a:t>                                                                                                         </a:t>
            </a:r>
            <a:r>
              <a:rPr lang="en-US" b="1" dirty="0" err="1"/>
              <a:t>prajapat</a:t>
            </a:r>
            <a:r>
              <a:rPr lang="en-US" b="1" dirty="0"/>
              <a:t> sir</a:t>
            </a:r>
          </a:p>
          <a:p>
            <a:r>
              <a:rPr lang="en-US" b="1" dirty="0"/>
              <a:t>                                                                                                 </a:t>
            </a:r>
          </a:p>
          <a:p>
            <a:endParaRPr lang="en-US" b="1" dirty="0"/>
          </a:p>
          <a:p>
            <a:r>
              <a:rPr lang="en-US" b="1" dirty="0"/>
              <a:t>                                                                                                </a:t>
            </a:r>
          </a:p>
          <a:p>
            <a:endParaRPr lang="en-IN" dirty="0"/>
          </a:p>
        </p:txBody>
      </p:sp>
      <p:sp>
        <p:nvSpPr>
          <p:cNvPr id="5" name="TextBox 4">
            <a:extLst>
              <a:ext uri="{FF2B5EF4-FFF2-40B4-BE49-F238E27FC236}">
                <a16:creationId xmlns:a16="http://schemas.microsoft.com/office/drawing/2014/main" id="{F3E71B21-9E67-4FC2-97D6-36ACDB8E743E}"/>
              </a:ext>
            </a:extLst>
          </p:cNvPr>
          <p:cNvSpPr txBox="1"/>
          <p:nvPr/>
        </p:nvSpPr>
        <p:spPr>
          <a:xfrm>
            <a:off x="725584" y="373761"/>
            <a:ext cx="8825657" cy="954107"/>
          </a:xfrm>
          <a:prstGeom prst="rect">
            <a:avLst/>
          </a:prstGeom>
          <a:noFill/>
        </p:spPr>
        <p:txBody>
          <a:bodyPr wrap="square">
            <a:spAutoFit/>
          </a:bodyPr>
          <a:lstStyle/>
          <a:p>
            <a:r>
              <a:rPr lang="en-US" sz="2800" b="1" dirty="0">
                <a:solidFill>
                  <a:schemeClr val="accent1">
                    <a:lumMod val="50000"/>
                  </a:schemeClr>
                </a:solidFill>
                <a:latin typeface="Algerian" panose="04020705040A02060702" pitchFamily="82" charset="0"/>
              </a:rPr>
              <a:t>International institute of professional </a:t>
            </a:r>
            <a:r>
              <a:rPr lang="en-US" sz="2800" b="1" dirty="0" err="1">
                <a:solidFill>
                  <a:schemeClr val="accent1">
                    <a:lumMod val="50000"/>
                  </a:schemeClr>
                </a:solidFill>
                <a:latin typeface="Algerian" panose="04020705040A02060702" pitchFamily="82" charset="0"/>
              </a:rPr>
              <a:t>studies,DAVV</a:t>
            </a:r>
            <a:r>
              <a:rPr lang="en-US" sz="2800" b="1" dirty="0">
                <a:solidFill>
                  <a:schemeClr val="accent1">
                    <a:lumMod val="50000"/>
                  </a:schemeClr>
                </a:solidFill>
                <a:latin typeface="Algerian" panose="04020705040A02060702" pitchFamily="82" charset="0"/>
              </a:rPr>
              <a:t> INDORE</a:t>
            </a:r>
            <a:endParaRPr lang="en-IN" sz="28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388893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9D17-929C-4BED-A1F6-1E6C011BB138}"/>
              </a:ext>
            </a:extLst>
          </p:cNvPr>
          <p:cNvSpPr>
            <a:spLocks noGrp="1"/>
          </p:cNvSpPr>
          <p:nvPr>
            <p:ph type="title"/>
          </p:nvPr>
        </p:nvSpPr>
        <p:spPr/>
        <p:txBody>
          <a:bodyPr/>
          <a:lstStyle/>
          <a:p>
            <a:r>
              <a:rPr lang="en-US" dirty="0"/>
              <a:t>System Design Description Of Inventory management System</a:t>
            </a:r>
            <a:endParaRPr lang="en-IN" dirty="0"/>
          </a:p>
        </p:txBody>
      </p:sp>
      <p:sp>
        <p:nvSpPr>
          <p:cNvPr id="3" name="Content Placeholder 2">
            <a:extLst>
              <a:ext uri="{FF2B5EF4-FFF2-40B4-BE49-F238E27FC236}">
                <a16:creationId xmlns:a16="http://schemas.microsoft.com/office/drawing/2014/main" id="{3F4D00D9-F031-485D-83F0-7A5197CC92B0}"/>
              </a:ext>
            </a:extLst>
          </p:cNvPr>
          <p:cNvSpPr>
            <a:spLocks noGrp="1"/>
          </p:cNvSpPr>
          <p:nvPr>
            <p:ph idx="1"/>
          </p:nvPr>
        </p:nvSpPr>
        <p:spPr/>
        <p:txBody>
          <a:bodyPr>
            <a:normAutofit/>
          </a:bodyPr>
          <a:lstStyle/>
          <a:p>
            <a:r>
              <a:rPr lang="en-US" sz="2800" dirty="0"/>
              <a:t>The purpose of system design is to create a technical solution that satisfies for the functional requirement for the </a:t>
            </a:r>
            <a:r>
              <a:rPr lang="en-US" sz="2800" dirty="0" err="1"/>
              <a:t>sytem</a:t>
            </a:r>
            <a:r>
              <a:rPr lang="en-US" sz="2800" dirty="0"/>
              <a:t> .A software design description (</a:t>
            </a:r>
            <a:r>
              <a:rPr lang="en-US" sz="2800" dirty="0" err="1"/>
              <a:t>a.k.a</a:t>
            </a:r>
            <a:r>
              <a:rPr lang="en-US" sz="2800" dirty="0"/>
              <a:t> software design documents or SDD; just design </a:t>
            </a:r>
            <a:r>
              <a:rPr lang="en-US" sz="2800" dirty="0" err="1"/>
              <a:t>document,also</a:t>
            </a:r>
            <a:r>
              <a:rPr lang="en-US" sz="2800" dirty="0"/>
              <a:t> Software Design </a:t>
            </a:r>
            <a:r>
              <a:rPr lang="en-US" sz="2800" dirty="0" err="1"/>
              <a:t>Specifictaion</a:t>
            </a:r>
            <a:r>
              <a:rPr lang="en-US" sz="2800" dirty="0"/>
              <a:t>) is a representation of Software design that is to be used for recording design </a:t>
            </a:r>
            <a:r>
              <a:rPr lang="en-US" sz="2800" dirty="0" err="1"/>
              <a:t>information,addressing</a:t>
            </a:r>
            <a:r>
              <a:rPr lang="en-US" sz="2800" dirty="0"/>
              <a:t> various design concern and communicating that information to the design’s </a:t>
            </a:r>
            <a:r>
              <a:rPr lang="en-US" sz="2800" dirty="0" err="1"/>
              <a:t>stakeholddrs</a:t>
            </a:r>
            <a:r>
              <a:rPr lang="en-US" sz="2800" dirty="0"/>
              <a:t>.</a:t>
            </a:r>
            <a:endParaRPr lang="en-IN" sz="2800" dirty="0"/>
          </a:p>
        </p:txBody>
      </p:sp>
    </p:spTree>
    <p:extLst>
      <p:ext uri="{BB962C8B-B14F-4D97-AF65-F5344CB8AC3E}">
        <p14:creationId xmlns:p14="http://schemas.microsoft.com/office/powerpoint/2010/main" val="409356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19B2-66BF-4C2C-9895-E3E98CA12751}"/>
              </a:ext>
            </a:extLst>
          </p:cNvPr>
          <p:cNvSpPr>
            <a:spLocks noGrp="1"/>
          </p:cNvSpPr>
          <p:nvPr>
            <p:ph type="title"/>
          </p:nvPr>
        </p:nvSpPr>
        <p:spPr/>
        <p:txBody>
          <a:bodyPr/>
          <a:lstStyle/>
          <a:p>
            <a:r>
              <a:rPr lang="en-US" dirty="0"/>
              <a:t>Database Design</a:t>
            </a:r>
            <a:endParaRPr lang="en-IN" dirty="0"/>
          </a:p>
        </p:txBody>
      </p:sp>
      <p:sp>
        <p:nvSpPr>
          <p:cNvPr id="3" name="Content Placeholder 2">
            <a:extLst>
              <a:ext uri="{FF2B5EF4-FFF2-40B4-BE49-F238E27FC236}">
                <a16:creationId xmlns:a16="http://schemas.microsoft.com/office/drawing/2014/main" id="{4F58F0BF-1EB6-494A-AEA4-21E6403EEBD5}"/>
              </a:ext>
            </a:extLst>
          </p:cNvPr>
          <p:cNvSpPr>
            <a:spLocks noGrp="1"/>
          </p:cNvSpPr>
          <p:nvPr>
            <p:ph idx="1"/>
          </p:nvPr>
        </p:nvSpPr>
        <p:spPr/>
        <p:txBody>
          <a:bodyPr>
            <a:normAutofit/>
          </a:bodyPr>
          <a:lstStyle/>
          <a:p>
            <a:r>
              <a:rPr lang="en-US" sz="3200" dirty="0"/>
              <a:t>The general theme behind a database is to handle information as an integrated </a:t>
            </a:r>
            <a:r>
              <a:rPr lang="en-US" sz="3200" dirty="0" err="1"/>
              <a:t>whole.A</a:t>
            </a:r>
            <a:r>
              <a:rPr lang="en-US" sz="3200" dirty="0"/>
              <a:t> database is a collection of irrelated data stored with minimum </a:t>
            </a:r>
            <a:r>
              <a:rPr lang="en-US" sz="3200" dirty="0" err="1"/>
              <a:t>redundancyto</a:t>
            </a:r>
            <a:r>
              <a:rPr lang="en-US" sz="3200" dirty="0"/>
              <a:t> serve many users quickly and </a:t>
            </a:r>
            <a:r>
              <a:rPr lang="en-US" sz="3200" dirty="0" err="1"/>
              <a:t>efficienty.The</a:t>
            </a:r>
            <a:r>
              <a:rPr lang="en-US" sz="3200" dirty="0"/>
              <a:t> general objective is to make information access easy quick and flexible for </a:t>
            </a:r>
            <a:r>
              <a:rPr lang="en-US" sz="3200" dirty="0" err="1"/>
              <a:t>users.In</a:t>
            </a:r>
            <a:r>
              <a:rPr lang="en-US" sz="3200" dirty="0"/>
              <a:t> database Design several objectives are consider.</a:t>
            </a:r>
            <a:endParaRPr lang="en-IN" sz="3200" dirty="0"/>
          </a:p>
        </p:txBody>
      </p:sp>
    </p:spTree>
    <p:extLst>
      <p:ext uri="{BB962C8B-B14F-4D97-AF65-F5344CB8AC3E}">
        <p14:creationId xmlns:p14="http://schemas.microsoft.com/office/powerpoint/2010/main" val="232341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19B2-66BF-4C2C-9895-E3E98CA12751}"/>
              </a:ext>
            </a:extLst>
          </p:cNvPr>
          <p:cNvSpPr>
            <a:spLocks noGrp="1"/>
          </p:cNvSpPr>
          <p:nvPr>
            <p:ph type="title"/>
          </p:nvPr>
        </p:nvSpPr>
        <p:spPr/>
        <p:txBody>
          <a:bodyPr/>
          <a:lstStyle/>
          <a:p>
            <a:r>
              <a:rPr lang="en-US" dirty="0"/>
              <a:t>Data Flow Diagram </a:t>
            </a:r>
            <a:endParaRPr lang="en-IN" dirty="0"/>
          </a:p>
        </p:txBody>
      </p:sp>
      <p:sp>
        <p:nvSpPr>
          <p:cNvPr id="3" name="Content Placeholder 2">
            <a:extLst>
              <a:ext uri="{FF2B5EF4-FFF2-40B4-BE49-F238E27FC236}">
                <a16:creationId xmlns:a16="http://schemas.microsoft.com/office/drawing/2014/main" id="{4F58F0BF-1EB6-494A-AEA4-21E6403EEBD5}"/>
              </a:ext>
            </a:extLst>
          </p:cNvPr>
          <p:cNvSpPr>
            <a:spLocks noGrp="1"/>
          </p:cNvSpPr>
          <p:nvPr>
            <p:ph idx="1"/>
          </p:nvPr>
        </p:nvSpPr>
        <p:spPr/>
        <p:txBody>
          <a:bodyPr/>
          <a:lstStyle/>
          <a:p>
            <a:r>
              <a:rPr lang="en-US" dirty="0"/>
              <a:t>The DFD Diagram for Inventory Management System is a data flow diagram of graphical representation and commonly used also for the visualization of structured design data processing through an information system, it’s an important technique for modeling process aspects with a system’s high-level detail by showing what kinds of data will be/how to input and output from the system, where the data will come from and go to by sequentially, and where the data result will be stored through functional transformations. The system is shown as a single process that provides data to the financial system. it both provides data to and gets data from Manager, Supplier and Customer.</a:t>
            </a:r>
            <a:endParaRPr lang="en-IN" dirty="0"/>
          </a:p>
        </p:txBody>
      </p:sp>
    </p:spTree>
    <p:extLst>
      <p:ext uri="{BB962C8B-B14F-4D97-AF65-F5344CB8AC3E}">
        <p14:creationId xmlns:p14="http://schemas.microsoft.com/office/powerpoint/2010/main" val="272652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B2CDF8-B24F-4D13-8637-486F91CA3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33" y="546600"/>
            <a:ext cx="6690678" cy="3765792"/>
          </a:xfrm>
          <a:prstGeom prst="rect">
            <a:avLst/>
          </a:prstGeom>
        </p:spPr>
      </p:pic>
    </p:spTree>
    <p:extLst>
      <p:ext uri="{BB962C8B-B14F-4D97-AF65-F5344CB8AC3E}">
        <p14:creationId xmlns:p14="http://schemas.microsoft.com/office/powerpoint/2010/main" val="240479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19B2-66BF-4C2C-9895-E3E98CA12751}"/>
              </a:ext>
            </a:extLst>
          </p:cNvPr>
          <p:cNvSpPr>
            <a:spLocks noGrp="1"/>
          </p:cNvSpPr>
          <p:nvPr>
            <p:ph type="title"/>
          </p:nvPr>
        </p:nvSpPr>
        <p:spPr>
          <a:xfrm>
            <a:off x="803082" y="3905706"/>
            <a:ext cx="9994793" cy="1715867"/>
          </a:xfrm>
        </p:spPr>
        <p:txBody>
          <a:bodyPr>
            <a:noAutofit/>
          </a:bodyPr>
          <a:lstStyle/>
          <a:p>
            <a:r>
              <a:rPr lang="en-US" sz="1600" dirty="0"/>
              <a:t>the complete inventory circle system, activities and processes the inventory system undergoes. We have five interconnected systems: which are the Customer, Financial System, Manager, Supplier and the Inventory system. In the Customer System an Advertised product is purchased by the Customer, the customer’s data is manually recorded at the inventory and invoice is issued in respect to the goods purchased. The Financial system records the transaction details and Cash Flows, the Manager of the company Records the Sale Item, checks the stock level to avoid Shortage and Overstock and issue an order if there is shortage of stock and the product supplied is not what was ordered, he will then Reorder for more. The Supplier of the product from the manufacturer checks the wholesaler’s order and Reorder and makes the Shipment or delivery of goods. Each stage and activities in the figure above takes manual inventory of the processes.</a:t>
            </a:r>
            <a:endParaRPr lang="en-IN" sz="1600" dirty="0"/>
          </a:p>
        </p:txBody>
      </p:sp>
      <p:pic>
        <p:nvPicPr>
          <p:cNvPr id="5" name="Content Placeholder 4">
            <a:extLst>
              <a:ext uri="{FF2B5EF4-FFF2-40B4-BE49-F238E27FC236}">
                <a16:creationId xmlns:a16="http://schemas.microsoft.com/office/drawing/2014/main" id="{06E4BB53-822F-4BE2-A412-B5CD8A69BD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924" y="359369"/>
            <a:ext cx="5764696" cy="2997697"/>
          </a:xfrm>
        </p:spPr>
      </p:pic>
    </p:spTree>
    <p:extLst>
      <p:ext uri="{BB962C8B-B14F-4D97-AF65-F5344CB8AC3E}">
        <p14:creationId xmlns:p14="http://schemas.microsoft.com/office/powerpoint/2010/main" val="395303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3377-F03A-4727-8D95-14709F2A5ACB}"/>
              </a:ext>
            </a:extLst>
          </p:cNvPr>
          <p:cNvSpPr>
            <a:spLocks noGrp="1"/>
          </p:cNvSpPr>
          <p:nvPr>
            <p:ph type="title"/>
          </p:nvPr>
        </p:nvSpPr>
        <p:spPr/>
        <p:txBody>
          <a:bodyPr/>
          <a:lstStyle/>
          <a:p>
            <a:r>
              <a:rPr lang="en-US" dirty="0"/>
              <a:t>Data Analysis</a:t>
            </a:r>
            <a:endParaRPr lang="en-IN" dirty="0"/>
          </a:p>
        </p:txBody>
      </p:sp>
      <p:sp>
        <p:nvSpPr>
          <p:cNvPr id="3" name="Content Placeholder 2">
            <a:extLst>
              <a:ext uri="{FF2B5EF4-FFF2-40B4-BE49-F238E27FC236}">
                <a16:creationId xmlns:a16="http://schemas.microsoft.com/office/drawing/2014/main" id="{FAA7D5B2-ED09-4831-B82F-D0A1C61EE995}"/>
              </a:ext>
            </a:extLst>
          </p:cNvPr>
          <p:cNvSpPr>
            <a:spLocks noGrp="1"/>
          </p:cNvSpPr>
          <p:nvPr>
            <p:ph idx="1"/>
          </p:nvPr>
        </p:nvSpPr>
        <p:spPr/>
        <p:txBody>
          <a:bodyPr/>
          <a:lstStyle/>
          <a:p>
            <a:r>
              <a:rPr lang="en-US" b="1" u="sng" dirty="0"/>
              <a:t>9.1 Input Design </a:t>
            </a:r>
          </a:p>
          <a:p>
            <a:r>
              <a:rPr lang="en-US" dirty="0"/>
              <a:t>In any organization, institution or any system of operation there is always an input into the system which keeps a system going, if the input is wrong definitely the output will be wrong. This design is meant to handle data about a particular product or stock in the Supermarkets.</a:t>
            </a:r>
          </a:p>
          <a:p>
            <a:endParaRPr lang="en-IN" dirty="0"/>
          </a:p>
        </p:txBody>
      </p:sp>
      <p:pic>
        <p:nvPicPr>
          <p:cNvPr id="7" name="Picture 6">
            <a:extLst>
              <a:ext uri="{FF2B5EF4-FFF2-40B4-BE49-F238E27FC236}">
                <a16:creationId xmlns:a16="http://schemas.microsoft.com/office/drawing/2014/main" id="{577F863E-B7AF-4995-BD19-3C6C8FA73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525" y="3310717"/>
            <a:ext cx="4548680" cy="2558377"/>
          </a:xfrm>
          <a:prstGeom prst="rect">
            <a:avLst/>
          </a:prstGeom>
        </p:spPr>
      </p:pic>
    </p:spTree>
    <p:extLst>
      <p:ext uri="{BB962C8B-B14F-4D97-AF65-F5344CB8AC3E}">
        <p14:creationId xmlns:p14="http://schemas.microsoft.com/office/powerpoint/2010/main" val="43730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3377-F03A-4727-8D95-14709F2A5AC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7487A53-642D-4C51-9AB0-5D0CD64C4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720" y="286603"/>
            <a:ext cx="5388410" cy="3030335"/>
          </a:xfrm>
        </p:spPr>
      </p:pic>
      <p:pic>
        <p:nvPicPr>
          <p:cNvPr id="7" name="Picture 6">
            <a:extLst>
              <a:ext uri="{FF2B5EF4-FFF2-40B4-BE49-F238E27FC236}">
                <a16:creationId xmlns:a16="http://schemas.microsoft.com/office/drawing/2014/main" id="{7558DDC9-40A5-4EC8-AFC5-C15AB5680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6568" y="3429000"/>
            <a:ext cx="4932562" cy="2776811"/>
          </a:xfrm>
          <a:prstGeom prst="rect">
            <a:avLst/>
          </a:prstGeom>
        </p:spPr>
      </p:pic>
    </p:spTree>
    <p:extLst>
      <p:ext uri="{BB962C8B-B14F-4D97-AF65-F5344CB8AC3E}">
        <p14:creationId xmlns:p14="http://schemas.microsoft.com/office/powerpoint/2010/main" val="426342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8992-3307-4279-899E-C04B4AD79F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707351-165A-49C7-AE41-7053C27AC7A9}"/>
              </a:ext>
            </a:extLst>
          </p:cNvPr>
          <p:cNvSpPr>
            <a:spLocks noGrp="1"/>
          </p:cNvSpPr>
          <p:nvPr>
            <p:ph idx="1"/>
          </p:nvPr>
        </p:nvSpPr>
        <p:spPr/>
        <p:txBody>
          <a:bodyPr/>
          <a:lstStyle/>
          <a:p>
            <a:endParaRPr lang="en-US" dirty="0"/>
          </a:p>
          <a:p>
            <a:endParaRPr lang="en-IN" dirty="0"/>
          </a:p>
          <a:p>
            <a:endParaRPr lang="en-IN" dirty="0"/>
          </a:p>
          <a:p>
            <a:pPr marL="0" indent="0">
              <a:buNone/>
            </a:pPr>
            <a:r>
              <a:rPr lang="en-IN" dirty="0"/>
              <a:t>                                                 </a:t>
            </a:r>
            <a:r>
              <a:rPr lang="en-IN" sz="5400" b="1" u="sng" dirty="0"/>
              <a:t>THANKYOU</a:t>
            </a:r>
          </a:p>
        </p:txBody>
      </p:sp>
    </p:spTree>
    <p:extLst>
      <p:ext uri="{BB962C8B-B14F-4D97-AF65-F5344CB8AC3E}">
        <p14:creationId xmlns:p14="http://schemas.microsoft.com/office/powerpoint/2010/main" val="35367496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189</TotalTime>
  <Words>531</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Bell MT</vt:lpstr>
      <vt:lpstr>Calibri</vt:lpstr>
      <vt:lpstr>Calibri Light</vt:lpstr>
      <vt:lpstr>Retrospect</vt:lpstr>
      <vt:lpstr>     System Design Description Of Inventory Control Management                    System </vt:lpstr>
      <vt:lpstr>System Design Description Of Inventory management System</vt:lpstr>
      <vt:lpstr>Database Design</vt:lpstr>
      <vt:lpstr>Data Flow Diagram </vt:lpstr>
      <vt:lpstr>PowerPoint Presentation</vt:lpstr>
      <vt:lpstr>the complete inventory circle system, activities and processes the inventory system undergoes. We have five interconnected systems: which are the Customer, Financial System, Manager, Supplier and the Inventory system. In the Customer System an Advertised product is purchased by the Customer, the customer’s data is manually recorded at the inventory and invoice is issued in respect to the goods purchased. The Financial system records the transaction details and Cash Flows, the Manager of the company Records the Sale Item, checks the stock level to avoid Shortage and Overstock and issue an order if there is shortage of stock and the product supplied is not what was ordered, he will then Reorder for more. The Supplier of the product from the manufacturer checks the wholesaler’s order and Reorder and makes the Shipment or delivery of goods. Each stage and activities in the figure above takes manual inventory of the processes.</vt:lpstr>
      <vt:lpstr>Data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 discription</dc:title>
  <dc:creator>ritu84279@gmail.com</dc:creator>
  <cp:lastModifiedBy>ritu84279@gmail.com</cp:lastModifiedBy>
  <cp:revision>3</cp:revision>
  <dcterms:created xsi:type="dcterms:W3CDTF">2021-11-09T05:10:14Z</dcterms:created>
  <dcterms:modified xsi:type="dcterms:W3CDTF">2021-11-09T08:19:38Z</dcterms:modified>
</cp:coreProperties>
</file>