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5" r:id="rId7"/>
    <p:sldId id="260" r:id="rId8"/>
    <p:sldId id="261" r:id="rId9"/>
    <p:sldId id="266" r:id="rId10"/>
    <p:sldId id="263" r:id="rId11"/>
    <p:sldId id="264" r:id="rId12"/>
    <p:sldId id="267" r:id="rId13"/>
    <p:sldId id="268" r:id="rId14"/>
    <p:sldId id="271" r:id="rId15"/>
    <p:sldId id="269" r:id="rId16"/>
    <p:sldId id="270" r:id="rId17"/>
    <p:sldId id="272" r:id="rId18"/>
    <p:sldId id="273" r:id="rId19"/>
    <p:sldId id="274" r:id="rId20"/>
    <p:sldId id="275" r:id="rId21"/>
    <p:sldId id="276" r:id="rId22"/>
    <p:sldId id="277" r:id="rId23"/>
    <p:sldId id="286" r:id="rId24"/>
    <p:sldId id="285" r:id="rId25"/>
    <p:sldId id="290" r:id="rId26"/>
    <p:sldId id="291" r:id="rId27"/>
    <p:sldId id="292" r:id="rId28"/>
    <p:sldId id="293" r:id="rId29"/>
    <p:sldId id="294" r:id="rId30"/>
    <p:sldId id="295" r:id="rId31"/>
    <p:sldId id="296" r:id="rId32"/>
    <p:sldId id="289" r:id="rId33"/>
    <p:sldId id="287" r:id="rId34"/>
    <p:sldId id="288" r:id="rId35"/>
    <p:sldId id="278" r:id="rId36"/>
    <p:sldId id="280" r:id="rId37"/>
    <p:sldId id="281" r:id="rId38"/>
    <p:sldId id="282" r:id="rId39"/>
    <p:sldId id="283"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7D64BC-7256-44E8-9BC9-19D0AEBA976C}">
          <p14:sldIdLst>
            <p14:sldId id="256"/>
            <p14:sldId id="257"/>
            <p14:sldId id="258"/>
            <p14:sldId id="259"/>
            <p14:sldId id="262"/>
            <p14:sldId id="265"/>
            <p14:sldId id="260"/>
            <p14:sldId id="261"/>
            <p14:sldId id="266"/>
            <p14:sldId id="263"/>
            <p14:sldId id="264"/>
            <p14:sldId id="267"/>
            <p14:sldId id="268"/>
            <p14:sldId id="271"/>
            <p14:sldId id="269"/>
            <p14:sldId id="270"/>
            <p14:sldId id="272"/>
            <p14:sldId id="273"/>
            <p14:sldId id="274"/>
            <p14:sldId id="275"/>
            <p14:sldId id="276"/>
            <p14:sldId id="277"/>
            <p14:sldId id="286"/>
            <p14:sldId id="285"/>
            <p14:sldId id="290"/>
            <p14:sldId id="291"/>
            <p14:sldId id="292"/>
            <p14:sldId id="293"/>
            <p14:sldId id="294"/>
            <p14:sldId id="295"/>
            <p14:sldId id="296"/>
            <p14:sldId id="289"/>
            <p14:sldId id="287"/>
            <p14:sldId id="288"/>
            <p14:sldId id="278"/>
            <p14:sldId id="280"/>
            <p14:sldId id="281"/>
          </p14:sldIdLst>
        </p14:section>
        <p14:section name="Untitled Section" id="{52190B28-D6F6-42A4-B023-834F80014DF5}">
          <p14:sldIdLst>
            <p14:sldId id="282"/>
            <p14:sldId id="28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A6A1A1-854F-426F-89A8-C244B74AB762}" v="10" dt="2023-02-28T17:41:04.4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9" autoAdjust="0"/>
    <p:restoredTop sz="94660"/>
  </p:normalViewPr>
  <p:slideViewPr>
    <p:cSldViewPr snapToGrid="0">
      <p:cViewPr>
        <p:scale>
          <a:sx n="68" d="100"/>
          <a:sy n="68" d="100"/>
        </p:scale>
        <p:origin x="57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ila, Dilip" userId="f9c60aec-4f6f-4593-861e-2b1f75d254e2" providerId="ADAL" clId="{D3A6A1A1-854F-426F-89A8-C244B74AB762}"/>
    <pc:docChg chg="undo custSel addSld delSld modSld sldOrd addSection modSection">
      <pc:chgData name="Maila, Dilip" userId="f9c60aec-4f6f-4593-861e-2b1f75d254e2" providerId="ADAL" clId="{D3A6A1A1-854F-426F-89A8-C244B74AB762}" dt="2023-02-28T17:41:46.158" v="1673" actId="14100"/>
      <pc:docMkLst>
        <pc:docMk/>
      </pc:docMkLst>
      <pc:sldChg chg="modSp mod">
        <pc:chgData name="Maila, Dilip" userId="f9c60aec-4f6f-4593-861e-2b1f75d254e2" providerId="ADAL" clId="{D3A6A1A1-854F-426F-89A8-C244B74AB762}" dt="2023-02-13T09:36:32.947" v="609" actId="27636"/>
        <pc:sldMkLst>
          <pc:docMk/>
          <pc:sldMk cId="3701513202" sldId="258"/>
        </pc:sldMkLst>
        <pc:spChg chg="mod">
          <ac:chgData name="Maila, Dilip" userId="f9c60aec-4f6f-4593-861e-2b1f75d254e2" providerId="ADAL" clId="{D3A6A1A1-854F-426F-89A8-C244B74AB762}" dt="2023-02-13T09:36:32.947" v="609" actId="27636"/>
          <ac:spMkLst>
            <pc:docMk/>
            <pc:sldMk cId="3701513202" sldId="258"/>
            <ac:spMk id="3" creationId="{D25E265F-325D-4CA4-96F1-EDDC95A0B4BA}"/>
          </ac:spMkLst>
        </pc:spChg>
      </pc:sldChg>
      <pc:sldChg chg="modSp mod">
        <pc:chgData name="Maila, Dilip" userId="f9c60aec-4f6f-4593-861e-2b1f75d254e2" providerId="ADAL" clId="{D3A6A1A1-854F-426F-89A8-C244B74AB762}" dt="2023-02-13T09:36:33.027" v="610" actId="27636"/>
        <pc:sldMkLst>
          <pc:docMk/>
          <pc:sldMk cId="3701682842" sldId="263"/>
        </pc:sldMkLst>
        <pc:spChg chg="mod">
          <ac:chgData name="Maila, Dilip" userId="f9c60aec-4f6f-4593-861e-2b1f75d254e2" providerId="ADAL" clId="{D3A6A1A1-854F-426F-89A8-C244B74AB762}" dt="2023-02-13T09:36:33.027" v="610" actId="27636"/>
          <ac:spMkLst>
            <pc:docMk/>
            <pc:sldMk cId="3701682842" sldId="263"/>
            <ac:spMk id="3" creationId="{DFDB89D6-6CA3-4340-BA70-2C1F7027208A}"/>
          </ac:spMkLst>
        </pc:spChg>
      </pc:sldChg>
      <pc:sldChg chg="modSp mod">
        <pc:chgData name="Maila, Dilip" userId="f9c60aec-4f6f-4593-861e-2b1f75d254e2" providerId="ADAL" clId="{D3A6A1A1-854F-426F-89A8-C244B74AB762}" dt="2023-02-13T09:36:33.242" v="611" actId="27636"/>
        <pc:sldMkLst>
          <pc:docMk/>
          <pc:sldMk cId="2097973351" sldId="264"/>
        </pc:sldMkLst>
        <pc:spChg chg="mod">
          <ac:chgData name="Maila, Dilip" userId="f9c60aec-4f6f-4593-861e-2b1f75d254e2" providerId="ADAL" clId="{D3A6A1A1-854F-426F-89A8-C244B74AB762}" dt="2023-02-13T09:36:33.242" v="611" actId="27636"/>
          <ac:spMkLst>
            <pc:docMk/>
            <pc:sldMk cId="2097973351" sldId="264"/>
            <ac:spMk id="3" creationId="{67E70559-7F13-46F8-955C-2893BC3FFE0A}"/>
          </ac:spMkLst>
        </pc:spChg>
      </pc:sldChg>
      <pc:sldChg chg="modSp new mod">
        <pc:chgData name="Maila, Dilip" userId="f9c60aec-4f6f-4593-861e-2b1f75d254e2" providerId="ADAL" clId="{D3A6A1A1-854F-426F-89A8-C244B74AB762}" dt="2023-01-25T11:01:48.404" v="140" actId="20577"/>
        <pc:sldMkLst>
          <pc:docMk/>
          <pc:sldMk cId="1291770319" sldId="267"/>
        </pc:sldMkLst>
        <pc:spChg chg="mod">
          <ac:chgData name="Maila, Dilip" userId="f9c60aec-4f6f-4593-861e-2b1f75d254e2" providerId="ADAL" clId="{D3A6A1A1-854F-426F-89A8-C244B74AB762}" dt="2023-01-25T10:56:48.522" v="15" actId="20577"/>
          <ac:spMkLst>
            <pc:docMk/>
            <pc:sldMk cId="1291770319" sldId="267"/>
            <ac:spMk id="2" creationId="{49F74308-EE1E-DE90-B2AB-E9F3AEF18360}"/>
          </ac:spMkLst>
        </pc:spChg>
        <pc:spChg chg="mod">
          <ac:chgData name="Maila, Dilip" userId="f9c60aec-4f6f-4593-861e-2b1f75d254e2" providerId="ADAL" clId="{D3A6A1A1-854F-426F-89A8-C244B74AB762}" dt="2023-01-25T11:01:48.404" v="140" actId="20577"/>
          <ac:spMkLst>
            <pc:docMk/>
            <pc:sldMk cId="1291770319" sldId="267"/>
            <ac:spMk id="3" creationId="{2AF21990-2C56-1346-642D-E55AAECCDE97}"/>
          </ac:spMkLst>
        </pc:spChg>
      </pc:sldChg>
      <pc:sldChg chg="addSp modSp new mod">
        <pc:chgData name="Maila, Dilip" userId="f9c60aec-4f6f-4593-861e-2b1f75d254e2" providerId="ADAL" clId="{D3A6A1A1-854F-426F-89A8-C244B74AB762}" dt="2023-01-25T11:04:59.985" v="197" actId="1076"/>
        <pc:sldMkLst>
          <pc:docMk/>
          <pc:sldMk cId="2586049599" sldId="268"/>
        </pc:sldMkLst>
        <pc:spChg chg="mod">
          <ac:chgData name="Maila, Dilip" userId="f9c60aec-4f6f-4593-861e-2b1f75d254e2" providerId="ADAL" clId="{D3A6A1A1-854F-426F-89A8-C244B74AB762}" dt="2023-01-25T11:02:19.887" v="157" actId="20577"/>
          <ac:spMkLst>
            <pc:docMk/>
            <pc:sldMk cId="2586049599" sldId="268"/>
            <ac:spMk id="2" creationId="{FCD737DC-90F4-EFCF-FF60-77E1A0EC4841}"/>
          </ac:spMkLst>
        </pc:spChg>
        <pc:spChg chg="mod">
          <ac:chgData name="Maila, Dilip" userId="f9c60aec-4f6f-4593-861e-2b1f75d254e2" providerId="ADAL" clId="{D3A6A1A1-854F-426F-89A8-C244B74AB762}" dt="2023-01-25T11:04:43.937" v="195" actId="255"/>
          <ac:spMkLst>
            <pc:docMk/>
            <pc:sldMk cId="2586049599" sldId="268"/>
            <ac:spMk id="3" creationId="{8D34539E-11BA-F89C-4609-FD2549FAF203}"/>
          </ac:spMkLst>
        </pc:spChg>
        <pc:picChg chg="add mod">
          <ac:chgData name="Maila, Dilip" userId="f9c60aec-4f6f-4593-861e-2b1f75d254e2" providerId="ADAL" clId="{D3A6A1A1-854F-426F-89A8-C244B74AB762}" dt="2023-01-25T11:04:59.985" v="197" actId="1076"/>
          <ac:picMkLst>
            <pc:docMk/>
            <pc:sldMk cId="2586049599" sldId="268"/>
            <ac:picMk id="5" creationId="{E0AA8E08-CE1C-CC01-D104-D4048EAF4F10}"/>
          </ac:picMkLst>
        </pc:picChg>
      </pc:sldChg>
      <pc:sldChg chg="modSp new mod">
        <pc:chgData name="Maila, Dilip" userId="f9c60aec-4f6f-4593-861e-2b1f75d254e2" providerId="ADAL" clId="{D3A6A1A1-854F-426F-89A8-C244B74AB762}" dt="2023-02-13T16:36:14.965" v="1078" actId="13926"/>
        <pc:sldMkLst>
          <pc:docMk/>
          <pc:sldMk cId="2724598264" sldId="269"/>
        </pc:sldMkLst>
        <pc:spChg chg="mod">
          <ac:chgData name="Maila, Dilip" userId="f9c60aec-4f6f-4593-861e-2b1f75d254e2" providerId="ADAL" clId="{D3A6A1A1-854F-426F-89A8-C244B74AB762}" dt="2023-01-25T11:03:17.887" v="173" actId="20577"/>
          <ac:spMkLst>
            <pc:docMk/>
            <pc:sldMk cId="2724598264" sldId="269"/>
            <ac:spMk id="2" creationId="{B53487C4-45DF-C2EA-3275-8EEBE5A7C8EB}"/>
          </ac:spMkLst>
        </pc:spChg>
        <pc:spChg chg="mod">
          <ac:chgData name="Maila, Dilip" userId="f9c60aec-4f6f-4593-861e-2b1f75d254e2" providerId="ADAL" clId="{D3A6A1A1-854F-426F-89A8-C244B74AB762}" dt="2023-02-13T16:36:14.965" v="1078" actId="13926"/>
          <ac:spMkLst>
            <pc:docMk/>
            <pc:sldMk cId="2724598264" sldId="269"/>
            <ac:spMk id="3" creationId="{75EC0C17-9A5C-43A2-3C72-A0636A0DB884}"/>
          </ac:spMkLst>
        </pc:spChg>
      </pc:sldChg>
      <pc:sldChg chg="addSp modSp new mod">
        <pc:chgData name="Maila, Dilip" userId="f9c60aec-4f6f-4593-861e-2b1f75d254e2" providerId="ADAL" clId="{D3A6A1A1-854F-426F-89A8-C244B74AB762}" dt="2023-02-13T09:39:12.713" v="652" actId="1076"/>
        <pc:sldMkLst>
          <pc:docMk/>
          <pc:sldMk cId="4035828474" sldId="270"/>
        </pc:sldMkLst>
        <pc:spChg chg="mod">
          <ac:chgData name="Maila, Dilip" userId="f9c60aec-4f6f-4593-861e-2b1f75d254e2" providerId="ADAL" clId="{D3A6A1A1-854F-426F-89A8-C244B74AB762}" dt="2023-01-25T11:40:42.952" v="243" actId="20577"/>
          <ac:spMkLst>
            <pc:docMk/>
            <pc:sldMk cId="4035828474" sldId="270"/>
            <ac:spMk id="2" creationId="{E879CD20-C751-D920-7CFA-15B32008053D}"/>
          </ac:spMkLst>
        </pc:spChg>
        <pc:spChg chg="mod">
          <ac:chgData name="Maila, Dilip" userId="f9c60aec-4f6f-4593-861e-2b1f75d254e2" providerId="ADAL" clId="{D3A6A1A1-854F-426F-89A8-C244B74AB762}" dt="2023-02-13T09:39:04.921" v="650" actId="1076"/>
          <ac:spMkLst>
            <pc:docMk/>
            <pc:sldMk cId="4035828474" sldId="270"/>
            <ac:spMk id="3" creationId="{ACC68ADD-8CC2-E676-E359-E4444DD4EC34}"/>
          </ac:spMkLst>
        </pc:spChg>
        <pc:picChg chg="add mod">
          <ac:chgData name="Maila, Dilip" userId="f9c60aec-4f6f-4593-861e-2b1f75d254e2" providerId="ADAL" clId="{D3A6A1A1-854F-426F-89A8-C244B74AB762}" dt="2023-02-13T09:39:10.295" v="651" actId="1076"/>
          <ac:picMkLst>
            <pc:docMk/>
            <pc:sldMk cId="4035828474" sldId="270"/>
            <ac:picMk id="5" creationId="{D6181F24-FF96-7BB1-AE8C-F739BC6B902A}"/>
          </ac:picMkLst>
        </pc:picChg>
        <pc:picChg chg="add mod">
          <ac:chgData name="Maila, Dilip" userId="f9c60aec-4f6f-4593-861e-2b1f75d254e2" providerId="ADAL" clId="{D3A6A1A1-854F-426F-89A8-C244B74AB762}" dt="2023-02-13T09:39:12.713" v="652" actId="1076"/>
          <ac:picMkLst>
            <pc:docMk/>
            <pc:sldMk cId="4035828474" sldId="270"/>
            <ac:picMk id="7" creationId="{A9421340-4A1F-ADEE-208B-5D439785F22F}"/>
          </ac:picMkLst>
        </pc:picChg>
      </pc:sldChg>
      <pc:sldChg chg="addSp delSp modSp new mod">
        <pc:chgData name="Maila, Dilip" userId="f9c60aec-4f6f-4593-861e-2b1f75d254e2" providerId="ADAL" clId="{D3A6A1A1-854F-426F-89A8-C244B74AB762}" dt="2023-01-25T11:42:40.566" v="288" actId="20577"/>
        <pc:sldMkLst>
          <pc:docMk/>
          <pc:sldMk cId="2690855553" sldId="271"/>
        </pc:sldMkLst>
        <pc:spChg chg="mod">
          <ac:chgData name="Maila, Dilip" userId="f9c60aec-4f6f-4593-861e-2b1f75d254e2" providerId="ADAL" clId="{D3A6A1A1-854F-426F-89A8-C244B74AB762}" dt="2023-01-25T11:42:40.566" v="288" actId="20577"/>
          <ac:spMkLst>
            <pc:docMk/>
            <pc:sldMk cId="2690855553" sldId="271"/>
            <ac:spMk id="2" creationId="{BC450CA7-9819-93EA-A70B-CADABC6CC32F}"/>
          </ac:spMkLst>
        </pc:spChg>
        <pc:spChg chg="del">
          <ac:chgData name="Maila, Dilip" userId="f9c60aec-4f6f-4593-861e-2b1f75d254e2" providerId="ADAL" clId="{D3A6A1A1-854F-426F-89A8-C244B74AB762}" dt="2023-01-25T11:42:35.047" v="275" actId="22"/>
          <ac:spMkLst>
            <pc:docMk/>
            <pc:sldMk cId="2690855553" sldId="271"/>
            <ac:spMk id="3" creationId="{31A83593-EBAE-2A16-7C96-FAF6A272F89C}"/>
          </ac:spMkLst>
        </pc:spChg>
        <pc:picChg chg="add mod ord">
          <ac:chgData name="Maila, Dilip" userId="f9c60aec-4f6f-4593-861e-2b1f75d254e2" providerId="ADAL" clId="{D3A6A1A1-854F-426F-89A8-C244B74AB762}" dt="2023-01-25T11:42:35.047" v="275" actId="22"/>
          <ac:picMkLst>
            <pc:docMk/>
            <pc:sldMk cId="2690855553" sldId="271"/>
            <ac:picMk id="5" creationId="{621059AC-8162-9EC4-CC9F-82EB4BAB7F80}"/>
          </ac:picMkLst>
        </pc:picChg>
      </pc:sldChg>
      <pc:sldChg chg="modSp new mod">
        <pc:chgData name="Maila, Dilip" userId="f9c60aec-4f6f-4593-861e-2b1f75d254e2" providerId="ADAL" clId="{D3A6A1A1-854F-426F-89A8-C244B74AB762}" dt="2023-01-25T11:52:09.314" v="473" actId="20577"/>
        <pc:sldMkLst>
          <pc:docMk/>
          <pc:sldMk cId="3955067230" sldId="272"/>
        </pc:sldMkLst>
        <pc:spChg chg="mod">
          <ac:chgData name="Maila, Dilip" userId="f9c60aec-4f6f-4593-861e-2b1f75d254e2" providerId="ADAL" clId="{D3A6A1A1-854F-426F-89A8-C244B74AB762}" dt="2023-01-25T11:42:55.129" v="300" actId="20577"/>
          <ac:spMkLst>
            <pc:docMk/>
            <pc:sldMk cId="3955067230" sldId="272"/>
            <ac:spMk id="2" creationId="{CFECA634-5AEE-C714-4751-6460344992C3}"/>
          </ac:spMkLst>
        </pc:spChg>
        <pc:spChg chg="mod">
          <ac:chgData name="Maila, Dilip" userId="f9c60aec-4f6f-4593-861e-2b1f75d254e2" providerId="ADAL" clId="{D3A6A1A1-854F-426F-89A8-C244B74AB762}" dt="2023-01-25T11:52:09.314" v="473" actId="20577"/>
          <ac:spMkLst>
            <pc:docMk/>
            <pc:sldMk cId="3955067230" sldId="272"/>
            <ac:spMk id="3" creationId="{0BE75DE4-BE93-E478-FD4A-77529849DB98}"/>
          </ac:spMkLst>
        </pc:spChg>
      </pc:sldChg>
      <pc:sldChg chg="addSp modSp new mod">
        <pc:chgData name="Maila, Dilip" userId="f9c60aec-4f6f-4593-861e-2b1f75d254e2" providerId="ADAL" clId="{D3A6A1A1-854F-426F-89A8-C244B74AB762}" dt="2023-01-25T11:46:43.971" v="399" actId="1076"/>
        <pc:sldMkLst>
          <pc:docMk/>
          <pc:sldMk cId="878039886" sldId="273"/>
        </pc:sldMkLst>
        <pc:spChg chg="mod">
          <ac:chgData name="Maila, Dilip" userId="f9c60aec-4f6f-4593-861e-2b1f75d254e2" providerId="ADAL" clId="{D3A6A1A1-854F-426F-89A8-C244B74AB762}" dt="2023-01-25T11:46:16.657" v="396"/>
          <ac:spMkLst>
            <pc:docMk/>
            <pc:sldMk cId="878039886" sldId="273"/>
            <ac:spMk id="2" creationId="{577E1B3A-4475-E7EB-A85B-2735ACF91175}"/>
          </ac:spMkLst>
        </pc:spChg>
        <pc:spChg chg="mod">
          <ac:chgData name="Maila, Dilip" userId="f9c60aec-4f6f-4593-861e-2b1f75d254e2" providerId="ADAL" clId="{D3A6A1A1-854F-426F-89A8-C244B74AB762}" dt="2023-01-25T11:46:24.484" v="397"/>
          <ac:spMkLst>
            <pc:docMk/>
            <pc:sldMk cId="878039886" sldId="273"/>
            <ac:spMk id="3" creationId="{A03ACE6F-145D-DFB6-87E8-0B3FFA409939}"/>
          </ac:spMkLst>
        </pc:spChg>
        <pc:picChg chg="add mod">
          <ac:chgData name="Maila, Dilip" userId="f9c60aec-4f6f-4593-861e-2b1f75d254e2" providerId="ADAL" clId="{D3A6A1A1-854F-426F-89A8-C244B74AB762}" dt="2023-01-25T11:46:43.971" v="399" actId="1076"/>
          <ac:picMkLst>
            <pc:docMk/>
            <pc:sldMk cId="878039886" sldId="273"/>
            <ac:picMk id="5" creationId="{9F59605C-7415-E221-140A-3BEEA79A3804}"/>
          </ac:picMkLst>
        </pc:picChg>
      </pc:sldChg>
      <pc:sldChg chg="addSp modSp new mod">
        <pc:chgData name="Maila, Dilip" userId="f9c60aec-4f6f-4593-861e-2b1f75d254e2" providerId="ADAL" clId="{D3A6A1A1-854F-426F-89A8-C244B74AB762}" dt="2023-01-25T11:47:34.716" v="404" actId="1076"/>
        <pc:sldMkLst>
          <pc:docMk/>
          <pc:sldMk cId="4181310215" sldId="274"/>
        </pc:sldMkLst>
        <pc:spChg chg="mod">
          <ac:chgData name="Maila, Dilip" userId="f9c60aec-4f6f-4593-861e-2b1f75d254e2" providerId="ADAL" clId="{D3A6A1A1-854F-426F-89A8-C244B74AB762}" dt="2023-01-25T11:47:02.386" v="402"/>
          <ac:spMkLst>
            <pc:docMk/>
            <pc:sldMk cId="4181310215" sldId="274"/>
            <ac:spMk id="2" creationId="{DEF872B4-5F78-4406-3897-871864850C09}"/>
          </ac:spMkLst>
        </pc:spChg>
        <pc:spChg chg="mod">
          <ac:chgData name="Maila, Dilip" userId="f9c60aec-4f6f-4593-861e-2b1f75d254e2" providerId="ADAL" clId="{D3A6A1A1-854F-426F-89A8-C244B74AB762}" dt="2023-01-25T11:46:55.877" v="401"/>
          <ac:spMkLst>
            <pc:docMk/>
            <pc:sldMk cId="4181310215" sldId="274"/>
            <ac:spMk id="3" creationId="{B18B317A-D193-673C-B91A-DD587210B18A}"/>
          </ac:spMkLst>
        </pc:spChg>
        <pc:picChg chg="add mod">
          <ac:chgData name="Maila, Dilip" userId="f9c60aec-4f6f-4593-861e-2b1f75d254e2" providerId="ADAL" clId="{D3A6A1A1-854F-426F-89A8-C244B74AB762}" dt="2023-01-25T11:47:34.716" v="404" actId="1076"/>
          <ac:picMkLst>
            <pc:docMk/>
            <pc:sldMk cId="4181310215" sldId="274"/>
            <ac:picMk id="5" creationId="{323674F9-8DBA-9D5A-DAC8-C1A04DF67435}"/>
          </ac:picMkLst>
        </pc:picChg>
      </pc:sldChg>
      <pc:sldChg chg="addSp modSp new mod">
        <pc:chgData name="Maila, Dilip" userId="f9c60aec-4f6f-4593-861e-2b1f75d254e2" providerId="ADAL" clId="{D3A6A1A1-854F-426F-89A8-C244B74AB762}" dt="2023-02-13T09:43:11.305" v="715" actId="1076"/>
        <pc:sldMkLst>
          <pc:docMk/>
          <pc:sldMk cId="3906268416" sldId="275"/>
        </pc:sldMkLst>
        <pc:spChg chg="mod">
          <ac:chgData name="Maila, Dilip" userId="f9c60aec-4f6f-4593-861e-2b1f75d254e2" providerId="ADAL" clId="{D3A6A1A1-854F-426F-89A8-C244B74AB762}" dt="2023-01-25T11:47:49.244" v="416" actId="20577"/>
          <ac:spMkLst>
            <pc:docMk/>
            <pc:sldMk cId="3906268416" sldId="275"/>
            <ac:spMk id="2" creationId="{1FD23BA2-F417-C19A-C6F7-44046270FB91}"/>
          </ac:spMkLst>
        </pc:spChg>
        <pc:spChg chg="mod">
          <ac:chgData name="Maila, Dilip" userId="f9c60aec-4f6f-4593-861e-2b1f75d254e2" providerId="ADAL" clId="{D3A6A1A1-854F-426F-89A8-C244B74AB762}" dt="2023-01-25T11:51:28.991" v="458" actId="113"/>
          <ac:spMkLst>
            <pc:docMk/>
            <pc:sldMk cId="3906268416" sldId="275"/>
            <ac:spMk id="3" creationId="{4D81B951-5D86-9404-C376-6FE92292C492}"/>
          </ac:spMkLst>
        </pc:spChg>
        <pc:spChg chg="add mod">
          <ac:chgData name="Maila, Dilip" userId="f9c60aec-4f6f-4593-861e-2b1f75d254e2" providerId="ADAL" clId="{D3A6A1A1-854F-426F-89A8-C244B74AB762}" dt="2023-02-13T09:43:11.305" v="715" actId="1076"/>
          <ac:spMkLst>
            <pc:docMk/>
            <pc:sldMk cId="3906268416" sldId="275"/>
            <ac:spMk id="6" creationId="{B2DBFA7F-E616-E046-FFDB-2074AC89BD31}"/>
          </ac:spMkLst>
        </pc:spChg>
        <pc:picChg chg="add mod">
          <ac:chgData name="Maila, Dilip" userId="f9c60aec-4f6f-4593-861e-2b1f75d254e2" providerId="ADAL" clId="{D3A6A1A1-854F-426F-89A8-C244B74AB762}" dt="2023-01-25T11:48:34.216" v="422" actId="1076"/>
          <ac:picMkLst>
            <pc:docMk/>
            <pc:sldMk cId="3906268416" sldId="275"/>
            <ac:picMk id="5" creationId="{CE8AE458-17C9-3768-99ED-AC3508A8FEDB}"/>
          </ac:picMkLst>
        </pc:picChg>
        <pc:picChg chg="add mod">
          <ac:chgData name="Maila, Dilip" userId="f9c60aec-4f6f-4593-861e-2b1f75d254e2" providerId="ADAL" clId="{D3A6A1A1-854F-426F-89A8-C244B74AB762}" dt="2023-01-25T11:49:02.913" v="429" actId="1076"/>
          <ac:picMkLst>
            <pc:docMk/>
            <pc:sldMk cId="3906268416" sldId="275"/>
            <ac:picMk id="8" creationId="{9151D49D-EDBD-9669-84D3-1040AC02AFEE}"/>
          </ac:picMkLst>
        </pc:picChg>
      </pc:sldChg>
      <pc:sldChg chg="addSp delSp modSp new mod">
        <pc:chgData name="Maila, Dilip" userId="f9c60aec-4f6f-4593-861e-2b1f75d254e2" providerId="ADAL" clId="{D3A6A1A1-854F-426F-89A8-C244B74AB762}" dt="2023-02-13T09:44:05.919" v="724"/>
        <pc:sldMkLst>
          <pc:docMk/>
          <pc:sldMk cId="2863949806" sldId="276"/>
        </pc:sldMkLst>
        <pc:spChg chg="mod">
          <ac:chgData name="Maila, Dilip" userId="f9c60aec-4f6f-4593-861e-2b1f75d254e2" providerId="ADAL" clId="{D3A6A1A1-854F-426F-89A8-C244B74AB762}" dt="2023-01-25T11:50:34.580" v="454"/>
          <ac:spMkLst>
            <pc:docMk/>
            <pc:sldMk cId="2863949806" sldId="276"/>
            <ac:spMk id="2" creationId="{C60B4F16-8DDE-CECF-2679-89C032522FCA}"/>
          </ac:spMkLst>
        </pc:spChg>
        <pc:spChg chg="mod">
          <ac:chgData name="Maila, Dilip" userId="f9c60aec-4f6f-4593-861e-2b1f75d254e2" providerId="ADAL" clId="{D3A6A1A1-854F-426F-89A8-C244B74AB762}" dt="2023-01-25T11:51:34.932" v="459" actId="113"/>
          <ac:spMkLst>
            <pc:docMk/>
            <pc:sldMk cId="2863949806" sldId="276"/>
            <ac:spMk id="3" creationId="{577B0C49-75BA-9C6A-A18C-F8119AF94546}"/>
          </ac:spMkLst>
        </pc:spChg>
        <pc:spChg chg="add del mod">
          <ac:chgData name="Maila, Dilip" userId="f9c60aec-4f6f-4593-861e-2b1f75d254e2" providerId="ADAL" clId="{D3A6A1A1-854F-426F-89A8-C244B74AB762}" dt="2023-02-13T09:44:05.919" v="724"/>
          <ac:spMkLst>
            <pc:docMk/>
            <pc:sldMk cId="2863949806" sldId="276"/>
            <ac:spMk id="4" creationId="{DDD976D3-042E-D667-7218-3A6DBFA82BE2}"/>
          </ac:spMkLst>
        </pc:spChg>
        <pc:picChg chg="add mod">
          <ac:chgData name="Maila, Dilip" userId="f9c60aec-4f6f-4593-861e-2b1f75d254e2" providerId="ADAL" clId="{D3A6A1A1-854F-426F-89A8-C244B74AB762}" dt="2023-02-13T09:43:50.531" v="719" actId="1076"/>
          <ac:picMkLst>
            <pc:docMk/>
            <pc:sldMk cId="2863949806" sldId="276"/>
            <ac:picMk id="5" creationId="{81CF2A3C-E82E-9427-1EDF-24289BDF0B57}"/>
          </ac:picMkLst>
        </pc:picChg>
      </pc:sldChg>
      <pc:sldChg chg="addSp delSp modSp new mod">
        <pc:chgData name="Maila, Dilip" userId="f9c60aec-4f6f-4593-861e-2b1f75d254e2" providerId="ADAL" clId="{D3A6A1A1-854F-426F-89A8-C244B74AB762}" dt="2023-02-13T05:52:12.676" v="577" actId="20577"/>
        <pc:sldMkLst>
          <pc:docMk/>
          <pc:sldMk cId="4079762129" sldId="277"/>
        </pc:sldMkLst>
        <pc:spChg chg="mod">
          <ac:chgData name="Maila, Dilip" userId="f9c60aec-4f6f-4593-861e-2b1f75d254e2" providerId="ADAL" clId="{D3A6A1A1-854F-426F-89A8-C244B74AB762}" dt="2023-02-13T05:35:20.060" v="493" actId="20577"/>
          <ac:spMkLst>
            <pc:docMk/>
            <pc:sldMk cId="4079762129" sldId="277"/>
            <ac:spMk id="2" creationId="{AE044488-C378-B27F-E630-706DF0D06140}"/>
          </ac:spMkLst>
        </pc:spChg>
        <pc:spChg chg="del">
          <ac:chgData name="Maila, Dilip" userId="f9c60aec-4f6f-4593-861e-2b1f75d254e2" providerId="ADAL" clId="{D3A6A1A1-854F-426F-89A8-C244B74AB762}" dt="2023-02-13T05:35:40.395" v="494" actId="3680"/>
          <ac:spMkLst>
            <pc:docMk/>
            <pc:sldMk cId="4079762129" sldId="277"/>
            <ac:spMk id="3" creationId="{F5B9AA46-0C92-5C9A-2B7C-AD59990D9657}"/>
          </ac:spMkLst>
        </pc:spChg>
        <pc:graphicFrameChg chg="add mod ord modGraphic">
          <ac:chgData name="Maila, Dilip" userId="f9c60aec-4f6f-4593-861e-2b1f75d254e2" providerId="ADAL" clId="{D3A6A1A1-854F-426F-89A8-C244B74AB762}" dt="2023-02-13T05:52:12.676" v="577" actId="20577"/>
          <ac:graphicFrameMkLst>
            <pc:docMk/>
            <pc:sldMk cId="4079762129" sldId="277"/>
            <ac:graphicFrameMk id="4" creationId="{48C6434D-FEF2-C1A0-5529-0080E37DB8F4}"/>
          </ac:graphicFrameMkLst>
        </pc:graphicFrameChg>
      </pc:sldChg>
      <pc:sldChg chg="add del">
        <pc:chgData name="Maila, Dilip" userId="f9c60aec-4f6f-4593-861e-2b1f75d254e2" providerId="ADAL" clId="{D3A6A1A1-854F-426F-89A8-C244B74AB762}" dt="2023-02-13T05:56:44.916" v="579" actId="2696"/>
        <pc:sldMkLst>
          <pc:docMk/>
          <pc:sldMk cId="1088622027" sldId="278"/>
        </pc:sldMkLst>
      </pc:sldChg>
      <pc:sldChg chg="addSp delSp modSp new mod">
        <pc:chgData name="Maila, Dilip" userId="f9c60aec-4f6f-4593-861e-2b1f75d254e2" providerId="ADAL" clId="{D3A6A1A1-854F-426F-89A8-C244B74AB762}" dt="2023-02-13T12:04:29.978" v="771" actId="1076"/>
        <pc:sldMkLst>
          <pc:docMk/>
          <pc:sldMk cId="3967631989" sldId="278"/>
        </pc:sldMkLst>
        <pc:spChg chg="mod">
          <ac:chgData name="Maila, Dilip" userId="f9c60aec-4f6f-4593-861e-2b1f75d254e2" providerId="ADAL" clId="{D3A6A1A1-854F-426F-89A8-C244B74AB762}" dt="2023-02-13T09:37:12.949" v="646" actId="113"/>
          <ac:spMkLst>
            <pc:docMk/>
            <pc:sldMk cId="3967631989" sldId="278"/>
            <ac:spMk id="2" creationId="{868E9781-1B44-7E36-E810-4D431D539882}"/>
          </ac:spMkLst>
        </pc:spChg>
        <pc:spChg chg="del">
          <ac:chgData name="Maila, Dilip" userId="f9c60aec-4f6f-4593-861e-2b1f75d254e2" providerId="ADAL" clId="{D3A6A1A1-854F-426F-89A8-C244B74AB762}" dt="2023-02-13T09:33:03.279" v="591" actId="478"/>
          <ac:spMkLst>
            <pc:docMk/>
            <pc:sldMk cId="3967631989" sldId="278"/>
            <ac:spMk id="3" creationId="{4551D355-6F89-B272-4ABE-FA53720EEA21}"/>
          </ac:spMkLst>
        </pc:spChg>
        <pc:picChg chg="add mod">
          <ac:chgData name="Maila, Dilip" userId="f9c60aec-4f6f-4593-861e-2b1f75d254e2" providerId="ADAL" clId="{D3A6A1A1-854F-426F-89A8-C244B74AB762}" dt="2023-02-13T12:04:24.113" v="769" actId="1582"/>
          <ac:picMkLst>
            <pc:docMk/>
            <pc:sldMk cId="3967631989" sldId="278"/>
            <ac:picMk id="5" creationId="{A2276441-A203-8635-DFC1-882286D5A631}"/>
          </ac:picMkLst>
        </pc:picChg>
        <pc:picChg chg="add mod">
          <ac:chgData name="Maila, Dilip" userId="f9c60aec-4f6f-4593-861e-2b1f75d254e2" providerId="ADAL" clId="{D3A6A1A1-854F-426F-89A8-C244B74AB762}" dt="2023-02-13T12:04:29.978" v="771" actId="1076"/>
          <ac:picMkLst>
            <pc:docMk/>
            <pc:sldMk cId="3967631989" sldId="278"/>
            <ac:picMk id="7" creationId="{DCF671C2-024E-59EC-861C-4B5D5778A11F}"/>
          </ac:picMkLst>
        </pc:picChg>
        <pc:picChg chg="add mod">
          <ac:chgData name="Maila, Dilip" userId="f9c60aec-4f6f-4593-861e-2b1f75d254e2" providerId="ADAL" clId="{D3A6A1A1-854F-426F-89A8-C244B74AB762}" dt="2023-02-13T12:04:24.113" v="769" actId="1582"/>
          <ac:picMkLst>
            <pc:docMk/>
            <pc:sldMk cId="3967631989" sldId="278"/>
            <ac:picMk id="9" creationId="{0542EB45-2F72-D012-15B0-B9E9721FD21B}"/>
          </ac:picMkLst>
        </pc:picChg>
        <pc:picChg chg="add mod">
          <ac:chgData name="Maila, Dilip" userId="f9c60aec-4f6f-4593-861e-2b1f75d254e2" providerId="ADAL" clId="{D3A6A1A1-854F-426F-89A8-C244B74AB762}" dt="2023-02-13T12:04:28.102" v="770" actId="1076"/>
          <ac:picMkLst>
            <pc:docMk/>
            <pc:sldMk cId="3967631989" sldId="278"/>
            <ac:picMk id="11" creationId="{1584A86A-DB5E-DEEB-5D74-D9011ED06682}"/>
          </ac:picMkLst>
        </pc:picChg>
        <pc:picChg chg="add mod">
          <ac:chgData name="Maila, Dilip" userId="f9c60aec-4f6f-4593-861e-2b1f75d254e2" providerId="ADAL" clId="{D3A6A1A1-854F-426F-89A8-C244B74AB762}" dt="2023-02-13T12:04:24.113" v="769" actId="1582"/>
          <ac:picMkLst>
            <pc:docMk/>
            <pc:sldMk cId="3967631989" sldId="278"/>
            <ac:picMk id="13" creationId="{483BBAD7-E724-CFBF-7135-45E9B7ED2869}"/>
          </ac:picMkLst>
        </pc:picChg>
      </pc:sldChg>
      <pc:sldChg chg="new del">
        <pc:chgData name="Maila, Dilip" userId="f9c60aec-4f6f-4593-861e-2b1f75d254e2" providerId="ADAL" clId="{D3A6A1A1-854F-426F-89A8-C244B74AB762}" dt="2023-02-13T09:36:36.732" v="612" actId="2696"/>
        <pc:sldMkLst>
          <pc:docMk/>
          <pc:sldMk cId="3857480355" sldId="279"/>
        </pc:sldMkLst>
      </pc:sldChg>
      <pc:sldChg chg="delSp modSp add mod">
        <pc:chgData name="Maila, Dilip" userId="f9c60aec-4f6f-4593-861e-2b1f75d254e2" providerId="ADAL" clId="{D3A6A1A1-854F-426F-89A8-C244B74AB762}" dt="2023-02-13T12:04:53.274" v="777" actId="1076"/>
        <pc:sldMkLst>
          <pc:docMk/>
          <pc:sldMk cId="57122177" sldId="280"/>
        </pc:sldMkLst>
        <pc:spChg chg="mod">
          <ac:chgData name="Maila, Dilip" userId="f9c60aec-4f6f-4593-861e-2b1f75d254e2" providerId="ADAL" clId="{D3A6A1A1-854F-426F-89A8-C244B74AB762}" dt="2023-02-13T09:37:06.488" v="645"/>
          <ac:spMkLst>
            <pc:docMk/>
            <pc:sldMk cId="57122177" sldId="280"/>
            <ac:spMk id="2" creationId="{DCFEA2F1-0A79-4446-83BF-DAF7E14C903B}"/>
          </ac:spMkLst>
        </pc:spChg>
        <pc:spChg chg="del mod">
          <ac:chgData name="Maila, Dilip" userId="f9c60aec-4f6f-4593-861e-2b1f75d254e2" providerId="ADAL" clId="{D3A6A1A1-854F-426F-89A8-C244B74AB762}" dt="2023-02-13T09:37:19.938" v="647" actId="478"/>
          <ac:spMkLst>
            <pc:docMk/>
            <pc:sldMk cId="57122177" sldId="280"/>
            <ac:spMk id="3" creationId="{6C8968BE-A2CB-4298-9269-864B491B7904}"/>
          </ac:spMkLst>
        </pc:spChg>
        <pc:picChg chg="mod">
          <ac:chgData name="Maila, Dilip" userId="f9c60aec-4f6f-4593-861e-2b1f75d254e2" providerId="ADAL" clId="{D3A6A1A1-854F-426F-89A8-C244B74AB762}" dt="2023-02-13T12:04:45.925" v="774" actId="1076"/>
          <ac:picMkLst>
            <pc:docMk/>
            <pc:sldMk cId="57122177" sldId="280"/>
            <ac:picMk id="5" creationId="{63057560-F069-4566-A7DF-FD5567227168}"/>
          </ac:picMkLst>
        </pc:picChg>
        <pc:picChg chg="mod">
          <ac:chgData name="Maila, Dilip" userId="f9c60aec-4f6f-4593-861e-2b1f75d254e2" providerId="ADAL" clId="{D3A6A1A1-854F-426F-89A8-C244B74AB762}" dt="2023-02-13T12:04:48.152" v="775" actId="1076"/>
          <ac:picMkLst>
            <pc:docMk/>
            <pc:sldMk cId="57122177" sldId="280"/>
            <ac:picMk id="7" creationId="{57495BCE-1CC0-479A-BFEC-5C384E06BFEE}"/>
          </ac:picMkLst>
        </pc:picChg>
        <pc:picChg chg="mod">
          <ac:chgData name="Maila, Dilip" userId="f9c60aec-4f6f-4593-861e-2b1f75d254e2" providerId="ADAL" clId="{D3A6A1A1-854F-426F-89A8-C244B74AB762}" dt="2023-02-13T12:04:50.068" v="776" actId="1076"/>
          <ac:picMkLst>
            <pc:docMk/>
            <pc:sldMk cId="57122177" sldId="280"/>
            <ac:picMk id="9" creationId="{278E3744-8541-41FA-9349-DE407CC953D5}"/>
          </ac:picMkLst>
        </pc:picChg>
        <pc:picChg chg="mod">
          <ac:chgData name="Maila, Dilip" userId="f9c60aec-4f6f-4593-861e-2b1f75d254e2" providerId="ADAL" clId="{D3A6A1A1-854F-426F-89A8-C244B74AB762}" dt="2023-02-13T12:04:53.274" v="777" actId="1076"/>
          <ac:picMkLst>
            <pc:docMk/>
            <pc:sldMk cId="57122177" sldId="280"/>
            <ac:picMk id="11" creationId="{4142E4AF-890D-4A23-807A-1B4ECDA803BB}"/>
          </ac:picMkLst>
        </pc:picChg>
      </pc:sldChg>
      <pc:sldChg chg="addSp delSp modSp new mod">
        <pc:chgData name="Maila, Dilip" userId="f9c60aec-4f6f-4593-861e-2b1f75d254e2" providerId="ADAL" clId="{D3A6A1A1-854F-426F-89A8-C244B74AB762}" dt="2023-02-13T12:05:51.848" v="789" actId="14100"/>
        <pc:sldMkLst>
          <pc:docMk/>
          <pc:sldMk cId="2671707765" sldId="281"/>
        </pc:sldMkLst>
        <pc:spChg chg="mod">
          <ac:chgData name="Maila, Dilip" userId="f9c60aec-4f6f-4593-861e-2b1f75d254e2" providerId="ADAL" clId="{D3A6A1A1-854F-426F-89A8-C244B74AB762}" dt="2023-02-13T09:40:45.874" v="673" actId="1076"/>
          <ac:spMkLst>
            <pc:docMk/>
            <pc:sldMk cId="2671707765" sldId="281"/>
            <ac:spMk id="2" creationId="{F5445EC3-E8C3-74A7-4BA8-4BF8672457DD}"/>
          </ac:spMkLst>
        </pc:spChg>
        <pc:spChg chg="del">
          <ac:chgData name="Maila, Dilip" userId="f9c60aec-4f6f-4593-861e-2b1f75d254e2" providerId="ADAL" clId="{D3A6A1A1-854F-426F-89A8-C244B74AB762}" dt="2023-02-13T09:40:14.337" v="666" actId="478"/>
          <ac:spMkLst>
            <pc:docMk/>
            <pc:sldMk cId="2671707765" sldId="281"/>
            <ac:spMk id="3" creationId="{0BBC1CB0-7794-FC92-0ACB-C1FE9FBFB103}"/>
          </ac:spMkLst>
        </pc:spChg>
        <pc:spChg chg="add mod">
          <ac:chgData name="Maila, Dilip" userId="f9c60aec-4f6f-4593-861e-2b1f75d254e2" providerId="ADAL" clId="{D3A6A1A1-854F-426F-89A8-C244B74AB762}" dt="2023-02-13T09:45:41.118" v="765" actId="1076"/>
          <ac:spMkLst>
            <pc:docMk/>
            <pc:sldMk cId="2671707765" sldId="281"/>
            <ac:spMk id="8" creationId="{6EF2C4BE-CBD0-38C9-3490-0B751C512F7B}"/>
          </ac:spMkLst>
        </pc:spChg>
        <pc:picChg chg="add mod">
          <ac:chgData name="Maila, Dilip" userId="f9c60aec-4f6f-4593-861e-2b1f75d254e2" providerId="ADAL" clId="{D3A6A1A1-854F-426F-89A8-C244B74AB762}" dt="2023-02-13T12:05:11.478" v="779" actId="1582"/>
          <ac:picMkLst>
            <pc:docMk/>
            <pc:sldMk cId="2671707765" sldId="281"/>
            <ac:picMk id="5" creationId="{A50DC09D-0D10-B9C9-1315-B487D11F4112}"/>
          </ac:picMkLst>
        </pc:picChg>
        <pc:picChg chg="add mod">
          <ac:chgData name="Maila, Dilip" userId="f9c60aec-4f6f-4593-861e-2b1f75d254e2" providerId="ADAL" clId="{D3A6A1A1-854F-426F-89A8-C244B74AB762}" dt="2023-02-13T12:05:35.746" v="785" actId="208"/>
          <ac:picMkLst>
            <pc:docMk/>
            <pc:sldMk cId="2671707765" sldId="281"/>
            <ac:picMk id="6" creationId="{E904A4FF-2D2F-FF25-43F9-A71412138992}"/>
          </ac:picMkLst>
        </pc:picChg>
        <pc:picChg chg="add mod">
          <ac:chgData name="Maila, Dilip" userId="f9c60aec-4f6f-4593-861e-2b1f75d254e2" providerId="ADAL" clId="{D3A6A1A1-854F-426F-89A8-C244B74AB762}" dt="2023-02-13T12:05:51.848" v="789" actId="14100"/>
          <ac:picMkLst>
            <pc:docMk/>
            <pc:sldMk cId="2671707765" sldId="281"/>
            <ac:picMk id="7" creationId="{DBD5926C-6048-7A7B-8119-F8C0DC882243}"/>
          </ac:picMkLst>
        </pc:picChg>
        <pc:picChg chg="add mod">
          <ac:chgData name="Maila, Dilip" userId="f9c60aec-4f6f-4593-861e-2b1f75d254e2" providerId="ADAL" clId="{D3A6A1A1-854F-426F-89A8-C244B74AB762}" dt="2023-02-13T12:05:25.332" v="783" actId="208"/>
          <ac:picMkLst>
            <pc:docMk/>
            <pc:sldMk cId="2671707765" sldId="281"/>
            <ac:picMk id="10" creationId="{3FE0634D-BEFA-6830-2A8B-21911A92F8BE}"/>
          </ac:picMkLst>
        </pc:picChg>
        <pc:picChg chg="add mod">
          <ac:chgData name="Maila, Dilip" userId="f9c60aec-4f6f-4593-861e-2b1f75d254e2" providerId="ADAL" clId="{D3A6A1A1-854F-426F-89A8-C244B74AB762}" dt="2023-02-13T12:05:18.235" v="781" actId="208"/>
          <ac:picMkLst>
            <pc:docMk/>
            <pc:sldMk cId="2671707765" sldId="281"/>
            <ac:picMk id="12" creationId="{72D894B9-952D-9C2A-9A38-07720FFE016E}"/>
          </ac:picMkLst>
        </pc:picChg>
      </pc:sldChg>
      <pc:sldChg chg="modSp new mod">
        <pc:chgData name="Maila, Dilip" userId="f9c60aec-4f6f-4593-861e-2b1f75d254e2" providerId="ADAL" clId="{D3A6A1A1-854F-426F-89A8-C244B74AB762}" dt="2023-02-13T16:40:46.689" v="1284" actId="20577"/>
        <pc:sldMkLst>
          <pc:docMk/>
          <pc:sldMk cId="2862771737" sldId="282"/>
        </pc:sldMkLst>
        <pc:spChg chg="mod">
          <ac:chgData name="Maila, Dilip" userId="f9c60aec-4f6f-4593-861e-2b1f75d254e2" providerId="ADAL" clId="{D3A6A1A1-854F-426F-89A8-C244B74AB762}" dt="2023-02-13T16:40:46.689" v="1284" actId="20577"/>
          <ac:spMkLst>
            <pc:docMk/>
            <pc:sldMk cId="2862771737" sldId="282"/>
            <ac:spMk id="3" creationId="{B1E0CE56-28E6-E813-1533-780539F57740}"/>
          </ac:spMkLst>
        </pc:spChg>
      </pc:sldChg>
      <pc:sldChg chg="new">
        <pc:chgData name="Maila, Dilip" userId="f9c60aec-4f6f-4593-861e-2b1f75d254e2" providerId="ADAL" clId="{D3A6A1A1-854F-426F-89A8-C244B74AB762}" dt="2023-02-13T09:40:05.618" v="655" actId="680"/>
        <pc:sldMkLst>
          <pc:docMk/>
          <pc:sldMk cId="3423245919" sldId="283"/>
        </pc:sldMkLst>
      </pc:sldChg>
      <pc:sldChg chg="new del">
        <pc:chgData name="Maila, Dilip" userId="f9c60aec-4f6f-4593-861e-2b1f75d254e2" providerId="ADAL" clId="{D3A6A1A1-854F-426F-89A8-C244B74AB762}" dt="2023-02-13T15:30:41.945" v="792" actId="47"/>
        <pc:sldMkLst>
          <pc:docMk/>
          <pc:sldMk cId="1452271108" sldId="284"/>
        </pc:sldMkLst>
      </pc:sldChg>
      <pc:sldChg chg="modSp add mod">
        <pc:chgData name="Maila, Dilip" userId="f9c60aec-4f6f-4593-861e-2b1f75d254e2" providerId="ADAL" clId="{D3A6A1A1-854F-426F-89A8-C244B74AB762}" dt="2023-02-14T05:54:10.288" v="1374" actId="20577"/>
        <pc:sldMkLst>
          <pc:docMk/>
          <pc:sldMk cId="758857930" sldId="285"/>
        </pc:sldMkLst>
        <pc:graphicFrameChg chg="modGraphic">
          <ac:chgData name="Maila, Dilip" userId="f9c60aec-4f6f-4593-861e-2b1f75d254e2" providerId="ADAL" clId="{D3A6A1A1-854F-426F-89A8-C244B74AB762}" dt="2023-02-14T05:54:10.288" v="1374" actId="20577"/>
          <ac:graphicFrameMkLst>
            <pc:docMk/>
            <pc:sldMk cId="758857930" sldId="285"/>
            <ac:graphicFrameMk id="4" creationId="{48C6434D-FEF2-C1A0-5529-0080E37DB8F4}"/>
          </ac:graphicFrameMkLst>
        </pc:graphicFrameChg>
      </pc:sldChg>
      <pc:sldChg chg="addSp modSp add mod">
        <pc:chgData name="Maila, Dilip" userId="f9c60aec-4f6f-4593-861e-2b1f75d254e2" providerId="ADAL" clId="{D3A6A1A1-854F-426F-89A8-C244B74AB762}" dt="2023-02-13T15:44:37.432" v="1056" actId="20577"/>
        <pc:sldMkLst>
          <pc:docMk/>
          <pc:sldMk cId="380389694" sldId="286"/>
        </pc:sldMkLst>
        <pc:spChg chg="add mod">
          <ac:chgData name="Maila, Dilip" userId="f9c60aec-4f6f-4593-861e-2b1f75d254e2" providerId="ADAL" clId="{D3A6A1A1-854F-426F-89A8-C244B74AB762}" dt="2023-02-13T15:44:37.432" v="1056" actId="20577"/>
          <ac:spMkLst>
            <pc:docMk/>
            <pc:sldMk cId="380389694" sldId="286"/>
            <ac:spMk id="3" creationId="{3E4C97E5-7CBE-C4A1-35D6-A4EA391496FB}"/>
          </ac:spMkLst>
        </pc:spChg>
        <pc:graphicFrameChg chg="modGraphic">
          <ac:chgData name="Maila, Dilip" userId="f9c60aec-4f6f-4593-861e-2b1f75d254e2" providerId="ADAL" clId="{D3A6A1A1-854F-426F-89A8-C244B74AB762}" dt="2023-02-13T15:44:12.048" v="1019" actId="2165"/>
          <ac:graphicFrameMkLst>
            <pc:docMk/>
            <pc:sldMk cId="380389694" sldId="286"/>
            <ac:graphicFrameMk id="4" creationId="{48C6434D-FEF2-C1A0-5529-0080E37DB8F4}"/>
          </ac:graphicFrameMkLst>
        </pc:graphicFrameChg>
      </pc:sldChg>
      <pc:sldChg chg="new">
        <pc:chgData name="Maila, Dilip" userId="f9c60aec-4f6f-4593-861e-2b1f75d254e2" providerId="ADAL" clId="{D3A6A1A1-854F-426F-89A8-C244B74AB762}" dt="2023-02-13T15:46:06.727" v="1076" actId="680"/>
        <pc:sldMkLst>
          <pc:docMk/>
          <pc:sldMk cId="1540860356" sldId="287"/>
        </pc:sldMkLst>
      </pc:sldChg>
      <pc:sldChg chg="new">
        <pc:chgData name="Maila, Dilip" userId="f9c60aec-4f6f-4593-861e-2b1f75d254e2" providerId="ADAL" clId="{D3A6A1A1-854F-426F-89A8-C244B74AB762}" dt="2023-02-13T15:46:06.948" v="1077" actId="680"/>
        <pc:sldMkLst>
          <pc:docMk/>
          <pc:sldMk cId="2533556663" sldId="288"/>
        </pc:sldMkLst>
      </pc:sldChg>
      <pc:sldChg chg="add ord">
        <pc:chgData name="Maila, Dilip" userId="f9c60aec-4f6f-4593-861e-2b1f75d254e2" providerId="ADAL" clId="{D3A6A1A1-854F-426F-89A8-C244B74AB762}" dt="2023-02-13T17:10:06.073" v="1287"/>
        <pc:sldMkLst>
          <pc:docMk/>
          <pc:sldMk cId="1405824609" sldId="289"/>
        </pc:sldMkLst>
      </pc:sldChg>
      <pc:sldChg chg="addSp modSp new mod">
        <pc:chgData name="Maila, Dilip" userId="f9c60aec-4f6f-4593-861e-2b1f75d254e2" providerId="ADAL" clId="{D3A6A1A1-854F-426F-89A8-C244B74AB762}" dt="2023-02-27T16:38:51.436" v="1453" actId="113"/>
        <pc:sldMkLst>
          <pc:docMk/>
          <pc:sldMk cId="1167321042" sldId="290"/>
        </pc:sldMkLst>
        <pc:spChg chg="mod">
          <ac:chgData name="Maila, Dilip" userId="f9c60aec-4f6f-4593-861e-2b1f75d254e2" providerId="ADAL" clId="{D3A6A1A1-854F-426F-89A8-C244B74AB762}" dt="2023-02-27T16:35:12.056" v="1387" actId="113"/>
          <ac:spMkLst>
            <pc:docMk/>
            <pc:sldMk cId="1167321042" sldId="290"/>
            <ac:spMk id="2" creationId="{59F468CE-D91E-F17F-389E-4677E14B9CD4}"/>
          </ac:spMkLst>
        </pc:spChg>
        <pc:spChg chg="mod">
          <ac:chgData name="Maila, Dilip" userId="f9c60aec-4f6f-4593-861e-2b1f75d254e2" providerId="ADAL" clId="{D3A6A1A1-854F-426F-89A8-C244B74AB762}" dt="2023-02-27T16:38:51.436" v="1453" actId="113"/>
          <ac:spMkLst>
            <pc:docMk/>
            <pc:sldMk cId="1167321042" sldId="290"/>
            <ac:spMk id="3" creationId="{BD6B3BBE-409A-CD22-9521-4883EE619848}"/>
          </ac:spMkLst>
        </pc:spChg>
        <pc:picChg chg="add mod">
          <ac:chgData name="Maila, Dilip" userId="f9c60aec-4f6f-4593-861e-2b1f75d254e2" providerId="ADAL" clId="{D3A6A1A1-854F-426F-89A8-C244B74AB762}" dt="2023-02-27T16:38:19.496" v="1444" actId="1076"/>
          <ac:picMkLst>
            <pc:docMk/>
            <pc:sldMk cId="1167321042" sldId="290"/>
            <ac:picMk id="5" creationId="{DAB528D2-CB0A-9F08-3757-65606E0C9787}"/>
          </ac:picMkLst>
        </pc:picChg>
        <pc:picChg chg="add mod">
          <ac:chgData name="Maila, Dilip" userId="f9c60aec-4f6f-4593-861e-2b1f75d254e2" providerId="ADAL" clId="{D3A6A1A1-854F-426F-89A8-C244B74AB762}" dt="2023-02-27T16:38:23.949" v="1446" actId="1076"/>
          <ac:picMkLst>
            <pc:docMk/>
            <pc:sldMk cId="1167321042" sldId="290"/>
            <ac:picMk id="7" creationId="{8FBC3ED6-5B88-82E1-929C-2C2D5FB143A8}"/>
          </ac:picMkLst>
        </pc:picChg>
        <pc:picChg chg="add mod">
          <ac:chgData name="Maila, Dilip" userId="f9c60aec-4f6f-4593-861e-2b1f75d254e2" providerId="ADAL" clId="{D3A6A1A1-854F-426F-89A8-C244B74AB762}" dt="2023-02-27T16:38:26.302" v="1447" actId="1076"/>
          <ac:picMkLst>
            <pc:docMk/>
            <pc:sldMk cId="1167321042" sldId="290"/>
            <ac:picMk id="9" creationId="{F9F7D8A9-9BA7-8CA7-CF8A-AB490D1CE450}"/>
          </ac:picMkLst>
        </pc:picChg>
        <pc:picChg chg="add mod">
          <ac:chgData name="Maila, Dilip" userId="f9c60aec-4f6f-4593-861e-2b1f75d254e2" providerId="ADAL" clId="{D3A6A1A1-854F-426F-89A8-C244B74AB762}" dt="2023-02-27T16:38:31.114" v="1449" actId="1076"/>
          <ac:picMkLst>
            <pc:docMk/>
            <pc:sldMk cId="1167321042" sldId="290"/>
            <ac:picMk id="11" creationId="{5A40125F-2BDA-19B9-96AF-04E448880A41}"/>
          </ac:picMkLst>
        </pc:picChg>
      </pc:sldChg>
      <pc:sldChg chg="addSp delSp modSp new mod">
        <pc:chgData name="Maila, Dilip" userId="f9c60aec-4f6f-4593-861e-2b1f75d254e2" providerId="ADAL" clId="{D3A6A1A1-854F-426F-89A8-C244B74AB762}" dt="2023-02-27T16:42:06.508" v="1474" actId="255"/>
        <pc:sldMkLst>
          <pc:docMk/>
          <pc:sldMk cId="2854057017" sldId="291"/>
        </pc:sldMkLst>
        <pc:spChg chg="del">
          <ac:chgData name="Maila, Dilip" userId="f9c60aec-4f6f-4593-861e-2b1f75d254e2" providerId="ADAL" clId="{D3A6A1A1-854F-426F-89A8-C244B74AB762}" dt="2023-02-27T16:39:39.563" v="1454" actId="478"/>
          <ac:spMkLst>
            <pc:docMk/>
            <pc:sldMk cId="2854057017" sldId="291"/>
            <ac:spMk id="2" creationId="{82473F7C-8E4A-0179-0224-364F876E8224}"/>
          </ac:spMkLst>
        </pc:spChg>
        <pc:spChg chg="del mod">
          <ac:chgData name="Maila, Dilip" userId="f9c60aec-4f6f-4593-861e-2b1f75d254e2" providerId="ADAL" clId="{D3A6A1A1-854F-426F-89A8-C244B74AB762}" dt="2023-02-27T16:39:46.812" v="1456" actId="3680"/>
          <ac:spMkLst>
            <pc:docMk/>
            <pc:sldMk cId="2854057017" sldId="291"/>
            <ac:spMk id="3" creationId="{BA27CDF8-5B34-0AE4-AA14-210C1CEB347B}"/>
          </ac:spMkLst>
        </pc:spChg>
        <pc:graphicFrameChg chg="add mod ord modGraphic">
          <ac:chgData name="Maila, Dilip" userId="f9c60aec-4f6f-4593-861e-2b1f75d254e2" providerId="ADAL" clId="{D3A6A1A1-854F-426F-89A8-C244B74AB762}" dt="2023-02-27T16:42:06.508" v="1474" actId="255"/>
          <ac:graphicFrameMkLst>
            <pc:docMk/>
            <pc:sldMk cId="2854057017" sldId="291"/>
            <ac:graphicFrameMk id="4" creationId="{E65E164A-8790-E0C3-3812-CC0ED41A19C4}"/>
          </ac:graphicFrameMkLst>
        </pc:graphicFrameChg>
      </pc:sldChg>
      <pc:sldChg chg="addSp delSp modSp new mod">
        <pc:chgData name="Maila, Dilip" userId="f9c60aec-4f6f-4593-861e-2b1f75d254e2" providerId="ADAL" clId="{D3A6A1A1-854F-426F-89A8-C244B74AB762}" dt="2023-02-28T17:41:46.158" v="1673" actId="14100"/>
        <pc:sldMkLst>
          <pc:docMk/>
          <pc:sldMk cId="2591290869" sldId="292"/>
        </pc:sldMkLst>
        <pc:spChg chg="del">
          <ac:chgData name="Maila, Dilip" userId="f9c60aec-4f6f-4593-861e-2b1f75d254e2" providerId="ADAL" clId="{D3A6A1A1-854F-426F-89A8-C244B74AB762}" dt="2023-02-28T17:37:39.666" v="1475" actId="3680"/>
          <ac:spMkLst>
            <pc:docMk/>
            <pc:sldMk cId="2591290869" sldId="292"/>
            <ac:spMk id="3" creationId="{632ECDBE-4E95-447B-3D46-8EA65015A4EC}"/>
          </ac:spMkLst>
        </pc:spChg>
        <pc:spChg chg="add mod">
          <ac:chgData name="Maila, Dilip" userId="f9c60aec-4f6f-4593-861e-2b1f75d254e2" providerId="ADAL" clId="{D3A6A1A1-854F-426F-89A8-C244B74AB762}" dt="2023-02-28T17:41:46.158" v="1673" actId="14100"/>
          <ac:spMkLst>
            <pc:docMk/>
            <pc:sldMk cId="2591290869" sldId="292"/>
            <ac:spMk id="5" creationId="{F0131EC3-F67A-4C93-01AA-81EAA07CC48E}"/>
          </ac:spMkLst>
        </pc:spChg>
        <pc:graphicFrameChg chg="add mod ord modGraphic">
          <ac:chgData name="Maila, Dilip" userId="f9c60aec-4f6f-4593-861e-2b1f75d254e2" providerId="ADAL" clId="{D3A6A1A1-854F-426F-89A8-C244B74AB762}" dt="2023-02-28T17:40:57.562" v="1639" actId="1076"/>
          <ac:graphicFrameMkLst>
            <pc:docMk/>
            <pc:sldMk cId="2591290869" sldId="292"/>
            <ac:graphicFrameMk id="4" creationId="{EFA0426C-F06A-5189-B51C-844B16611DC2}"/>
          </ac:graphicFrameMkLst>
        </pc:graphicFrameChg>
      </pc:sldChg>
      <pc:sldChg chg="new">
        <pc:chgData name="Maila, Dilip" userId="f9c60aec-4f6f-4593-861e-2b1f75d254e2" providerId="ADAL" clId="{D3A6A1A1-854F-426F-89A8-C244B74AB762}" dt="2023-02-27T16:34:36.273" v="1378" actId="680"/>
        <pc:sldMkLst>
          <pc:docMk/>
          <pc:sldMk cId="2942684167" sldId="293"/>
        </pc:sldMkLst>
      </pc:sldChg>
      <pc:sldChg chg="new">
        <pc:chgData name="Maila, Dilip" userId="f9c60aec-4f6f-4593-861e-2b1f75d254e2" providerId="ADAL" clId="{D3A6A1A1-854F-426F-89A8-C244B74AB762}" dt="2023-02-27T16:34:36.448" v="1379" actId="680"/>
        <pc:sldMkLst>
          <pc:docMk/>
          <pc:sldMk cId="3171186504" sldId="294"/>
        </pc:sldMkLst>
      </pc:sldChg>
      <pc:sldChg chg="new">
        <pc:chgData name="Maila, Dilip" userId="f9c60aec-4f6f-4593-861e-2b1f75d254e2" providerId="ADAL" clId="{D3A6A1A1-854F-426F-89A8-C244B74AB762}" dt="2023-02-27T16:34:36.610" v="1380" actId="680"/>
        <pc:sldMkLst>
          <pc:docMk/>
          <pc:sldMk cId="3945669338" sldId="295"/>
        </pc:sldMkLst>
      </pc:sldChg>
      <pc:sldChg chg="new">
        <pc:chgData name="Maila, Dilip" userId="f9c60aec-4f6f-4593-861e-2b1f75d254e2" providerId="ADAL" clId="{D3A6A1A1-854F-426F-89A8-C244B74AB762}" dt="2023-02-27T16:34:36.840" v="1381" actId="680"/>
        <pc:sldMkLst>
          <pc:docMk/>
          <pc:sldMk cId="1824592819" sldId="29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E5E65-47BE-47F5-8408-61C7D37A52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44E8FC-40D6-4782-9980-4745269BDC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1ADB8D-AC86-41F0-B12E-0C9673DEF367}"/>
              </a:ext>
            </a:extLst>
          </p:cNvPr>
          <p:cNvSpPr>
            <a:spLocks noGrp="1"/>
          </p:cNvSpPr>
          <p:nvPr>
            <p:ph type="dt" sz="half" idx="10"/>
          </p:nvPr>
        </p:nvSpPr>
        <p:spPr/>
        <p:txBody>
          <a:bodyPr/>
          <a:lstStyle/>
          <a:p>
            <a:fld id="{81A25393-2E10-4FC5-A82C-101FF65068AA}" type="datetimeFigureOut">
              <a:rPr lang="en-US" smtClean="0"/>
              <a:t>2/27/2023</a:t>
            </a:fld>
            <a:endParaRPr lang="en-US"/>
          </a:p>
        </p:txBody>
      </p:sp>
      <p:sp>
        <p:nvSpPr>
          <p:cNvPr id="5" name="Footer Placeholder 4">
            <a:extLst>
              <a:ext uri="{FF2B5EF4-FFF2-40B4-BE49-F238E27FC236}">
                <a16:creationId xmlns:a16="http://schemas.microsoft.com/office/drawing/2014/main" id="{07168415-B206-4FCD-9D14-4990AE7DE3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78C0DA-3413-4FAA-8587-2D9E1E37E834}"/>
              </a:ext>
            </a:extLst>
          </p:cNvPr>
          <p:cNvSpPr>
            <a:spLocks noGrp="1"/>
          </p:cNvSpPr>
          <p:nvPr>
            <p:ph type="sldNum" sz="quarter" idx="12"/>
          </p:nvPr>
        </p:nvSpPr>
        <p:spPr/>
        <p:txBody>
          <a:bodyPr/>
          <a:lstStyle/>
          <a:p>
            <a:fld id="{6EA68CFF-E524-409D-850D-451EC9C2F04B}" type="slidenum">
              <a:rPr lang="en-US" smtClean="0"/>
              <a:t>‹#›</a:t>
            </a:fld>
            <a:endParaRPr lang="en-US"/>
          </a:p>
        </p:txBody>
      </p:sp>
    </p:spTree>
    <p:extLst>
      <p:ext uri="{BB962C8B-B14F-4D97-AF65-F5344CB8AC3E}">
        <p14:creationId xmlns:p14="http://schemas.microsoft.com/office/powerpoint/2010/main" val="612579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33B6C-1BAB-4985-84A3-A6B0C7C938C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70B19F-922F-43A1-A412-CAE72E7BD7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621A41-9000-4D91-8C3C-E6C3A0C6276A}"/>
              </a:ext>
            </a:extLst>
          </p:cNvPr>
          <p:cNvSpPr>
            <a:spLocks noGrp="1"/>
          </p:cNvSpPr>
          <p:nvPr>
            <p:ph type="dt" sz="half" idx="10"/>
          </p:nvPr>
        </p:nvSpPr>
        <p:spPr/>
        <p:txBody>
          <a:bodyPr/>
          <a:lstStyle/>
          <a:p>
            <a:fld id="{81A25393-2E10-4FC5-A82C-101FF65068AA}" type="datetimeFigureOut">
              <a:rPr lang="en-US" smtClean="0"/>
              <a:t>2/27/2023</a:t>
            </a:fld>
            <a:endParaRPr lang="en-US"/>
          </a:p>
        </p:txBody>
      </p:sp>
      <p:sp>
        <p:nvSpPr>
          <p:cNvPr id="5" name="Footer Placeholder 4">
            <a:extLst>
              <a:ext uri="{FF2B5EF4-FFF2-40B4-BE49-F238E27FC236}">
                <a16:creationId xmlns:a16="http://schemas.microsoft.com/office/drawing/2014/main" id="{3904B22F-3862-44CF-8151-DB54A20FCB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227E80-6879-4DF8-817D-B3AF7330FE02}"/>
              </a:ext>
            </a:extLst>
          </p:cNvPr>
          <p:cNvSpPr>
            <a:spLocks noGrp="1"/>
          </p:cNvSpPr>
          <p:nvPr>
            <p:ph type="sldNum" sz="quarter" idx="12"/>
          </p:nvPr>
        </p:nvSpPr>
        <p:spPr/>
        <p:txBody>
          <a:bodyPr/>
          <a:lstStyle/>
          <a:p>
            <a:fld id="{6EA68CFF-E524-409D-850D-451EC9C2F04B}" type="slidenum">
              <a:rPr lang="en-US" smtClean="0"/>
              <a:t>‹#›</a:t>
            </a:fld>
            <a:endParaRPr lang="en-US"/>
          </a:p>
        </p:txBody>
      </p:sp>
    </p:spTree>
    <p:extLst>
      <p:ext uri="{BB962C8B-B14F-4D97-AF65-F5344CB8AC3E}">
        <p14:creationId xmlns:p14="http://schemas.microsoft.com/office/powerpoint/2010/main" val="3507202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6FF960-B69B-488A-898C-8E116FAF76C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270B80-62C8-4907-87DE-57AA6596D2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D2D552-3806-4D0E-9FA8-C4DB27423BC4}"/>
              </a:ext>
            </a:extLst>
          </p:cNvPr>
          <p:cNvSpPr>
            <a:spLocks noGrp="1"/>
          </p:cNvSpPr>
          <p:nvPr>
            <p:ph type="dt" sz="half" idx="10"/>
          </p:nvPr>
        </p:nvSpPr>
        <p:spPr/>
        <p:txBody>
          <a:bodyPr/>
          <a:lstStyle/>
          <a:p>
            <a:fld id="{81A25393-2E10-4FC5-A82C-101FF65068AA}" type="datetimeFigureOut">
              <a:rPr lang="en-US" smtClean="0"/>
              <a:t>2/27/2023</a:t>
            </a:fld>
            <a:endParaRPr lang="en-US"/>
          </a:p>
        </p:txBody>
      </p:sp>
      <p:sp>
        <p:nvSpPr>
          <p:cNvPr id="5" name="Footer Placeholder 4">
            <a:extLst>
              <a:ext uri="{FF2B5EF4-FFF2-40B4-BE49-F238E27FC236}">
                <a16:creationId xmlns:a16="http://schemas.microsoft.com/office/drawing/2014/main" id="{E8A59E3F-3B70-4F3D-97F6-3EBE9A46E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2B3702-3983-4A7C-A3D4-C54EAD09FA8E}"/>
              </a:ext>
            </a:extLst>
          </p:cNvPr>
          <p:cNvSpPr>
            <a:spLocks noGrp="1"/>
          </p:cNvSpPr>
          <p:nvPr>
            <p:ph type="sldNum" sz="quarter" idx="12"/>
          </p:nvPr>
        </p:nvSpPr>
        <p:spPr/>
        <p:txBody>
          <a:bodyPr/>
          <a:lstStyle/>
          <a:p>
            <a:fld id="{6EA68CFF-E524-409D-850D-451EC9C2F04B}" type="slidenum">
              <a:rPr lang="en-US" smtClean="0"/>
              <a:t>‹#›</a:t>
            </a:fld>
            <a:endParaRPr lang="en-US"/>
          </a:p>
        </p:txBody>
      </p:sp>
    </p:spTree>
    <p:extLst>
      <p:ext uri="{BB962C8B-B14F-4D97-AF65-F5344CB8AC3E}">
        <p14:creationId xmlns:p14="http://schemas.microsoft.com/office/powerpoint/2010/main" val="555851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54E4E-4A5F-42D4-B617-22BCFFAB4B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A3D0CE-350D-415C-819F-80E30B440A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D3D0FE-AB7C-4724-8BD7-80BA42F49785}"/>
              </a:ext>
            </a:extLst>
          </p:cNvPr>
          <p:cNvSpPr>
            <a:spLocks noGrp="1"/>
          </p:cNvSpPr>
          <p:nvPr>
            <p:ph type="dt" sz="half" idx="10"/>
          </p:nvPr>
        </p:nvSpPr>
        <p:spPr/>
        <p:txBody>
          <a:bodyPr/>
          <a:lstStyle/>
          <a:p>
            <a:fld id="{81A25393-2E10-4FC5-A82C-101FF65068AA}" type="datetimeFigureOut">
              <a:rPr lang="en-US" smtClean="0"/>
              <a:t>2/27/2023</a:t>
            </a:fld>
            <a:endParaRPr lang="en-US"/>
          </a:p>
        </p:txBody>
      </p:sp>
      <p:sp>
        <p:nvSpPr>
          <p:cNvPr id="5" name="Footer Placeholder 4">
            <a:extLst>
              <a:ext uri="{FF2B5EF4-FFF2-40B4-BE49-F238E27FC236}">
                <a16:creationId xmlns:a16="http://schemas.microsoft.com/office/drawing/2014/main" id="{C61C79D7-0294-4BE7-8F0C-F3574CD129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245473-9CB1-4103-8370-F1C3EBBE74D2}"/>
              </a:ext>
            </a:extLst>
          </p:cNvPr>
          <p:cNvSpPr>
            <a:spLocks noGrp="1"/>
          </p:cNvSpPr>
          <p:nvPr>
            <p:ph type="sldNum" sz="quarter" idx="12"/>
          </p:nvPr>
        </p:nvSpPr>
        <p:spPr/>
        <p:txBody>
          <a:bodyPr/>
          <a:lstStyle/>
          <a:p>
            <a:fld id="{6EA68CFF-E524-409D-850D-451EC9C2F04B}" type="slidenum">
              <a:rPr lang="en-US" smtClean="0"/>
              <a:t>‹#›</a:t>
            </a:fld>
            <a:endParaRPr lang="en-US"/>
          </a:p>
        </p:txBody>
      </p:sp>
    </p:spTree>
    <p:extLst>
      <p:ext uri="{BB962C8B-B14F-4D97-AF65-F5344CB8AC3E}">
        <p14:creationId xmlns:p14="http://schemas.microsoft.com/office/powerpoint/2010/main" val="2373854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55D67-0814-4EB3-A99F-72AAAA35A8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D2770E0-D151-4D7F-9426-81C582AA1E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C070F6-1315-4736-A06C-7870E7967DD3}"/>
              </a:ext>
            </a:extLst>
          </p:cNvPr>
          <p:cNvSpPr>
            <a:spLocks noGrp="1"/>
          </p:cNvSpPr>
          <p:nvPr>
            <p:ph type="dt" sz="half" idx="10"/>
          </p:nvPr>
        </p:nvSpPr>
        <p:spPr/>
        <p:txBody>
          <a:bodyPr/>
          <a:lstStyle/>
          <a:p>
            <a:fld id="{81A25393-2E10-4FC5-A82C-101FF65068AA}" type="datetimeFigureOut">
              <a:rPr lang="en-US" smtClean="0"/>
              <a:t>2/27/2023</a:t>
            </a:fld>
            <a:endParaRPr lang="en-US"/>
          </a:p>
        </p:txBody>
      </p:sp>
      <p:sp>
        <p:nvSpPr>
          <p:cNvPr id="5" name="Footer Placeholder 4">
            <a:extLst>
              <a:ext uri="{FF2B5EF4-FFF2-40B4-BE49-F238E27FC236}">
                <a16:creationId xmlns:a16="http://schemas.microsoft.com/office/drawing/2014/main" id="{ECC8821A-82AD-4B4A-BABA-7ACB5E4ADF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EE5256-D26C-4D14-B1D4-1E39F72316AD}"/>
              </a:ext>
            </a:extLst>
          </p:cNvPr>
          <p:cNvSpPr>
            <a:spLocks noGrp="1"/>
          </p:cNvSpPr>
          <p:nvPr>
            <p:ph type="sldNum" sz="quarter" idx="12"/>
          </p:nvPr>
        </p:nvSpPr>
        <p:spPr/>
        <p:txBody>
          <a:bodyPr/>
          <a:lstStyle/>
          <a:p>
            <a:fld id="{6EA68CFF-E524-409D-850D-451EC9C2F04B}" type="slidenum">
              <a:rPr lang="en-US" smtClean="0"/>
              <a:t>‹#›</a:t>
            </a:fld>
            <a:endParaRPr lang="en-US"/>
          </a:p>
        </p:txBody>
      </p:sp>
    </p:spTree>
    <p:extLst>
      <p:ext uri="{BB962C8B-B14F-4D97-AF65-F5344CB8AC3E}">
        <p14:creationId xmlns:p14="http://schemas.microsoft.com/office/powerpoint/2010/main" val="1720972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18372-3853-46C2-BFE7-97E98C7DED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A5C8B6-D37F-43A6-94C9-2F7BE117A3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157754-714F-427A-852C-163949A78E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9BFF50C-7A02-4BC9-B8FA-D71E57C8C5B3}"/>
              </a:ext>
            </a:extLst>
          </p:cNvPr>
          <p:cNvSpPr>
            <a:spLocks noGrp="1"/>
          </p:cNvSpPr>
          <p:nvPr>
            <p:ph type="dt" sz="half" idx="10"/>
          </p:nvPr>
        </p:nvSpPr>
        <p:spPr/>
        <p:txBody>
          <a:bodyPr/>
          <a:lstStyle/>
          <a:p>
            <a:fld id="{81A25393-2E10-4FC5-A82C-101FF65068AA}" type="datetimeFigureOut">
              <a:rPr lang="en-US" smtClean="0"/>
              <a:t>2/27/2023</a:t>
            </a:fld>
            <a:endParaRPr lang="en-US"/>
          </a:p>
        </p:txBody>
      </p:sp>
      <p:sp>
        <p:nvSpPr>
          <p:cNvPr id="6" name="Footer Placeholder 5">
            <a:extLst>
              <a:ext uri="{FF2B5EF4-FFF2-40B4-BE49-F238E27FC236}">
                <a16:creationId xmlns:a16="http://schemas.microsoft.com/office/drawing/2014/main" id="{FAF356F5-0275-4AC4-A3DF-9B4ED23698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7753EB-DCFE-4086-ADF4-C27081702E27}"/>
              </a:ext>
            </a:extLst>
          </p:cNvPr>
          <p:cNvSpPr>
            <a:spLocks noGrp="1"/>
          </p:cNvSpPr>
          <p:nvPr>
            <p:ph type="sldNum" sz="quarter" idx="12"/>
          </p:nvPr>
        </p:nvSpPr>
        <p:spPr/>
        <p:txBody>
          <a:bodyPr/>
          <a:lstStyle/>
          <a:p>
            <a:fld id="{6EA68CFF-E524-409D-850D-451EC9C2F04B}" type="slidenum">
              <a:rPr lang="en-US" smtClean="0"/>
              <a:t>‹#›</a:t>
            </a:fld>
            <a:endParaRPr lang="en-US"/>
          </a:p>
        </p:txBody>
      </p:sp>
    </p:spTree>
    <p:extLst>
      <p:ext uri="{BB962C8B-B14F-4D97-AF65-F5344CB8AC3E}">
        <p14:creationId xmlns:p14="http://schemas.microsoft.com/office/powerpoint/2010/main" val="3686586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68D9A-A51A-418D-A30B-471E59300E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391658-3A05-4C59-8C23-0ABC141DB9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E1308E-3140-4BC0-A643-24D6858F4E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995520-B0DE-45D6-B6FC-892F3761F0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604D2E-6D2E-40B3-9FC3-0982E309DD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247BFA-EF0A-4CCC-9AB5-719013E2253D}"/>
              </a:ext>
            </a:extLst>
          </p:cNvPr>
          <p:cNvSpPr>
            <a:spLocks noGrp="1"/>
          </p:cNvSpPr>
          <p:nvPr>
            <p:ph type="dt" sz="half" idx="10"/>
          </p:nvPr>
        </p:nvSpPr>
        <p:spPr/>
        <p:txBody>
          <a:bodyPr/>
          <a:lstStyle/>
          <a:p>
            <a:fld id="{81A25393-2E10-4FC5-A82C-101FF65068AA}" type="datetimeFigureOut">
              <a:rPr lang="en-US" smtClean="0"/>
              <a:t>2/27/2023</a:t>
            </a:fld>
            <a:endParaRPr lang="en-US"/>
          </a:p>
        </p:txBody>
      </p:sp>
      <p:sp>
        <p:nvSpPr>
          <p:cNvPr id="8" name="Footer Placeholder 7">
            <a:extLst>
              <a:ext uri="{FF2B5EF4-FFF2-40B4-BE49-F238E27FC236}">
                <a16:creationId xmlns:a16="http://schemas.microsoft.com/office/drawing/2014/main" id="{F55EE0C9-0783-4BBF-9C27-F55E6C38BD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354308B-9853-46E9-9C29-A26083F6BA6D}"/>
              </a:ext>
            </a:extLst>
          </p:cNvPr>
          <p:cNvSpPr>
            <a:spLocks noGrp="1"/>
          </p:cNvSpPr>
          <p:nvPr>
            <p:ph type="sldNum" sz="quarter" idx="12"/>
          </p:nvPr>
        </p:nvSpPr>
        <p:spPr/>
        <p:txBody>
          <a:bodyPr/>
          <a:lstStyle/>
          <a:p>
            <a:fld id="{6EA68CFF-E524-409D-850D-451EC9C2F04B}" type="slidenum">
              <a:rPr lang="en-US" smtClean="0"/>
              <a:t>‹#›</a:t>
            </a:fld>
            <a:endParaRPr lang="en-US"/>
          </a:p>
        </p:txBody>
      </p:sp>
    </p:spTree>
    <p:extLst>
      <p:ext uri="{BB962C8B-B14F-4D97-AF65-F5344CB8AC3E}">
        <p14:creationId xmlns:p14="http://schemas.microsoft.com/office/powerpoint/2010/main" val="1235167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B8273-5FA3-475D-B656-C2DF4BAEEBD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ECD8FA-0FB5-4470-AF83-FC45E4786327}"/>
              </a:ext>
            </a:extLst>
          </p:cNvPr>
          <p:cNvSpPr>
            <a:spLocks noGrp="1"/>
          </p:cNvSpPr>
          <p:nvPr>
            <p:ph type="dt" sz="half" idx="10"/>
          </p:nvPr>
        </p:nvSpPr>
        <p:spPr/>
        <p:txBody>
          <a:bodyPr/>
          <a:lstStyle/>
          <a:p>
            <a:fld id="{81A25393-2E10-4FC5-A82C-101FF65068AA}" type="datetimeFigureOut">
              <a:rPr lang="en-US" smtClean="0"/>
              <a:t>2/27/2023</a:t>
            </a:fld>
            <a:endParaRPr lang="en-US"/>
          </a:p>
        </p:txBody>
      </p:sp>
      <p:sp>
        <p:nvSpPr>
          <p:cNvPr id="4" name="Footer Placeholder 3">
            <a:extLst>
              <a:ext uri="{FF2B5EF4-FFF2-40B4-BE49-F238E27FC236}">
                <a16:creationId xmlns:a16="http://schemas.microsoft.com/office/drawing/2014/main" id="{20B44717-F49A-4760-9641-28E5C4998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E29D93-FCE4-4373-958E-AFFDD4BD8638}"/>
              </a:ext>
            </a:extLst>
          </p:cNvPr>
          <p:cNvSpPr>
            <a:spLocks noGrp="1"/>
          </p:cNvSpPr>
          <p:nvPr>
            <p:ph type="sldNum" sz="quarter" idx="12"/>
          </p:nvPr>
        </p:nvSpPr>
        <p:spPr/>
        <p:txBody>
          <a:bodyPr/>
          <a:lstStyle/>
          <a:p>
            <a:fld id="{6EA68CFF-E524-409D-850D-451EC9C2F04B}" type="slidenum">
              <a:rPr lang="en-US" smtClean="0"/>
              <a:t>‹#›</a:t>
            </a:fld>
            <a:endParaRPr lang="en-US"/>
          </a:p>
        </p:txBody>
      </p:sp>
    </p:spTree>
    <p:extLst>
      <p:ext uri="{BB962C8B-B14F-4D97-AF65-F5344CB8AC3E}">
        <p14:creationId xmlns:p14="http://schemas.microsoft.com/office/powerpoint/2010/main" val="2270919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701C20-CC01-44F0-B4C8-CC5E4CCDC8AB}"/>
              </a:ext>
            </a:extLst>
          </p:cNvPr>
          <p:cNvSpPr>
            <a:spLocks noGrp="1"/>
          </p:cNvSpPr>
          <p:nvPr>
            <p:ph type="dt" sz="half" idx="10"/>
          </p:nvPr>
        </p:nvSpPr>
        <p:spPr/>
        <p:txBody>
          <a:bodyPr/>
          <a:lstStyle/>
          <a:p>
            <a:fld id="{81A25393-2E10-4FC5-A82C-101FF65068AA}" type="datetimeFigureOut">
              <a:rPr lang="en-US" smtClean="0"/>
              <a:t>2/27/2023</a:t>
            </a:fld>
            <a:endParaRPr lang="en-US"/>
          </a:p>
        </p:txBody>
      </p:sp>
      <p:sp>
        <p:nvSpPr>
          <p:cNvPr id="3" name="Footer Placeholder 2">
            <a:extLst>
              <a:ext uri="{FF2B5EF4-FFF2-40B4-BE49-F238E27FC236}">
                <a16:creationId xmlns:a16="http://schemas.microsoft.com/office/drawing/2014/main" id="{326075DB-3062-4361-82FA-3EF22647E24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7C0350D-0DDD-437A-9F38-2A1C3837F9E9}"/>
              </a:ext>
            </a:extLst>
          </p:cNvPr>
          <p:cNvSpPr>
            <a:spLocks noGrp="1"/>
          </p:cNvSpPr>
          <p:nvPr>
            <p:ph type="sldNum" sz="quarter" idx="12"/>
          </p:nvPr>
        </p:nvSpPr>
        <p:spPr/>
        <p:txBody>
          <a:bodyPr/>
          <a:lstStyle/>
          <a:p>
            <a:fld id="{6EA68CFF-E524-409D-850D-451EC9C2F04B}" type="slidenum">
              <a:rPr lang="en-US" smtClean="0"/>
              <a:t>‹#›</a:t>
            </a:fld>
            <a:endParaRPr lang="en-US"/>
          </a:p>
        </p:txBody>
      </p:sp>
    </p:spTree>
    <p:extLst>
      <p:ext uri="{BB962C8B-B14F-4D97-AF65-F5344CB8AC3E}">
        <p14:creationId xmlns:p14="http://schemas.microsoft.com/office/powerpoint/2010/main" val="3230805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385CE-83B7-4198-B05A-116D57E9A9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1094BB-9B8F-49C8-A96E-D007470284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01E8198-C581-448A-B19A-BB862EBE98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F863A9-7987-4833-BA03-3251D1482B29}"/>
              </a:ext>
            </a:extLst>
          </p:cNvPr>
          <p:cNvSpPr>
            <a:spLocks noGrp="1"/>
          </p:cNvSpPr>
          <p:nvPr>
            <p:ph type="dt" sz="half" idx="10"/>
          </p:nvPr>
        </p:nvSpPr>
        <p:spPr/>
        <p:txBody>
          <a:bodyPr/>
          <a:lstStyle/>
          <a:p>
            <a:fld id="{81A25393-2E10-4FC5-A82C-101FF65068AA}" type="datetimeFigureOut">
              <a:rPr lang="en-US" smtClean="0"/>
              <a:t>2/27/2023</a:t>
            </a:fld>
            <a:endParaRPr lang="en-US"/>
          </a:p>
        </p:txBody>
      </p:sp>
      <p:sp>
        <p:nvSpPr>
          <p:cNvPr id="6" name="Footer Placeholder 5">
            <a:extLst>
              <a:ext uri="{FF2B5EF4-FFF2-40B4-BE49-F238E27FC236}">
                <a16:creationId xmlns:a16="http://schemas.microsoft.com/office/drawing/2014/main" id="{5F7B89DD-4D0D-482D-BF33-946C4B61CE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84E04C-E75D-41CD-8EB4-B32BFA5FB0BC}"/>
              </a:ext>
            </a:extLst>
          </p:cNvPr>
          <p:cNvSpPr>
            <a:spLocks noGrp="1"/>
          </p:cNvSpPr>
          <p:nvPr>
            <p:ph type="sldNum" sz="quarter" idx="12"/>
          </p:nvPr>
        </p:nvSpPr>
        <p:spPr/>
        <p:txBody>
          <a:bodyPr/>
          <a:lstStyle/>
          <a:p>
            <a:fld id="{6EA68CFF-E524-409D-850D-451EC9C2F04B}" type="slidenum">
              <a:rPr lang="en-US" smtClean="0"/>
              <a:t>‹#›</a:t>
            </a:fld>
            <a:endParaRPr lang="en-US"/>
          </a:p>
        </p:txBody>
      </p:sp>
    </p:spTree>
    <p:extLst>
      <p:ext uri="{BB962C8B-B14F-4D97-AF65-F5344CB8AC3E}">
        <p14:creationId xmlns:p14="http://schemas.microsoft.com/office/powerpoint/2010/main" val="543503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4D667-00EA-47E7-939B-D3D161502C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DB38873-EB5A-4D61-A1A8-5A6FBAB5BD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1AE71A-BA73-4DB5-8470-4614ACB1D8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FF6E35-BD35-4543-9499-114E81EBCF4F}"/>
              </a:ext>
            </a:extLst>
          </p:cNvPr>
          <p:cNvSpPr>
            <a:spLocks noGrp="1"/>
          </p:cNvSpPr>
          <p:nvPr>
            <p:ph type="dt" sz="half" idx="10"/>
          </p:nvPr>
        </p:nvSpPr>
        <p:spPr/>
        <p:txBody>
          <a:bodyPr/>
          <a:lstStyle/>
          <a:p>
            <a:fld id="{81A25393-2E10-4FC5-A82C-101FF65068AA}" type="datetimeFigureOut">
              <a:rPr lang="en-US" smtClean="0"/>
              <a:t>2/27/2023</a:t>
            </a:fld>
            <a:endParaRPr lang="en-US"/>
          </a:p>
        </p:txBody>
      </p:sp>
      <p:sp>
        <p:nvSpPr>
          <p:cNvPr id="6" name="Footer Placeholder 5">
            <a:extLst>
              <a:ext uri="{FF2B5EF4-FFF2-40B4-BE49-F238E27FC236}">
                <a16:creationId xmlns:a16="http://schemas.microsoft.com/office/drawing/2014/main" id="{F56F6B38-4EF2-4E73-83BC-F3234FC507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0FD1F3-2DDC-458C-8276-C1D1032EEAAD}"/>
              </a:ext>
            </a:extLst>
          </p:cNvPr>
          <p:cNvSpPr>
            <a:spLocks noGrp="1"/>
          </p:cNvSpPr>
          <p:nvPr>
            <p:ph type="sldNum" sz="quarter" idx="12"/>
          </p:nvPr>
        </p:nvSpPr>
        <p:spPr/>
        <p:txBody>
          <a:bodyPr/>
          <a:lstStyle/>
          <a:p>
            <a:fld id="{6EA68CFF-E524-409D-850D-451EC9C2F04B}" type="slidenum">
              <a:rPr lang="en-US" smtClean="0"/>
              <a:t>‹#›</a:t>
            </a:fld>
            <a:endParaRPr lang="en-US"/>
          </a:p>
        </p:txBody>
      </p:sp>
    </p:spTree>
    <p:extLst>
      <p:ext uri="{BB962C8B-B14F-4D97-AF65-F5344CB8AC3E}">
        <p14:creationId xmlns:p14="http://schemas.microsoft.com/office/powerpoint/2010/main" val="3819084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AC6407-3B7D-466E-8AF3-42C70B3D4F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0F3604-EB82-4309-BFDA-87043D21EF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91761C-0BBE-4B65-B58D-EEAE47296A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A25393-2E10-4FC5-A82C-101FF65068AA}" type="datetimeFigureOut">
              <a:rPr lang="en-US" smtClean="0"/>
              <a:t>2/27/2023</a:t>
            </a:fld>
            <a:endParaRPr lang="en-US"/>
          </a:p>
        </p:txBody>
      </p:sp>
      <p:sp>
        <p:nvSpPr>
          <p:cNvPr id="5" name="Footer Placeholder 4">
            <a:extLst>
              <a:ext uri="{FF2B5EF4-FFF2-40B4-BE49-F238E27FC236}">
                <a16:creationId xmlns:a16="http://schemas.microsoft.com/office/drawing/2014/main" id="{CBD64691-2C5E-4D2E-BE85-BB0CA72C14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E391CCD-1732-4F98-8698-707A658032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A68CFF-E524-409D-850D-451EC9C2F04B}" type="slidenum">
              <a:rPr lang="en-US" smtClean="0"/>
              <a:t>‹#›</a:t>
            </a:fld>
            <a:endParaRPr lang="en-US"/>
          </a:p>
        </p:txBody>
      </p:sp>
    </p:spTree>
    <p:extLst>
      <p:ext uri="{BB962C8B-B14F-4D97-AF65-F5344CB8AC3E}">
        <p14:creationId xmlns:p14="http://schemas.microsoft.com/office/powerpoint/2010/main" val="1903000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arxiv.org/pdf/2006.07581.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aclanthology.org/2022.naacl-main.196.pdf" TargetMode="External"/><Relationship Id="rId3" Type="http://schemas.openxmlformats.org/officeDocument/2006/relationships/hyperlink" Target="https://pytorch.org/vision/main/models/vision_transformer.html" TargetMode="External"/><Relationship Id="rId7" Type="http://schemas.openxmlformats.org/officeDocument/2006/relationships/hyperlink" Target="https://arxiv.org/pdf/2006.07581.pdf" TargetMode="External"/><Relationship Id="rId2" Type="http://schemas.openxmlformats.org/officeDocument/2006/relationships/hyperlink" Target="https://pytorch.org/vision/stable/generated/torchvision.datasets.CIFAR100.html" TargetMode="External"/><Relationship Id="rId1" Type="http://schemas.openxmlformats.org/officeDocument/2006/relationships/slideLayout" Target="../slideLayouts/slideLayout2.xml"/><Relationship Id="rId6" Type="http://schemas.openxmlformats.org/officeDocument/2006/relationships/hyperlink" Target="https://arxiv.org/pdf/2210.06812.pdf" TargetMode="External"/><Relationship Id="rId5" Type="http://schemas.openxmlformats.org/officeDocument/2006/relationships/hyperlink" Target="https://cleanlab.ai/blog/" TargetMode="External"/><Relationship Id="rId4" Type="http://schemas.openxmlformats.org/officeDocument/2006/relationships/hyperlink" Target="https://github.com/pytorch/vision/blob/main/torchvision/models/vision_transformer.py" TargetMode="External"/><Relationship Id="rId9" Type="http://schemas.openxmlformats.org/officeDocument/2006/relationships/hyperlink" Target="https://aclanthology.org/2022.naacl-main.196.mp4"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1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arxiv.org/pdf/2210.06812.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DB554-B83A-4581-B9A4-D7F1576E622C}"/>
              </a:ext>
            </a:extLst>
          </p:cNvPr>
          <p:cNvSpPr>
            <a:spLocks noGrp="1"/>
          </p:cNvSpPr>
          <p:nvPr>
            <p:ph type="ctrTitle"/>
          </p:nvPr>
        </p:nvSpPr>
        <p:spPr/>
        <p:txBody>
          <a:bodyPr/>
          <a:lstStyle/>
          <a:p>
            <a:r>
              <a:rPr lang="en-US" dirty="0"/>
              <a:t>Learning with Noisy Labels</a:t>
            </a:r>
          </a:p>
        </p:txBody>
      </p:sp>
    </p:spTree>
    <p:extLst>
      <p:ext uri="{BB962C8B-B14F-4D97-AF65-F5344CB8AC3E}">
        <p14:creationId xmlns:p14="http://schemas.microsoft.com/office/powerpoint/2010/main" val="2371004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AD7D5-F6FC-480D-ADA6-A9F071214184}"/>
              </a:ext>
            </a:extLst>
          </p:cNvPr>
          <p:cNvSpPr>
            <a:spLocks noGrp="1"/>
          </p:cNvSpPr>
          <p:nvPr>
            <p:ph type="title"/>
          </p:nvPr>
        </p:nvSpPr>
        <p:spPr/>
        <p:txBody>
          <a:bodyPr/>
          <a:lstStyle/>
          <a:p>
            <a:r>
              <a:rPr lang="en-US" dirty="0"/>
              <a:t>User behavior</a:t>
            </a:r>
            <a:endParaRPr lang="en-US" baseline="30000" dirty="0"/>
          </a:p>
        </p:txBody>
      </p:sp>
      <p:sp>
        <p:nvSpPr>
          <p:cNvPr id="3" name="Content Placeholder 2">
            <a:extLst>
              <a:ext uri="{FF2B5EF4-FFF2-40B4-BE49-F238E27FC236}">
                <a16:creationId xmlns:a16="http://schemas.microsoft.com/office/drawing/2014/main" id="{DFDB89D6-6CA3-4340-BA70-2C1F7027208A}"/>
              </a:ext>
            </a:extLst>
          </p:cNvPr>
          <p:cNvSpPr>
            <a:spLocks noGrp="1"/>
          </p:cNvSpPr>
          <p:nvPr>
            <p:ph idx="1"/>
          </p:nvPr>
        </p:nvSpPr>
        <p:spPr/>
        <p:txBody>
          <a:bodyPr>
            <a:normAutofit lnSpcReduction="10000"/>
          </a:bodyPr>
          <a:lstStyle/>
          <a:p>
            <a:pPr marL="514350" indent="-514350">
              <a:buAutoNum type="arabicParenR"/>
            </a:pPr>
            <a:r>
              <a:rPr lang="en-US" sz="2400" b="1" dirty="0">
                <a:solidFill>
                  <a:srgbClr val="242424"/>
                </a:solidFill>
                <a:latin typeface="-apple-system"/>
              </a:rPr>
              <a:t>S</a:t>
            </a:r>
            <a:r>
              <a:rPr lang="en-US" sz="2400" b="1" i="0" dirty="0">
                <a:solidFill>
                  <a:srgbClr val="242424"/>
                </a:solidFill>
                <a:effectLst/>
                <a:latin typeface="-apple-system"/>
              </a:rPr>
              <a:t>traightforward</a:t>
            </a:r>
            <a:r>
              <a:rPr lang="en-US" sz="2400" b="0" i="0" dirty="0">
                <a:solidFill>
                  <a:srgbClr val="242424"/>
                </a:solidFill>
                <a:effectLst/>
                <a:latin typeface="-apple-system"/>
              </a:rPr>
              <a:t> :  </a:t>
            </a:r>
            <a:r>
              <a:rPr lang="en-US" sz="2400" b="1" i="0" dirty="0">
                <a:solidFill>
                  <a:srgbClr val="242424"/>
                </a:solidFill>
                <a:effectLst/>
                <a:latin typeface="-apple-system"/>
              </a:rPr>
              <a:t>if the user clicks </a:t>
            </a:r>
            <a:r>
              <a:rPr lang="en-US" sz="2400" b="0" i="0" dirty="0">
                <a:solidFill>
                  <a:srgbClr val="242424"/>
                </a:solidFill>
                <a:effectLst/>
                <a:latin typeface="-apple-system"/>
              </a:rPr>
              <a:t>-&gt; only a small fraction of users will provide their feedback though as it is not a mandate </a:t>
            </a:r>
          </a:p>
          <a:p>
            <a:pPr marL="0" indent="0">
              <a:buNone/>
            </a:pPr>
            <a:r>
              <a:rPr lang="en-US" sz="2400" dirty="0">
                <a:solidFill>
                  <a:srgbClr val="242424"/>
                </a:solidFill>
                <a:latin typeface="-apple-system"/>
              </a:rPr>
              <a:t>        </a:t>
            </a:r>
            <a:r>
              <a:rPr lang="en-US" sz="2400" b="1" dirty="0">
                <a:solidFill>
                  <a:srgbClr val="242424"/>
                </a:solidFill>
                <a:latin typeface="-apple-system"/>
              </a:rPr>
              <a:t>S</a:t>
            </a:r>
            <a:r>
              <a:rPr lang="en-US" sz="2400" b="1" i="0" dirty="0">
                <a:solidFill>
                  <a:srgbClr val="242424"/>
                </a:solidFill>
                <a:effectLst/>
                <a:latin typeface="-apple-system"/>
              </a:rPr>
              <a:t>tudy: </a:t>
            </a:r>
          </a:p>
          <a:p>
            <a:pPr marL="0" indent="0">
              <a:buNone/>
            </a:pPr>
            <a:r>
              <a:rPr lang="en-US" sz="2400" dirty="0">
                <a:solidFill>
                  <a:srgbClr val="242424"/>
                </a:solidFill>
                <a:latin typeface="-apple-system"/>
              </a:rPr>
              <a:t>	</a:t>
            </a:r>
            <a:r>
              <a:rPr lang="en-US" sz="2400" b="0" i="0" dirty="0">
                <a:solidFill>
                  <a:srgbClr val="242424"/>
                </a:solidFill>
                <a:effectLst/>
                <a:latin typeface="-apple-system"/>
              </a:rPr>
              <a:t>a) clicking on the feedback links, &lt; 0.001% of the total QA impressions.</a:t>
            </a:r>
          </a:p>
          <a:p>
            <a:pPr marL="0" indent="0">
              <a:buNone/>
            </a:pPr>
            <a:br>
              <a:rPr lang="en-US" sz="1800" dirty="0"/>
            </a:br>
            <a:r>
              <a:rPr lang="en-US" sz="2400" b="0" i="0" dirty="0">
                <a:solidFill>
                  <a:srgbClr val="242424"/>
                </a:solidFill>
                <a:effectLst/>
                <a:latin typeface="-apple-system"/>
              </a:rPr>
              <a:t>       	b) users strongly tend to provide negative feedback – the positive over negative ratio is about 1:17.</a:t>
            </a:r>
          </a:p>
          <a:p>
            <a:pPr marL="0" indent="0">
              <a:buNone/>
            </a:pPr>
            <a:br>
              <a:rPr lang="en-US" sz="1800" dirty="0"/>
            </a:br>
            <a:r>
              <a:rPr lang="en-US" sz="2400" b="0" i="0" dirty="0">
                <a:solidFill>
                  <a:srgbClr val="242424"/>
                </a:solidFill>
                <a:effectLst/>
                <a:latin typeface="-apple-system"/>
              </a:rPr>
              <a:t>        	c) To get balanced training dataset, we need to sample equal amounts of positive and negative examples from the skewed label distribution. This can reduce the size of valid training data that can be derived from explicit feedback, which may not be a good source to collect training data for web QA model.</a:t>
            </a:r>
            <a:endParaRPr lang="en-US" sz="2400" dirty="0"/>
          </a:p>
        </p:txBody>
      </p:sp>
      <p:sp>
        <p:nvSpPr>
          <p:cNvPr id="4" name="TextBox 3">
            <a:extLst>
              <a:ext uri="{FF2B5EF4-FFF2-40B4-BE49-F238E27FC236}">
                <a16:creationId xmlns:a16="http://schemas.microsoft.com/office/drawing/2014/main" id="{C29F7471-F5FA-4C1E-823F-31309EEAEDB0}"/>
              </a:ext>
            </a:extLst>
          </p:cNvPr>
          <p:cNvSpPr txBox="1"/>
          <p:nvPr/>
        </p:nvSpPr>
        <p:spPr>
          <a:xfrm>
            <a:off x="377072" y="6410227"/>
            <a:ext cx="11274458" cy="646331"/>
          </a:xfrm>
          <a:prstGeom prst="rect">
            <a:avLst/>
          </a:prstGeom>
          <a:noFill/>
        </p:spPr>
        <p:txBody>
          <a:bodyPr wrap="square" rtlCol="0">
            <a:spAutoFit/>
          </a:bodyPr>
          <a:lstStyle/>
          <a:p>
            <a:r>
              <a:rPr lang="en-US" sz="1800" dirty="0">
                <a:effectLst/>
                <a:latin typeface="Arial" panose="020B0604020202020204" pitchFamily="34" charset="0"/>
                <a:hlinkClick r:id="rId2"/>
              </a:rPr>
              <a:t>Mining Implicit Relevance Feedback from User Behavior for</a:t>
            </a:r>
            <a:r>
              <a:rPr lang="en-US" sz="1800" dirty="0">
                <a:latin typeface="Arial" panose="020B0604020202020204" pitchFamily="34" charset="0"/>
                <a:hlinkClick r:id="rId2"/>
              </a:rPr>
              <a:t> </a:t>
            </a:r>
            <a:r>
              <a:rPr lang="en-US" sz="1800" dirty="0">
                <a:effectLst/>
                <a:latin typeface="Arial" panose="020B0604020202020204" pitchFamily="34" charset="0"/>
                <a:hlinkClick r:id="rId2"/>
              </a:rPr>
              <a:t>Web Question Answering</a:t>
            </a:r>
            <a:endParaRPr lang="en-US" sz="1800" dirty="0">
              <a:effectLst/>
              <a:latin typeface="Arial" panose="020B0604020202020204" pitchFamily="34" charset="0"/>
            </a:endParaRPr>
          </a:p>
          <a:p>
            <a:endParaRPr lang="en-US" dirty="0"/>
          </a:p>
        </p:txBody>
      </p:sp>
    </p:spTree>
    <p:extLst>
      <p:ext uri="{BB962C8B-B14F-4D97-AF65-F5344CB8AC3E}">
        <p14:creationId xmlns:p14="http://schemas.microsoft.com/office/powerpoint/2010/main" val="3701682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5F490-D24C-4431-8B67-E05EDDCFF132}"/>
              </a:ext>
            </a:extLst>
          </p:cNvPr>
          <p:cNvSpPr>
            <a:spLocks noGrp="1"/>
          </p:cNvSpPr>
          <p:nvPr>
            <p:ph type="title"/>
          </p:nvPr>
        </p:nvSpPr>
        <p:spPr/>
        <p:txBody>
          <a:bodyPr/>
          <a:lstStyle/>
          <a:p>
            <a:r>
              <a:rPr lang="en-US" dirty="0"/>
              <a:t>User behavior</a:t>
            </a:r>
          </a:p>
        </p:txBody>
      </p:sp>
      <p:sp>
        <p:nvSpPr>
          <p:cNvPr id="3" name="Content Placeholder 2">
            <a:extLst>
              <a:ext uri="{FF2B5EF4-FFF2-40B4-BE49-F238E27FC236}">
                <a16:creationId xmlns:a16="http://schemas.microsoft.com/office/drawing/2014/main" id="{67E70559-7F13-46F8-955C-2893BC3FFE0A}"/>
              </a:ext>
            </a:extLst>
          </p:cNvPr>
          <p:cNvSpPr>
            <a:spLocks noGrp="1"/>
          </p:cNvSpPr>
          <p:nvPr>
            <p:ph idx="1"/>
          </p:nvPr>
        </p:nvSpPr>
        <p:spPr/>
        <p:txBody>
          <a:bodyPr>
            <a:normAutofit fontScale="92500"/>
          </a:bodyPr>
          <a:lstStyle/>
          <a:p>
            <a:pPr marL="457200" indent="-457200">
              <a:buAutoNum type="arabicParenR" startAt="2"/>
            </a:pPr>
            <a:r>
              <a:rPr lang="en-US" sz="2600" b="1" i="0" dirty="0">
                <a:solidFill>
                  <a:srgbClr val="242424"/>
                </a:solidFill>
                <a:effectLst/>
                <a:latin typeface="-apple-system"/>
              </a:rPr>
              <a:t>Indirect:</a:t>
            </a:r>
          </a:p>
          <a:p>
            <a:pPr marL="0" indent="0">
              <a:buNone/>
            </a:pPr>
            <a:br>
              <a:rPr lang="en-US" sz="2400" dirty="0"/>
            </a:br>
            <a:r>
              <a:rPr lang="en-US" sz="2400" b="0" i="0" dirty="0">
                <a:solidFill>
                  <a:srgbClr val="242424"/>
                </a:solidFill>
                <a:effectLst/>
                <a:latin typeface="-apple-system"/>
              </a:rPr>
              <a:t>        a) </a:t>
            </a:r>
            <a:r>
              <a:rPr lang="en-US" sz="2400" b="1" i="0" dirty="0">
                <a:solidFill>
                  <a:srgbClr val="242424"/>
                </a:solidFill>
                <a:effectLst/>
                <a:latin typeface="-apple-system"/>
              </a:rPr>
              <a:t>Reformulate the query </a:t>
            </a:r>
            <a:r>
              <a:rPr lang="en-US" sz="2400" b="0" i="0" dirty="0">
                <a:solidFill>
                  <a:srgbClr val="242424"/>
                </a:solidFill>
                <a:effectLst/>
                <a:latin typeface="-apple-system"/>
              </a:rPr>
              <a:t>: </a:t>
            </a:r>
            <a:r>
              <a:rPr lang="en-US" sz="2400" dirty="0">
                <a:solidFill>
                  <a:srgbClr val="242424"/>
                </a:solidFill>
                <a:latin typeface="-apple-system"/>
              </a:rPr>
              <a:t>I</a:t>
            </a:r>
            <a:r>
              <a:rPr lang="en-US" sz="2400" b="0" i="0" dirty="0">
                <a:solidFill>
                  <a:srgbClr val="242424"/>
                </a:solidFill>
                <a:effectLst/>
                <a:latin typeface="-apple-system"/>
              </a:rPr>
              <a:t>n a given session the sequence of user queries particularly 	note whether user issues a new query by modifying the previous one</a:t>
            </a:r>
          </a:p>
          <a:p>
            <a:pPr marL="0" indent="0">
              <a:buNone/>
            </a:pPr>
            <a:r>
              <a:rPr lang="en-US" sz="1400" b="0" i="0" dirty="0">
                <a:solidFill>
                  <a:srgbClr val="242424"/>
                </a:solidFill>
                <a:effectLst/>
                <a:latin typeface="-apple-system"/>
              </a:rPr>
              <a:t> </a:t>
            </a:r>
            <a:br>
              <a:rPr lang="en-US" sz="2400" dirty="0"/>
            </a:br>
            <a:r>
              <a:rPr lang="en-US" sz="2400" b="0" i="0" dirty="0">
                <a:solidFill>
                  <a:srgbClr val="242424"/>
                </a:solidFill>
                <a:effectLst/>
                <a:latin typeface="-apple-system"/>
              </a:rPr>
              <a:t>        b) </a:t>
            </a:r>
            <a:r>
              <a:rPr lang="en-US" sz="2400" b="1" dirty="0">
                <a:solidFill>
                  <a:srgbClr val="242424"/>
                </a:solidFill>
                <a:latin typeface="-apple-system"/>
              </a:rPr>
              <a:t>C</a:t>
            </a:r>
            <a:r>
              <a:rPr lang="en-US" sz="2400" b="1" i="0" dirty="0">
                <a:solidFill>
                  <a:srgbClr val="242424"/>
                </a:solidFill>
                <a:effectLst/>
                <a:latin typeface="-apple-system"/>
              </a:rPr>
              <a:t>lick behavior</a:t>
            </a:r>
            <a:r>
              <a:rPr lang="en-US" sz="2400" b="0" i="0" dirty="0">
                <a:solidFill>
                  <a:srgbClr val="242424"/>
                </a:solidFill>
                <a:effectLst/>
                <a:latin typeface="-apple-system"/>
              </a:rPr>
              <a:t>: </a:t>
            </a:r>
            <a:br>
              <a:rPr lang="en-US" sz="2400" dirty="0"/>
            </a:br>
            <a:r>
              <a:rPr lang="en-US" sz="2400" b="0" i="0" dirty="0">
                <a:solidFill>
                  <a:srgbClr val="242424"/>
                </a:solidFill>
                <a:effectLst/>
                <a:latin typeface="-apple-system"/>
              </a:rPr>
              <a:t>            </a:t>
            </a:r>
            <a:r>
              <a:rPr lang="en-US" sz="2400" b="0" i="0" dirty="0" err="1">
                <a:solidFill>
                  <a:srgbClr val="242424"/>
                </a:solidFill>
                <a:effectLst/>
                <a:latin typeface="-apple-system"/>
              </a:rPr>
              <a:t>i</a:t>
            </a:r>
            <a:r>
              <a:rPr lang="en-US" sz="2400" b="0" i="0" dirty="0">
                <a:solidFill>
                  <a:srgbClr val="242424"/>
                </a:solidFill>
                <a:effectLst/>
                <a:latin typeface="-apple-system"/>
              </a:rPr>
              <a:t>) Click on the search result</a:t>
            </a:r>
            <a:br>
              <a:rPr lang="en-US" sz="2400" dirty="0"/>
            </a:br>
            <a:r>
              <a:rPr lang="en-US" sz="2400" b="0" i="0" dirty="0">
                <a:solidFill>
                  <a:srgbClr val="242424"/>
                </a:solidFill>
                <a:effectLst/>
                <a:latin typeface="-apple-system"/>
              </a:rPr>
              <a:t>            ii) Click on more.</a:t>
            </a:r>
            <a:br>
              <a:rPr lang="en-US" sz="2400" dirty="0"/>
            </a:br>
            <a:r>
              <a:rPr lang="en-US" sz="2400" b="0" i="0" dirty="0">
                <a:solidFill>
                  <a:srgbClr val="242424"/>
                </a:solidFill>
                <a:effectLst/>
                <a:latin typeface="-apple-system"/>
              </a:rPr>
              <a:t>            iii) In SERP context: </a:t>
            </a:r>
            <a:br>
              <a:rPr lang="en-US" sz="2400" dirty="0"/>
            </a:br>
            <a:r>
              <a:rPr lang="en-US" sz="2400" b="0" i="0" dirty="0">
                <a:solidFill>
                  <a:srgbClr val="242424"/>
                </a:solidFill>
                <a:effectLst/>
                <a:latin typeface="-apple-system"/>
              </a:rPr>
              <a:t>                1) which result on the page the user clicks</a:t>
            </a:r>
            <a:br>
              <a:rPr lang="en-US" sz="2400" dirty="0"/>
            </a:br>
            <a:r>
              <a:rPr lang="en-US" sz="2400" b="0" i="0" dirty="0">
                <a:solidFill>
                  <a:srgbClr val="242424"/>
                </a:solidFill>
                <a:effectLst/>
                <a:latin typeface="-apple-system"/>
              </a:rPr>
              <a:t>                2) user clicks on the related queries to explore more.</a:t>
            </a:r>
          </a:p>
          <a:p>
            <a:pPr marL="0" indent="0">
              <a:buNone/>
            </a:pPr>
            <a:br>
              <a:rPr lang="en-US" sz="1900" dirty="0"/>
            </a:br>
            <a:r>
              <a:rPr lang="en-US" sz="2400" b="0" i="0" dirty="0">
                <a:solidFill>
                  <a:srgbClr val="242424"/>
                </a:solidFill>
                <a:effectLst/>
                <a:latin typeface="-apple-system"/>
              </a:rPr>
              <a:t>        c) </a:t>
            </a:r>
            <a:r>
              <a:rPr lang="en-US" sz="2400" b="1" dirty="0">
                <a:solidFill>
                  <a:srgbClr val="242424"/>
                </a:solidFill>
                <a:latin typeface="-apple-system"/>
              </a:rPr>
              <a:t>B</a:t>
            </a:r>
            <a:r>
              <a:rPr lang="en-US" sz="2400" b="1" i="0" dirty="0">
                <a:solidFill>
                  <a:srgbClr val="242424"/>
                </a:solidFill>
                <a:effectLst/>
                <a:latin typeface="-apple-system"/>
              </a:rPr>
              <a:t>rowsing behavior</a:t>
            </a:r>
            <a:r>
              <a:rPr lang="en-US" sz="2400" b="0" i="0" dirty="0">
                <a:solidFill>
                  <a:srgbClr val="242424"/>
                </a:solidFill>
                <a:effectLst/>
                <a:latin typeface="-apple-system"/>
              </a:rPr>
              <a:t>: User reads the content but does not give any input/feedback.</a:t>
            </a:r>
            <a:endParaRPr lang="en-US" sz="2400" dirty="0"/>
          </a:p>
        </p:txBody>
      </p:sp>
    </p:spTree>
    <p:extLst>
      <p:ext uri="{BB962C8B-B14F-4D97-AF65-F5344CB8AC3E}">
        <p14:creationId xmlns:p14="http://schemas.microsoft.com/office/powerpoint/2010/main" val="2097973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74308-EE1E-DE90-B2AB-E9F3AEF18360}"/>
              </a:ext>
            </a:extLst>
          </p:cNvPr>
          <p:cNvSpPr>
            <a:spLocks noGrp="1"/>
          </p:cNvSpPr>
          <p:nvPr>
            <p:ph type="title"/>
          </p:nvPr>
        </p:nvSpPr>
        <p:spPr/>
        <p:txBody>
          <a:bodyPr/>
          <a:lstStyle/>
          <a:p>
            <a:r>
              <a:rPr lang="en-US" dirty="0"/>
              <a:t>CROWD TRUTH</a:t>
            </a:r>
          </a:p>
        </p:txBody>
      </p:sp>
      <p:sp>
        <p:nvSpPr>
          <p:cNvPr id="3" name="Content Placeholder 2">
            <a:extLst>
              <a:ext uri="{FF2B5EF4-FFF2-40B4-BE49-F238E27FC236}">
                <a16:creationId xmlns:a16="http://schemas.microsoft.com/office/drawing/2014/main" id="{2AF21990-2C56-1346-642D-E55AAECCDE97}"/>
              </a:ext>
            </a:extLst>
          </p:cNvPr>
          <p:cNvSpPr>
            <a:spLocks noGrp="1"/>
          </p:cNvSpPr>
          <p:nvPr>
            <p:ph idx="1"/>
          </p:nvPr>
        </p:nvSpPr>
        <p:spPr/>
        <p:txBody>
          <a:bodyPr/>
          <a:lstStyle/>
          <a:p>
            <a:r>
              <a:rPr lang="en-US" dirty="0">
                <a:solidFill>
                  <a:schemeClr val="tx1">
                    <a:lumMod val="85000"/>
                    <a:lumOff val="15000"/>
                  </a:schemeClr>
                </a:solidFill>
              </a:rPr>
              <a:t>Usually inter-annotator disagreement is not captured, </a:t>
            </a:r>
            <a:r>
              <a:rPr lang="en-US" dirty="0">
                <a:solidFill>
                  <a:schemeClr val="tx1">
                    <a:lumMod val="85000"/>
                    <a:lumOff val="15000"/>
                  </a:schemeClr>
                </a:solidFill>
                <a:effectLst/>
                <a:latin typeface="Arial" panose="020B0604020202020204" pitchFamily="34" charset="0"/>
              </a:rPr>
              <a:t>either </a:t>
            </a:r>
            <a:r>
              <a:rPr lang="en-US" dirty="0">
                <a:solidFill>
                  <a:schemeClr val="tx1">
                    <a:lumMod val="85000"/>
                    <a:lumOff val="15000"/>
                  </a:schemeClr>
                </a:solidFill>
                <a:effectLst/>
              </a:rPr>
              <a:t>because the number of annotators is too small to capture the full diversity of opinion, or because the crowd data is aggregated with metrics that enforce consensus, such as majority vote.</a:t>
            </a:r>
          </a:p>
          <a:p>
            <a:r>
              <a:rPr lang="en-US" dirty="0">
                <a:solidFill>
                  <a:schemeClr val="tx1">
                    <a:lumMod val="85000"/>
                    <a:lumOff val="15000"/>
                  </a:schemeClr>
                </a:solidFill>
              </a:rPr>
              <a:t>Crowd truth </a:t>
            </a:r>
            <a:r>
              <a:rPr lang="en-US" dirty="0">
                <a:effectLst/>
              </a:rPr>
              <a:t>captures the ambiguity inherent in semantic annotation through the use of disagreement-aware metrics for aggregating crowdsourcing response</a:t>
            </a:r>
          </a:p>
          <a:p>
            <a:r>
              <a:rPr lang="en-US" dirty="0"/>
              <a:t>M</a:t>
            </a:r>
            <a:r>
              <a:rPr lang="en-US" dirty="0">
                <a:effectLst/>
              </a:rPr>
              <a:t>odels the inter-dependency between the three main components of a crowdsourcing system – worker, input data, and annotation</a:t>
            </a:r>
            <a:endParaRPr lang="en-US" dirty="0">
              <a:solidFill>
                <a:schemeClr val="tx1">
                  <a:lumMod val="85000"/>
                  <a:lumOff val="15000"/>
                </a:schemeClr>
              </a:solidFill>
            </a:endParaRPr>
          </a:p>
        </p:txBody>
      </p:sp>
    </p:spTree>
    <p:extLst>
      <p:ext uri="{BB962C8B-B14F-4D97-AF65-F5344CB8AC3E}">
        <p14:creationId xmlns:p14="http://schemas.microsoft.com/office/powerpoint/2010/main" val="1291770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737DC-90F4-EFCF-FF60-77E1A0EC4841}"/>
              </a:ext>
            </a:extLst>
          </p:cNvPr>
          <p:cNvSpPr>
            <a:spLocks noGrp="1"/>
          </p:cNvSpPr>
          <p:nvPr>
            <p:ph type="title"/>
          </p:nvPr>
        </p:nvSpPr>
        <p:spPr/>
        <p:txBody>
          <a:bodyPr/>
          <a:lstStyle/>
          <a:p>
            <a:r>
              <a:rPr lang="en-US" dirty="0"/>
              <a:t>CROWD TRUTH</a:t>
            </a:r>
          </a:p>
        </p:txBody>
      </p:sp>
      <p:sp>
        <p:nvSpPr>
          <p:cNvPr id="3" name="Content Placeholder 2">
            <a:extLst>
              <a:ext uri="{FF2B5EF4-FFF2-40B4-BE49-F238E27FC236}">
                <a16:creationId xmlns:a16="http://schemas.microsoft.com/office/drawing/2014/main" id="{8D34539E-11BA-F89C-4609-FD2549FAF203}"/>
              </a:ext>
            </a:extLst>
          </p:cNvPr>
          <p:cNvSpPr>
            <a:spLocks noGrp="1"/>
          </p:cNvSpPr>
          <p:nvPr>
            <p:ph idx="1"/>
          </p:nvPr>
        </p:nvSpPr>
        <p:spPr/>
        <p:txBody>
          <a:bodyPr>
            <a:normAutofit/>
          </a:bodyPr>
          <a:lstStyle/>
          <a:p>
            <a:r>
              <a:rPr lang="en-US" sz="2400" dirty="0"/>
              <a:t>D</a:t>
            </a:r>
            <a:r>
              <a:rPr lang="en-US" sz="2400" dirty="0">
                <a:effectLst/>
              </a:rPr>
              <a:t>isagreement caused by low quality workers should not</a:t>
            </a:r>
            <a:br>
              <a:rPr lang="en-US" sz="2400" dirty="0"/>
            </a:br>
            <a:r>
              <a:rPr lang="en-US" sz="2400" dirty="0">
                <a:effectLst/>
              </a:rPr>
              <a:t>be interpreted as the data being ambiguous, but also that</a:t>
            </a:r>
            <a:br>
              <a:rPr lang="en-US" sz="2400" dirty="0"/>
            </a:br>
            <a:r>
              <a:rPr lang="en-US" sz="2400" dirty="0">
                <a:effectLst/>
              </a:rPr>
              <a:t>ambiguous input data should not be interpreted as due to the</a:t>
            </a:r>
            <a:br>
              <a:rPr lang="en-US" sz="2400" dirty="0"/>
            </a:br>
            <a:r>
              <a:rPr lang="en-US" sz="2400" dirty="0">
                <a:effectLst/>
              </a:rPr>
              <a:t>low quality of the workers</a:t>
            </a:r>
          </a:p>
          <a:p>
            <a:endParaRPr lang="en-US" dirty="0"/>
          </a:p>
          <a:p>
            <a:r>
              <a:rPr lang="en-US" sz="2400" dirty="0">
                <a:effectLst/>
              </a:rPr>
              <a:t>The triangle model expresses how ambiguity in any of the corners</a:t>
            </a:r>
            <a:br>
              <a:rPr lang="en-US" sz="2400" dirty="0"/>
            </a:br>
            <a:r>
              <a:rPr lang="en-US" sz="2400" dirty="0">
                <a:effectLst/>
              </a:rPr>
              <a:t>disseminates and influences the other components of the triangle. For example, an unclear sentence or an ambiguous annotation scheme would cause more disagreement between workers and thus, both need to be accounted for when measuring the quality of the workers</a:t>
            </a:r>
          </a:p>
          <a:p>
            <a:endParaRPr lang="en-US" dirty="0"/>
          </a:p>
        </p:txBody>
      </p:sp>
      <p:pic>
        <p:nvPicPr>
          <p:cNvPr id="5" name="Picture 4">
            <a:extLst>
              <a:ext uri="{FF2B5EF4-FFF2-40B4-BE49-F238E27FC236}">
                <a16:creationId xmlns:a16="http://schemas.microsoft.com/office/drawing/2014/main" id="{E0AA8E08-CE1C-CC01-D104-D4048EAF4F10}"/>
              </a:ext>
            </a:extLst>
          </p:cNvPr>
          <p:cNvPicPr>
            <a:picLocks noChangeAspect="1"/>
          </p:cNvPicPr>
          <p:nvPr/>
        </p:nvPicPr>
        <p:blipFill>
          <a:blip r:embed="rId2"/>
          <a:stretch>
            <a:fillRect/>
          </a:stretch>
        </p:blipFill>
        <p:spPr>
          <a:xfrm>
            <a:off x="8507014" y="0"/>
            <a:ext cx="3594854" cy="2611127"/>
          </a:xfrm>
          <a:prstGeom prst="rect">
            <a:avLst/>
          </a:prstGeom>
        </p:spPr>
      </p:pic>
    </p:spTree>
    <p:extLst>
      <p:ext uri="{BB962C8B-B14F-4D97-AF65-F5344CB8AC3E}">
        <p14:creationId xmlns:p14="http://schemas.microsoft.com/office/powerpoint/2010/main" val="2586049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50CA7-9819-93EA-A70B-CADABC6CC32F}"/>
              </a:ext>
            </a:extLst>
          </p:cNvPr>
          <p:cNvSpPr>
            <a:spLocks noGrp="1"/>
          </p:cNvSpPr>
          <p:nvPr>
            <p:ph type="title"/>
          </p:nvPr>
        </p:nvSpPr>
        <p:spPr/>
        <p:txBody>
          <a:bodyPr/>
          <a:lstStyle/>
          <a:p>
            <a:r>
              <a:rPr lang="en-US" dirty="0"/>
              <a:t>CROWD TRUTH</a:t>
            </a:r>
          </a:p>
        </p:txBody>
      </p:sp>
      <p:pic>
        <p:nvPicPr>
          <p:cNvPr id="5" name="Content Placeholder 4">
            <a:extLst>
              <a:ext uri="{FF2B5EF4-FFF2-40B4-BE49-F238E27FC236}">
                <a16:creationId xmlns:a16="http://schemas.microsoft.com/office/drawing/2014/main" id="{621059AC-8162-9EC4-CC9F-82EB4BAB7F80}"/>
              </a:ext>
            </a:extLst>
          </p:cNvPr>
          <p:cNvPicPr>
            <a:picLocks noGrp="1" noChangeAspect="1"/>
          </p:cNvPicPr>
          <p:nvPr>
            <p:ph idx="1"/>
          </p:nvPr>
        </p:nvPicPr>
        <p:blipFill>
          <a:blip r:embed="rId2"/>
          <a:stretch>
            <a:fillRect/>
          </a:stretch>
        </p:blipFill>
        <p:spPr>
          <a:xfrm>
            <a:off x="2251038" y="1825625"/>
            <a:ext cx="7689924" cy="4351338"/>
          </a:xfrm>
        </p:spPr>
      </p:pic>
    </p:spTree>
    <p:extLst>
      <p:ext uri="{BB962C8B-B14F-4D97-AF65-F5344CB8AC3E}">
        <p14:creationId xmlns:p14="http://schemas.microsoft.com/office/powerpoint/2010/main" val="2690855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487C4-45DF-C2EA-3275-8EEBE5A7C8EB}"/>
              </a:ext>
            </a:extLst>
          </p:cNvPr>
          <p:cNvSpPr>
            <a:spLocks noGrp="1"/>
          </p:cNvSpPr>
          <p:nvPr>
            <p:ph type="title"/>
          </p:nvPr>
        </p:nvSpPr>
        <p:spPr/>
        <p:txBody>
          <a:bodyPr/>
          <a:lstStyle/>
          <a:p>
            <a:r>
              <a:rPr lang="en-US" dirty="0"/>
              <a:t>CROWD TRUTH</a:t>
            </a:r>
          </a:p>
        </p:txBody>
      </p:sp>
      <p:sp>
        <p:nvSpPr>
          <p:cNvPr id="3" name="Content Placeholder 2">
            <a:extLst>
              <a:ext uri="{FF2B5EF4-FFF2-40B4-BE49-F238E27FC236}">
                <a16:creationId xmlns:a16="http://schemas.microsoft.com/office/drawing/2014/main" id="{75EC0C17-9A5C-43A2-3C72-A0636A0DB884}"/>
              </a:ext>
            </a:extLst>
          </p:cNvPr>
          <p:cNvSpPr>
            <a:spLocks noGrp="1"/>
          </p:cNvSpPr>
          <p:nvPr>
            <p:ph idx="1"/>
          </p:nvPr>
        </p:nvSpPr>
        <p:spPr/>
        <p:txBody>
          <a:bodyPr>
            <a:normAutofit/>
          </a:bodyPr>
          <a:lstStyle/>
          <a:p>
            <a:r>
              <a:rPr lang="it-IT" dirty="0">
                <a:effectLst/>
                <a:latin typeface="Arial" panose="020B0604020202020204" pitchFamily="34" charset="0"/>
              </a:rPr>
              <a:t>Media Unit Quality Score (UQS)</a:t>
            </a:r>
          </a:p>
          <a:p>
            <a:pPr lvl="1"/>
            <a:r>
              <a:rPr lang="en-US" dirty="0">
                <a:effectLst/>
                <a:latin typeface="Arial" panose="020B0604020202020204" pitchFamily="34" charset="0"/>
              </a:rPr>
              <a:t>expresses the overall worker agreement over one media unit</a:t>
            </a:r>
          </a:p>
          <a:p>
            <a:r>
              <a:rPr lang="en-US" dirty="0">
                <a:effectLst/>
                <a:latin typeface="Arial" panose="020B0604020202020204" pitchFamily="34" charset="0"/>
              </a:rPr>
              <a:t>Worker Quality Score (WQS)</a:t>
            </a:r>
          </a:p>
          <a:p>
            <a:pPr lvl="1"/>
            <a:r>
              <a:rPr lang="en-US" dirty="0">
                <a:effectLst/>
                <a:latin typeface="Arial" panose="020B0604020202020204" pitchFamily="34" charset="0"/>
              </a:rPr>
              <a:t>measures the overall agreement of one crowd worker with the other workers</a:t>
            </a:r>
          </a:p>
          <a:p>
            <a:r>
              <a:rPr lang="en-US" dirty="0">
                <a:effectLst/>
                <a:latin typeface="Arial" panose="020B0604020202020204" pitchFamily="34" charset="0"/>
              </a:rPr>
              <a:t>Annotation Quality Score (AQS)</a:t>
            </a:r>
          </a:p>
          <a:p>
            <a:pPr lvl="1"/>
            <a:r>
              <a:rPr lang="en-US" dirty="0">
                <a:effectLst/>
                <a:latin typeface="Arial" panose="020B0604020202020204" pitchFamily="34" charset="0"/>
              </a:rPr>
              <a:t>measures the agreement over an annotation in all media units that it appears</a:t>
            </a:r>
          </a:p>
          <a:p>
            <a:r>
              <a:rPr lang="it-IT" dirty="0">
                <a:effectLst/>
                <a:latin typeface="Arial" panose="020B0604020202020204" pitchFamily="34" charset="0"/>
              </a:rPr>
              <a:t>Media Unit - Annotation Score (UAS)</a:t>
            </a:r>
          </a:p>
          <a:p>
            <a:pPr lvl="1"/>
            <a:r>
              <a:rPr lang="en-US" dirty="0">
                <a:effectLst/>
                <a:highlight>
                  <a:srgbClr val="FFFF00"/>
                </a:highlight>
                <a:latin typeface="Arial" panose="020B0604020202020204" pitchFamily="34" charset="0"/>
              </a:rPr>
              <a:t>the degree of clarity with which an annotation is expressed in a unit</a:t>
            </a:r>
          </a:p>
          <a:p>
            <a:endParaRPr lang="en-US" dirty="0"/>
          </a:p>
        </p:txBody>
      </p:sp>
    </p:spTree>
    <p:extLst>
      <p:ext uri="{BB962C8B-B14F-4D97-AF65-F5344CB8AC3E}">
        <p14:creationId xmlns:p14="http://schemas.microsoft.com/office/powerpoint/2010/main" val="27245982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9CD20-C751-D920-7CFA-15B32008053D}"/>
              </a:ext>
            </a:extLst>
          </p:cNvPr>
          <p:cNvSpPr>
            <a:spLocks noGrp="1"/>
          </p:cNvSpPr>
          <p:nvPr>
            <p:ph type="title"/>
          </p:nvPr>
        </p:nvSpPr>
        <p:spPr/>
        <p:txBody>
          <a:bodyPr/>
          <a:lstStyle/>
          <a:p>
            <a:r>
              <a:rPr lang="en-US" dirty="0"/>
              <a:t>CROWD TRUTH</a:t>
            </a:r>
          </a:p>
        </p:txBody>
      </p:sp>
      <p:sp>
        <p:nvSpPr>
          <p:cNvPr id="3" name="Content Placeholder 2">
            <a:extLst>
              <a:ext uri="{FF2B5EF4-FFF2-40B4-BE49-F238E27FC236}">
                <a16:creationId xmlns:a16="http://schemas.microsoft.com/office/drawing/2014/main" id="{ACC68ADD-8CC2-E676-E359-E4444DD4EC34}"/>
              </a:ext>
            </a:extLst>
          </p:cNvPr>
          <p:cNvSpPr>
            <a:spLocks noGrp="1"/>
          </p:cNvSpPr>
          <p:nvPr>
            <p:ph idx="1"/>
          </p:nvPr>
        </p:nvSpPr>
        <p:spPr>
          <a:xfrm>
            <a:off x="649960" y="1382565"/>
            <a:ext cx="10515600" cy="4351338"/>
          </a:xfrm>
        </p:spPr>
        <p:txBody>
          <a:bodyPr/>
          <a:lstStyle/>
          <a:p>
            <a:r>
              <a:rPr lang="en-US" b="1" dirty="0"/>
              <a:t>Media Unit Quality Score</a:t>
            </a:r>
          </a:p>
        </p:txBody>
      </p:sp>
      <p:pic>
        <p:nvPicPr>
          <p:cNvPr id="5" name="Picture 4">
            <a:extLst>
              <a:ext uri="{FF2B5EF4-FFF2-40B4-BE49-F238E27FC236}">
                <a16:creationId xmlns:a16="http://schemas.microsoft.com/office/drawing/2014/main" id="{D6181F24-FF96-7BB1-AE8C-F739BC6B902A}"/>
              </a:ext>
            </a:extLst>
          </p:cNvPr>
          <p:cNvPicPr>
            <a:picLocks noChangeAspect="1"/>
          </p:cNvPicPr>
          <p:nvPr/>
        </p:nvPicPr>
        <p:blipFill>
          <a:blip r:embed="rId2"/>
          <a:stretch>
            <a:fillRect/>
          </a:stretch>
        </p:blipFill>
        <p:spPr>
          <a:xfrm>
            <a:off x="1026440" y="2147887"/>
            <a:ext cx="5972175" cy="2562225"/>
          </a:xfrm>
          <a:prstGeom prst="rect">
            <a:avLst/>
          </a:prstGeom>
        </p:spPr>
      </p:pic>
      <p:pic>
        <p:nvPicPr>
          <p:cNvPr id="7" name="Picture 6">
            <a:extLst>
              <a:ext uri="{FF2B5EF4-FFF2-40B4-BE49-F238E27FC236}">
                <a16:creationId xmlns:a16="http://schemas.microsoft.com/office/drawing/2014/main" id="{A9421340-4A1F-ADEE-208B-5D439785F22F}"/>
              </a:ext>
            </a:extLst>
          </p:cNvPr>
          <p:cNvPicPr>
            <a:picLocks noChangeAspect="1"/>
          </p:cNvPicPr>
          <p:nvPr/>
        </p:nvPicPr>
        <p:blipFill>
          <a:blip r:embed="rId3"/>
          <a:stretch>
            <a:fillRect/>
          </a:stretch>
        </p:blipFill>
        <p:spPr>
          <a:xfrm>
            <a:off x="1756145" y="4990785"/>
            <a:ext cx="4512764" cy="1341835"/>
          </a:xfrm>
          <a:prstGeom prst="rect">
            <a:avLst/>
          </a:prstGeom>
        </p:spPr>
      </p:pic>
    </p:spTree>
    <p:extLst>
      <p:ext uri="{BB962C8B-B14F-4D97-AF65-F5344CB8AC3E}">
        <p14:creationId xmlns:p14="http://schemas.microsoft.com/office/powerpoint/2010/main" val="40358284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CA634-5AEE-C714-4751-6460344992C3}"/>
              </a:ext>
            </a:extLst>
          </p:cNvPr>
          <p:cNvSpPr>
            <a:spLocks noGrp="1"/>
          </p:cNvSpPr>
          <p:nvPr>
            <p:ph type="title"/>
          </p:nvPr>
        </p:nvSpPr>
        <p:spPr/>
        <p:txBody>
          <a:bodyPr/>
          <a:lstStyle/>
          <a:p>
            <a:r>
              <a:rPr lang="en-US" dirty="0"/>
              <a:t>CROWD TRUTH</a:t>
            </a:r>
          </a:p>
        </p:txBody>
      </p:sp>
      <p:sp>
        <p:nvSpPr>
          <p:cNvPr id="3" name="Content Placeholder 2">
            <a:extLst>
              <a:ext uri="{FF2B5EF4-FFF2-40B4-BE49-F238E27FC236}">
                <a16:creationId xmlns:a16="http://schemas.microsoft.com/office/drawing/2014/main" id="{0BE75DE4-BE93-E478-FD4A-77529849DB98}"/>
              </a:ext>
            </a:extLst>
          </p:cNvPr>
          <p:cNvSpPr>
            <a:spLocks noGrp="1"/>
          </p:cNvSpPr>
          <p:nvPr>
            <p:ph idx="1"/>
          </p:nvPr>
        </p:nvSpPr>
        <p:spPr/>
        <p:txBody>
          <a:bodyPr>
            <a:normAutofit/>
          </a:bodyPr>
          <a:lstStyle/>
          <a:p>
            <a:r>
              <a:rPr lang="en-US" b="1" dirty="0">
                <a:effectLst/>
                <a:latin typeface="Arial" panose="020B0604020202020204" pitchFamily="34" charset="0"/>
              </a:rPr>
              <a:t>Worker Quality Score (WQS)</a:t>
            </a:r>
          </a:p>
          <a:p>
            <a:r>
              <a:rPr lang="en-US" dirty="0">
                <a:latin typeface="Arial" panose="020B0604020202020204" pitchFamily="34" charset="0"/>
              </a:rPr>
              <a:t>WQS(</a:t>
            </a:r>
            <a:r>
              <a:rPr lang="en-US" dirty="0" err="1">
                <a:latin typeface="Arial" panose="020B0604020202020204" pitchFamily="34" charset="0"/>
              </a:rPr>
              <a:t>i</a:t>
            </a:r>
            <a:r>
              <a:rPr lang="en-US" dirty="0">
                <a:latin typeface="Arial" panose="020B0604020202020204" pitchFamily="34" charset="0"/>
              </a:rPr>
              <a:t>) = WWA(</a:t>
            </a:r>
            <a:r>
              <a:rPr lang="en-US" dirty="0" err="1">
                <a:latin typeface="Arial" panose="020B0604020202020204" pitchFamily="34" charset="0"/>
              </a:rPr>
              <a:t>i</a:t>
            </a:r>
            <a:r>
              <a:rPr lang="en-US" dirty="0">
                <a:latin typeface="Arial" panose="020B0604020202020204" pitchFamily="34" charset="0"/>
              </a:rPr>
              <a:t>) x WUA(</a:t>
            </a:r>
            <a:r>
              <a:rPr lang="en-US" dirty="0" err="1">
                <a:latin typeface="Arial" panose="020B0604020202020204" pitchFamily="34" charset="0"/>
              </a:rPr>
              <a:t>i</a:t>
            </a:r>
            <a:r>
              <a:rPr lang="en-US" dirty="0">
                <a:latin typeface="Arial" panose="020B0604020202020204" pitchFamily="34" charset="0"/>
              </a:rPr>
              <a:t>)</a:t>
            </a:r>
            <a:endParaRPr lang="en-US" dirty="0">
              <a:effectLst/>
              <a:latin typeface="Arial" panose="020B0604020202020204" pitchFamily="34" charset="0"/>
            </a:endParaRPr>
          </a:p>
          <a:p>
            <a:r>
              <a:rPr lang="en-US" dirty="0">
                <a:effectLst/>
                <a:latin typeface="Arial" panose="020B0604020202020204" pitchFamily="34" charset="0"/>
              </a:rPr>
              <a:t>Worker-Worker Agreement (WWA)</a:t>
            </a:r>
          </a:p>
          <a:p>
            <a:pPr lvl="1"/>
            <a:r>
              <a:rPr lang="en-US" dirty="0">
                <a:effectLst/>
                <a:latin typeface="Arial" panose="020B0604020202020204" pitchFamily="34" charset="0"/>
              </a:rPr>
              <a:t>For a given worker </a:t>
            </a:r>
            <a:r>
              <a:rPr lang="en-US" i="1" dirty="0" err="1">
                <a:latin typeface="Arial" panose="020B0604020202020204" pitchFamily="34" charset="0"/>
              </a:rPr>
              <a:t>i</a:t>
            </a:r>
            <a:r>
              <a:rPr lang="en-US" i="1" dirty="0">
                <a:effectLst/>
                <a:latin typeface="Arial" panose="020B0604020202020204" pitchFamily="34" charset="0"/>
              </a:rPr>
              <a:t>,</a:t>
            </a:r>
            <a:r>
              <a:rPr lang="en-US" dirty="0">
                <a:effectLst/>
                <a:latin typeface="Arial" panose="020B0604020202020204" pitchFamily="34" charset="0"/>
              </a:rPr>
              <a:t> measures the average pairwise agreement between </a:t>
            </a:r>
            <a:r>
              <a:rPr lang="en-US" i="1" dirty="0" err="1">
                <a:effectLst/>
                <a:latin typeface="Arial" panose="020B0604020202020204" pitchFamily="34" charset="0"/>
              </a:rPr>
              <a:t>i</a:t>
            </a:r>
            <a:r>
              <a:rPr lang="en-US" dirty="0">
                <a:effectLst/>
                <a:latin typeface="Arial" panose="020B0604020202020204" pitchFamily="34" charset="0"/>
              </a:rPr>
              <a:t> and all other workers, across all media units they annotated in common, indicating how close a worker performs compared to workers solving the same task</a:t>
            </a:r>
          </a:p>
          <a:p>
            <a:r>
              <a:rPr lang="en-US" dirty="0">
                <a:effectLst/>
                <a:latin typeface="Arial" panose="020B0604020202020204" pitchFamily="34" charset="0"/>
              </a:rPr>
              <a:t>Worker-Media Unit Agreement (WUA) </a:t>
            </a:r>
          </a:p>
          <a:p>
            <a:pPr lvl="1"/>
            <a:r>
              <a:rPr lang="en-US" dirty="0">
                <a:effectLst/>
                <a:latin typeface="Arial" panose="020B0604020202020204" pitchFamily="34" charset="0"/>
              </a:rPr>
              <a:t>Measures the similarity between the annotations of a worker and the</a:t>
            </a:r>
            <a:br>
              <a:rPr lang="en-US" dirty="0"/>
            </a:br>
            <a:r>
              <a:rPr lang="en-US" dirty="0">
                <a:effectLst/>
                <a:latin typeface="Arial" panose="020B0604020202020204" pitchFamily="34" charset="0"/>
              </a:rPr>
              <a:t>aggregated annotations of the rest of the workers</a:t>
            </a:r>
          </a:p>
        </p:txBody>
      </p:sp>
    </p:spTree>
    <p:extLst>
      <p:ext uri="{BB962C8B-B14F-4D97-AF65-F5344CB8AC3E}">
        <p14:creationId xmlns:p14="http://schemas.microsoft.com/office/powerpoint/2010/main" val="3955067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E1B3A-4475-E7EB-A85B-2735ACF91175}"/>
              </a:ext>
            </a:extLst>
          </p:cNvPr>
          <p:cNvSpPr>
            <a:spLocks noGrp="1"/>
          </p:cNvSpPr>
          <p:nvPr>
            <p:ph type="title"/>
          </p:nvPr>
        </p:nvSpPr>
        <p:spPr/>
        <p:txBody>
          <a:bodyPr/>
          <a:lstStyle/>
          <a:p>
            <a:r>
              <a:rPr lang="en-US" dirty="0"/>
              <a:t>CROWD TRUTH</a:t>
            </a:r>
          </a:p>
        </p:txBody>
      </p:sp>
      <p:sp>
        <p:nvSpPr>
          <p:cNvPr id="3" name="Content Placeholder 2">
            <a:extLst>
              <a:ext uri="{FF2B5EF4-FFF2-40B4-BE49-F238E27FC236}">
                <a16:creationId xmlns:a16="http://schemas.microsoft.com/office/drawing/2014/main" id="{A03ACE6F-145D-DFB6-87E8-0B3FFA409939}"/>
              </a:ext>
            </a:extLst>
          </p:cNvPr>
          <p:cNvSpPr>
            <a:spLocks noGrp="1"/>
          </p:cNvSpPr>
          <p:nvPr>
            <p:ph idx="1"/>
          </p:nvPr>
        </p:nvSpPr>
        <p:spPr/>
        <p:txBody>
          <a:bodyPr/>
          <a:lstStyle/>
          <a:p>
            <a:r>
              <a:rPr lang="en-US" dirty="0">
                <a:effectLst/>
                <a:latin typeface="Arial" panose="020B0604020202020204" pitchFamily="34" charset="0"/>
              </a:rPr>
              <a:t>Worker-Worker Agreement (WWA)</a:t>
            </a:r>
          </a:p>
          <a:p>
            <a:endParaRPr lang="en-US" dirty="0"/>
          </a:p>
        </p:txBody>
      </p:sp>
      <p:pic>
        <p:nvPicPr>
          <p:cNvPr id="5" name="Picture 4">
            <a:extLst>
              <a:ext uri="{FF2B5EF4-FFF2-40B4-BE49-F238E27FC236}">
                <a16:creationId xmlns:a16="http://schemas.microsoft.com/office/drawing/2014/main" id="{9F59605C-7415-E221-140A-3BEEA79A3804}"/>
              </a:ext>
            </a:extLst>
          </p:cNvPr>
          <p:cNvPicPr>
            <a:picLocks noChangeAspect="1"/>
          </p:cNvPicPr>
          <p:nvPr/>
        </p:nvPicPr>
        <p:blipFill>
          <a:blip r:embed="rId2"/>
          <a:stretch>
            <a:fillRect/>
          </a:stretch>
        </p:blipFill>
        <p:spPr>
          <a:xfrm>
            <a:off x="2776881" y="2758027"/>
            <a:ext cx="5657850" cy="2152650"/>
          </a:xfrm>
          <a:prstGeom prst="rect">
            <a:avLst/>
          </a:prstGeom>
        </p:spPr>
      </p:pic>
    </p:spTree>
    <p:extLst>
      <p:ext uri="{BB962C8B-B14F-4D97-AF65-F5344CB8AC3E}">
        <p14:creationId xmlns:p14="http://schemas.microsoft.com/office/powerpoint/2010/main" val="8780398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872B4-5F78-4406-3897-871864850C09}"/>
              </a:ext>
            </a:extLst>
          </p:cNvPr>
          <p:cNvSpPr>
            <a:spLocks noGrp="1"/>
          </p:cNvSpPr>
          <p:nvPr>
            <p:ph type="title"/>
          </p:nvPr>
        </p:nvSpPr>
        <p:spPr/>
        <p:txBody>
          <a:bodyPr/>
          <a:lstStyle/>
          <a:p>
            <a:r>
              <a:rPr lang="en-US" dirty="0"/>
              <a:t>CROWD TRUTH</a:t>
            </a:r>
          </a:p>
        </p:txBody>
      </p:sp>
      <p:sp>
        <p:nvSpPr>
          <p:cNvPr id="3" name="Content Placeholder 2">
            <a:extLst>
              <a:ext uri="{FF2B5EF4-FFF2-40B4-BE49-F238E27FC236}">
                <a16:creationId xmlns:a16="http://schemas.microsoft.com/office/drawing/2014/main" id="{B18B317A-D193-673C-B91A-DD587210B18A}"/>
              </a:ext>
            </a:extLst>
          </p:cNvPr>
          <p:cNvSpPr>
            <a:spLocks noGrp="1"/>
          </p:cNvSpPr>
          <p:nvPr>
            <p:ph idx="1"/>
          </p:nvPr>
        </p:nvSpPr>
        <p:spPr/>
        <p:txBody>
          <a:bodyPr/>
          <a:lstStyle/>
          <a:p>
            <a:r>
              <a:rPr lang="en-US" dirty="0">
                <a:effectLst/>
                <a:latin typeface="Arial" panose="020B0604020202020204" pitchFamily="34" charset="0"/>
              </a:rPr>
              <a:t>Worker-Media Unit Agreement (WUA) </a:t>
            </a:r>
          </a:p>
          <a:p>
            <a:endParaRPr lang="en-US" dirty="0"/>
          </a:p>
        </p:txBody>
      </p:sp>
      <p:pic>
        <p:nvPicPr>
          <p:cNvPr id="5" name="Picture 4">
            <a:extLst>
              <a:ext uri="{FF2B5EF4-FFF2-40B4-BE49-F238E27FC236}">
                <a16:creationId xmlns:a16="http://schemas.microsoft.com/office/drawing/2014/main" id="{323674F9-8DBA-9D5A-DAC8-C1A04DF67435}"/>
              </a:ext>
            </a:extLst>
          </p:cNvPr>
          <p:cNvPicPr>
            <a:picLocks noChangeAspect="1"/>
          </p:cNvPicPr>
          <p:nvPr/>
        </p:nvPicPr>
        <p:blipFill>
          <a:blip r:embed="rId2"/>
          <a:stretch>
            <a:fillRect/>
          </a:stretch>
        </p:blipFill>
        <p:spPr>
          <a:xfrm>
            <a:off x="2452540" y="2815431"/>
            <a:ext cx="6400800" cy="2371725"/>
          </a:xfrm>
          <a:prstGeom prst="rect">
            <a:avLst/>
          </a:prstGeom>
        </p:spPr>
      </p:pic>
    </p:spTree>
    <p:extLst>
      <p:ext uri="{BB962C8B-B14F-4D97-AF65-F5344CB8AC3E}">
        <p14:creationId xmlns:p14="http://schemas.microsoft.com/office/powerpoint/2010/main" val="4181310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0E2FB0-1498-4694-89AC-C3F94AF754F4}"/>
              </a:ext>
            </a:extLst>
          </p:cNvPr>
          <p:cNvSpPr>
            <a:spLocks noGrp="1"/>
          </p:cNvSpPr>
          <p:nvPr>
            <p:ph idx="1"/>
          </p:nvPr>
        </p:nvSpPr>
        <p:spPr/>
        <p:txBody>
          <a:bodyPr/>
          <a:lstStyle/>
          <a:p>
            <a:r>
              <a:rPr lang="en-US" dirty="0"/>
              <a:t>Objective 1 : Comparison study</a:t>
            </a:r>
          </a:p>
          <a:p>
            <a:pPr marL="0" indent="0">
              <a:buNone/>
            </a:pPr>
            <a:endParaRPr lang="en-US" dirty="0"/>
          </a:p>
          <a:p>
            <a:pPr lvl="1"/>
            <a:r>
              <a:rPr lang="en-US" dirty="0"/>
              <a:t>With Vision Transformer model on CIFAR dataset</a:t>
            </a:r>
          </a:p>
          <a:p>
            <a:pPr lvl="1"/>
            <a:r>
              <a:rPr lang="en-US" dirty="0"/>
              <a:t>Analyze the performance with noise as hyperparameter</a:t>
            </a:r>
          </a:p>
          <a:p>
            <a:pPr lvl="1"/>
            <a:r>
              <a:rPr lang="en-US" dirty="0"/>
              <a:t>Explore </a:t>
            </a:r>
            <a:r>
              <a:rPr lang="en-US" dirty="0" err="1"/>
              <a:t>Cleanlab</a:t>
            </a:r>
            <a:r>
              <a:rPr lang="en-US" dirty="0"/>
              <a:t> performance with/without noise on the same dataset</a:t>
            </a:r>
          </a:p>
          <a:p>
            <a:pPr lvl="1"/>
            <a:endParaRPr lang="en-US" dirty="0"/>
          </a:p>
        </p:txBody>
      </p:sp>
    </p:spTree>
    <p:extLst>
      <p:ext uri="{BB962C8B-B14F-4D97-AF65-F5344CB8AC3E}">
        <p14:creationId xmlns:p14="http://schemas.microsoft.com/office/powerpoint/2010/main" val="24844610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23BA2-F417-C19A-C6F7-44046270FB91}"/>
              </a:ext>
            </a:extLst>
          </p:cNvPr>
          <p:cNvSpPr>
            <a:spLocks noGrp="1"/>
          </p:cNvSpPr>
          <p:nvPr>
            <p:ph type="title"/>
          </p:nvPr>
        </p:nvSpPr>
        <p:spPr/>
        <p:txBody>
          <a:bodyPr/>
          <a:lstStyle/>
          <a:p>
            <a:r>
              <a:rPr lang="en-US" dirty="0"/>
              <a:t>CROWD TRUTH</a:t>
            </a:r>
          </a:p>
        </p:txBody>
      </p:sp>
      <p:sp>
        <p:nvSpPr>
          <p:cNvPr id="3" name="Content Placeholder 2">
            <a:extLst>
              <a:ext uri="{FF2B5EF4-FFF2-40B4-BE49-F238E27FC236}">
                <a16:creationId xmlns:a16="http://schemas.microsoft.com/office/drawing/2014/main" id="{4D81B951-5D86-9404-C376-6FE92292C492}"/>
              </a:ext>
            </a:extLst>
          </p:cNvPr>
          <p:cNvSpPr>
            <a:spLocks noGrp="1"/>
          </p:cNvSpPr>
          <p:nvPr>
            <p:ph idx="1"/>
          </p:nvPr>
        </p:nvSpPr>
        <p:spPr/>
        <p:txBody>
          <a:bodyPr/>
          <a:lstStyle/>
          <a:p>
            <a:r>
              <a:rPr lang="en-US" b="1" dirty="0">
                <a:effectLst/>
                <a:latin typeface="Arial" panose="020B0604020202020204" pitchFamily="34" charset="0"/>
              </a:rPr>
              <a:t>Annotation Quality Score (AQS)</a:t>
            </a:r>
          </a:p>
          <a:p>
            <a:endParaRPr lang="en-US" dirty="0"/>
          </a:p>
          <a:p>
            <a:endParaRPr lang="en-US" dirty="0"/>
          </a:p>
        </p:txBody>
      </p:sp>
      <p:pic>
        <p:nvPicPr>
          <p:cNvPr id="5" name="Picture 4">
            <a:extLst>
              <a:ext uri="{FF2B5EF4-FFF2-40B4-BE49-F238E27FC236}">
                <a16:creationId xmlns:a16="http://schemas.microsoft.com/office/drawing/2014/main" id="{CE8AE458-17C9-3768-99ED-AC3508A8FEDB}"/>
              </a:ext>
            </a:extLst>
          </p:cNvPr>
          <p:cNvPicPr>
            <a:picLocks noChangeAspect="1"/>
          </p:cNvPicPr>
          <p:nvPr/>
        </p:nvPicPr>
        <p:blipFill>
          <a:blip r:embed="rId2"/>
          <a:stretch>
            <a:fillRect/>
          </a:stretch>
        </p:blipFill>
        <p:spPr>
          <a:xfrm>
            <a:off x="2104829" y="2267744"/>
            <a:ext cx="6191250" cy="1733550"/>
          </a:xfrm>
          <a:prstGeom prst="rect">
            <a:avLst/>
          </a:prstGeom>
        </p:spPr>
      </p:pic>
      <p:sp>
        <p:nvSpPr>
          <p:cNvPr id="6" name="TextBox 5">
            <a:extLst>
              <a:ext uri="{FF2B5EF4-FFF2-40B4-BE49-F238E27FC236}">
                <a16:creationId xmlns:a16="http://schemas.microsoft.com/office/drawing/2014/main" id="{B2DBFA7F-E616-E046-FFDB-2074AC89BD31}"/>
              </a:ext>
            </a:extLst>
          </p:cNvPr>
          <p:cNvSpPr txBox="1"/>
          <p:nvPr/>
        </p:nvSpPr>
        <p:spPr>
          <a:xfrm>
            <a:off x="7042314" y="3542418"/>
            <a:ext cx="3044857" cy="1200329"/>
          </a:xfrm>
          <a:prstGeom prst="rect">
            <a:avLst/>
          </a:prstGeom>
          <a:noFill/>
        </p:spPr>
        <p:txBody>
          <a:bodyPr wrap="square" rtlCol="0">
            <a:spAutoFit/>
          </a:bodyPr>
          <a:lstStyle/>
          <a:p>
            <a:r>
              <a:rPr lang="en-US" dirty="0">
                <a:effectLst/>
                <a:latin typeface="Arial" panose="020B0604020202020204" pitchFamily="34" charset="0"/>
              </a:rPr>
              <a:t>the probability that if a worker </a:t>
            </a:r>
            <a:r>
              <a:rPr lang="en-US" i="1" dirty="0">
                <a:effectLst/>
                <a:latin typeface="Arial" panose="020B0604020202020204" pitchFamily="34" charset="0"/>
              </a:rPr>
              <a:t>j</a:t>
            </a:r>
            <a:r>
              <a:rPr lang="en-US" dirty="0">
                <a:effectLst/>
                <a:latin typeface="Arial" panose="020B0604020202020204" pitchFamily="34" charset="0"/>
              </a:rPr>
              <a:t> annotates</a:t>
            </a:r>
            <a:br>
              <a:rPr lang="en-US" dirty="0"/>
            </a:br>
            <a:r>
              <a:rPr lang="en-US" i="1" dirty="0">
                <a:effectLst/>
                <a:latin typeface="Arial" panose="020B0604020202020204" pitchFamily="34" charset="0"/>
              </a:rPr>
              <a:t>a</a:t>
            </a:r>
            <a:r>
              <a:rPr lang="en-US" dirty="0">
                <a:effectLst/>
                <a:latin typeface="Arial" panose="020B0604020202020204" pitchFamily="34" charset="0"/>
              </a:rPr>
              <a:t> in a media unit, worker </a:t>
            </a:r>
            <a:r>
              <a:rPr lang="en-US" i="1" dirty="0" err="1">
                <a:effectLst/>
                <a:latin typeface="Arial" panose="020B0604020202020204" pitchFamily="34" charset="0"/>
              </a:rPr>
              <a:t>i</a:t>
            </a:r>
            <a:r>
              <a:rPr lang="en-US" i="1" dirty="0">
                <a:effectLst/>
                <a:latin typeface="Arial" panose="020B0604020202020204" pitchFamily="34" charset="0"/>
              </a:rPr>
              <a:t> </a:t>
            </a:r>
            <a:r>
              <a:rPr lang="en-US" dirty="0">
                <a:effectLst/>
                <a:latin typeface="Arial" panose="020B0604020202020204" pitchFamily="34" charset="0"/>
              </a:rPr>
              <a:t>will also annotate it</a:t>
            </a:r>
            <a:endParaRPr lang="en-US" dirty="0"/>
          </a:p>
        </p:txBody>
      </p:sp>
      <p:pic>
        <p:nvPicPr>
          <p:cNvPr id="8" name="Picture 7">
            <a:extLst>
              <a:ext uri="{FF2B5EF4-FFF2-40B4-BE49-F238E27FC236}">
                <a16:creationId xmlns:a16="http://schemas.microsoft.com/office/drawing/2014/main" id="{9151D49D-EDBD-9669-84D3-1040AC02AFEE}"/>
              </a:ext>
            </a:extLst>
          </p:cNvPr>
          <p:cNvPicPr>
            <a:picLocks noChangeAspect="1"/>
          </p:cNvPicPr>
          <p:nvPr/>
        </p:nvPicPr>
        <p:blipFill>
          <a:blip r:embed="rId3"/>
          <a:stretch>
            <a:fillRect/>
          </a:stretch>
        </p:blipFill>
        <p:spPr>
          <a:xfrm>
            <a:off x="2191682" y="4283870"/>
            <a:ext cx="4886325" cy="1866900"/>
          </a:xfrm>
          <a:prstGeom prst="rect">
            <a:avLst/>
          </a:prstGeom>
        </p:spPr>
      </p:pic>
    </p:spTree>
    <p:extLst>
      <p:ext uri="{BB962C8B-B14F-4D97-AF65-F5344CB8AC3E}">
        <p14:creationId xmlns:p14="http://schemas.microsoft.com/office/powerpoint/2010/main" val="3906268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B4F16-8DDE-CECF-2679-89C032522FCA}"/>
              </a:ext>
            </a:extLst>
          </p:cNvPr>
          <p:cNvSpPr>
            <a:spLocks noGrp="1"/>
          </p:cNvSpPr>
          <p:nvPr>
            <p:ph type="title"/>
          </p:nvPr>
        </p:nvSpPr>
        <p:spPr/>
        <p:txBody>
          <a:bodyPr/>
          <a:lstStyle/>
          <a:p>
            <a:r>
              <a:rPr lang="en-US" dirty="0"/>
              <a:t>CROWD TRUTH</a:t>
            </a:r>
          </a:p>
        </p:txBody>
      </p:sp>
      <p:sp>
        <p:nvSpPr>
          <p:cNvPr id="3" name="Content Placeholder 2">
            <a:extLst>
              <a:ext uri="{FF2B5EF4-FFF2-40B4-BE49-F238E27FC236}">
                <a16:creationId xmlns:a16="http://schemas.microsoft.com/office/drawing/2014/main" id="{577B0C49-75BA-9C6A-A18C-F8119AF94546}"/>
              </a:ext>
            </a:extLst>
          </p:cNvPr>
          <p:cNvSpPr>
            <a:spLocks noGrp="1"/>
          </p:cNvSpPr>
          <p:nvPr>
            <p:ph idx="1"/>
          </p:nvPr>
        </p:nvSpPr>
        <p:spPr/>
        <p:txBody>
          <a:bodyPr/>
          <a:lstStyle/>
          <a:p>
            <a:r>
              <a:rPr lang="it-IT" b="1" dirty="0">
                <a:effectLst/>
                <a:latin typeface="Arial" panose="020B0604020202020204" pitchFamily="34" charset="0"/>
              </a:rPr>
              <a:t>Media Unit - Annotation Score (UAS)</a:t>
            </a:r>
          </a:p>
          <a:p>
            <a:endParaRPr lang="en-US" dirty="0"/>
          </a:p>
        </p:txBody>
      </p:sp>
      <p:pic>
        <p:nvPicPr>
          <p:cNvPr id="5" name="Picture 4">
            <a:extLst>
              <a:ext uri="{FF2B5EF4-FFF2-40B4-BE49-F238E27FC236}">
                <a16:creationId xmlns:a16="http://schemas.microsoft.com/office/drawing/2014/main" id="{81CF2A3C-E82E-9427-1EDF-24289BDF0B57}"/>
              </a:ext>
            </a:extLst>
          </p:cNvPr>
          <p:cNvPicPr>
            <a:picLocks noChangeAspect="1"/>
          </p:cNvPicPr>
          <p:nvPr/>
        </p:nvPicPr>
        <p:blipFill>
          <a:blip r:embed="rId2"/>
          <a:stretch>
            <a:fillRect/>
          </a:stretch>
        </p:blipFill>
        <p:spPr>
          <a:xfrm>
            <a:off x="1588515" y="2524919"/>
            <a:ext cx="5772150" cy="1476375"/>
          </a:xfrm>
          <a:prstGeom prst="rect">
            <a:avLst/>
          </a:prstGeom>
        </p:spPr>
      </p:pic>
    </p:spTree>
    <p:extLst>
      <p:ext uri="{BB962C8B-B14F-4D97-AF65-F5344CB8AC3E}">
        <p14:creationId xmlns:p14="http://schemas.microsoft.com/office/powerpoint/2010/main" val="28639498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44488-C378-B27F-E630-706DF0D06140}"/>
              </a:ext>
            </a:extLst>
          </p:cNvPr>
          <p:cNvSpPr>
            <a:spLocks noGrp="1"/>
          </p:cNvSpPr>
          <p:nvPr>
            <p:ph type="title"/>
          </p:nvPr>
        </p:nvSpPr>
        <p:spPr/>
        <p:txBody>
          <a:bodyPr/>
          <a:lstStyle/>
          <a:p>
            <a:r>
              <a:rPr lang="en-US" dirty="0"/>
              <a:t>Experiments CIFAR10</a:t>
            </a:r>
          </a:p>
        </p:txBody>
      </p:sp>
      <p:graphicFrame>
        <p:nvGraphicFramePr>
          <p:cNvPr id="4" name="Table 4">
            <a:extLst>
              <a:ext uri="{FF2B5EF4-FFF2-40B4-BE49-F238E27FC236}">
                <a16:creationId xmlns:a16="http://schemas.microsoft.com/office/drawing/2014/main" id="{48C6434D-FEF2-C1A0-5529-0080E37DB8F4}"/>
              </a:ext>
            </a:extLst>
          </p:cNvPr>
          <p:cNvGraphicFramePr>
            <a:graphicFrameLocks noGrp="1"/>
          </p:cNvGraphicFramePr>
          <p:nvPr>
            <p:ph idx="1"/>
            <p:extLst>
              <p:ext uri="{D42A27DB-BD31-4B8C-83A1-F6EECF244321}">
                <p14:modId xmlns:p14="http://schemas.microsoft.com/office/powerpoint/2010/main" val="1306299585"/>
              </p:ext>
            </p:extLst>
          </p:nvPr>
        </p:nvGraphicFramePr>
        <p:xfrm>
          <a:off x="838200" y="1825625"/>
          <a:ext cx="10515600" cy="2595880"/>
        </p:xfrm>
        <a:graphic>
          <a:graphicData uri="http://schemas.openxmlformats.org/drawingml/2006/table">
            <a:tbl>
              <a:tblPr firstRow="1" bandRow="1">
                <a:tableStyleId>{5C22544A-7EE6-4342-B048-85BDC9FD1C3A}</a:tableStyleId>
              </a:tblPr>
              <a:tblGrid>
                <a:gridCol w="726649">
                  <a:extLst>
                    <a:ext uri="{9D8B030D-6E8A-4147-A177-3AD203B41FA5}">
                      <a16:colId xmlns:a16="http://schemas.microsoft.com/office/drawing/2014/main" val="941028149"/>
                    </a:ext>
                  </a:extLst>
                </a:gridCol>
                <a:gridCol w="2102178">
                  <a:extLst>
                    <a:ext uri="{9D8B030D-6E8A-4147-A177-3AD203B41FA5}">
                      <a16:colId xmlns:a16="http://schemas.microsoft.com/office/drawing/2014/main" val="3849901511"/>
                    </a:ext>
                  </a:extLst>
                </a:gridCol>
                <a:gridCol w="5057873">
                  <a:extLst>
                    <a:ext uri="{9D8B030D-6E8A-4147-A177-3AD203B41FA5}">
                      <a16:colId xmlns:a16="http://schemas.microsoft.com/office/drawing/2014/main" val="166923177"/>
                    </a:ext>
                  </a:extLst>
                </a:gridCol>
                <a:gridCol w="2628900">
                  <a:extLst>
                    <a:ext uri="{9D8B030D-6E8A-4147-A177-3AD203B41FA5}">
                      <a16:colId xmlns:a16="http://schemas.microsoft.com/office/drawing/2014/main" val="319934311"/>
                    </a:ext>
                  </a:extLst>
                </a:gridCol>
              </a:tblGrid>
              <a:tr h="370840">
                <a:tc>
                  <a:txBody>
                    <a:bodyPr/>
                    <a:lstStyle/>
                    <a:p>
                      <a:r>
                        <a:rPr lang="en-US" dirty="0" err="1"/>
                        <a:t>S.No</a:t>
                      </a:r>
                      <a:endParaRPr lang="en-US" dirty="0"/>
                    </a:p>
                  </a:txBody>
                  <a:tcPr/>
                </a:tc>
                <a:tc>
                  <a:txBody>
                    <a:bodyPr/>
                    <a:lstStyle/>
                    <a:p>
                      <a:r>
                        <a:rPr lang="en-US" dirty="0"/>
                        <a:t>Noise %</a:t>
                      </a:r>
                    </a:p>
                  </a:txBody>
                  <a:tcPr/>
                </a:tc>
                <a:tc>
                  <a:txBody>
                    <a:bodyPr/>
                    <a:lstStyle/>
                    <a:p>
                      <a:r>
                        <a:rPr lang="en-US" dirty="0"/>
                        <a:t>Accuracy</a:t>
                      </a:r>
                    </a:p>
                  </a:txBody>
                  <a:tcPr/>
                </a:tc>
                <a:tc>
                  <a:txBody>
                    <a:bodyPr/>
                    <a:lstStyle/>
                    <a:p>
                      <a:endParaRPr lang="en-US"/>
                    </a:p>
                  </a:txBody>
                  <a:tcPr/>
                </a:tc>
                <a:extLst>
                  <a:ext uri="{0D108BD9-81ED-4DB2-BD59-A6C34878D82A}">
                    <a16:rowId xmlns:a16="http://schemas.microsoft.com/office/drawing/2014/main" val="2726606289"/>
                  </a:ext>
                </a:extLst>
              </a:tr>
              <a:tr h="370840">
                <a:tc>
                  <a:txBody>
                    <a:bodyPr/>
                    <a:lstStyle/>
                    <a:p>
                      <a:r>
                        <a:rPr lang="en-US" dirty="0"/>
                        <a:t>1</a:t>
                      </a:r>
                    </a:p>
                  </a:txBody>
                  <a:tcPr/>
                </a:tc>
                <a:tc>
                  <a:txBody>
                    <a:bodyPr/>
                    <a:lstStyle/>
                    <a:p>
                      <a:r>
                        <a:rPr lang="en-US" dirty="0"/>
                        <a:t>0%</a:t>
                      </a:r>
                    </a:p>
                  </a:txBody>
                  <a:tcPr/>
                </a:tc>
                <a:tc>
                  <a:txBody>
                    <a:bodyPr/>
                    <a:lstStyle/>
                    <a:p>
                      <a:r>
                        <a:rPr lang="en-US" dirty="0"/>
                        <a:t>82.9 %</a:t>
                      </a:r>
                    </a:p>
                  </a:txBody>
                  <a:tcPr/>
                </a:tc>
                <a:tc>
                  <a:txBody>
                    <a:bodyPr/>
                    <a:lstStyle/>
                    <a:p>
                      <a:endParaRPr lang="en-US"/>
                    </a:p>
                  </a:txBody>
                  <a:tcPr/>
                </a:tc>
                <a:extLst>
                  <a:ext uri="{0D108BD9-81ED-4DB2-BD59-A6C34878D82A}">
                    <a16:rowId xmlns:a16="http://schemas.microsoft.com/office/drawing/2014/main" val="1685067558"/>
                  </a:ext>
                </a:extLst>
              </a:tr>
              <a:tr h="370840">
                <a:tc>
                  <a:txBody>
                    <a:bodyPr/>
                    <a:lstStyle/>
                    <a:p>
                      <a:r>
                        <a:rPr lang="en-US" dirty="0"/>
                        <a:t>2</a:t>
                      </a:r>
                    </a:p>
                  </a:txBody>
                  <a:tcPr/>
                </a:tc>
                <a:tc>
                  <a:txBody>
                    <a:bodyPr/>
                    <a:lstStyle/>
                    <a:p>
                      <a:r>
                        <a:rPr lang="en-US" dirty="0"/>
                        <a:t>10%</a:t>
                      </a:r>
                    </a:p>
                  </a:txBody>
                  <a:tcPr/>
                </a:tc>
                <a:tc>
                  <a:txBody>
                    <a:bodyPr/>
                    <a:lstStyle/>
                    <a:p>
                      <a:r>
                        <a:rPr lang="en-US" dirty="0"/>
                        <a:t>78.21%</a:t>
                      </a:r>
                    </a:p>
                  </a:txBody>
                  <a:tcPr/>
                </a:tc>
                <a:tc>
                  <a:txBody>
                    <a:bodyPr/>
                    <a:lstStyle/>
                    <a:p>
                      <a:endParaRPr lang="en-US"/>
                    </a:p>
                  </a:txBody>
                  <a:tcPr/>
                </a:tc>
                <a:extLst>
                  <a:ext uri="{0D108BD9-81ED-4DB2-BD59-A6C34878D82A}">
                    <a16:rowId xmlns:a16="http://schemas.microsoft.com/office/drawing/2014/main" val="1417291527"/>
                  </a:ext>
                </a:extLst>
              </a:tr>
              <a:tr h="370840">
                <a:tc>
                  <a:txBody>
                    <a:bodyPr/>
                    <a:lstStyle/>
                    <a:p>
                      <a:r>
                        <a:rPr lang="en-US" dirty="0"/>
                        <a:t>3</a:t>
                      </a:r>
                    </a:p>
                  </a:txBody>
                  <a:tcPr/>
                </a:tc>
                <a:tc>
                  <a:txBody>
                    <a:bodyPr/>
                    <a:lstStyle/>
                    <a:p>
                      <a:r>
                        <a:rPr lang="en-US" dirty="0"/>
                        <a:t>20%</a:t>
                      </a:r>
                    </a:p>
                  </a:txBody>
                  <a:tcPr/>
                </a:tc>
                <a:tc>
                  <a:txBody>
                    <a:bodyPr/>
                    <a:lstStyle/>
                    <a:p>
                      <a:r>
                        <a:rPr lang="en-US" dirty="0"/>
                        <a:t>75.55%</a:t>
                      </a:r>
                    </a:p>
                  </a:txBody>
                  <a:tcPr/>
                </a:tc>
                <a:tc>
                  <a:txBody>
                    <a:bodyPr/>
                    <a:lstStyle/>
                    <a:p>
                      <a:endParaRPr lang="en-US" dirty="0"/>
                    </a:p>
                  </a:txBody>
                  <a:tcPr/>
                </a:tc>
                <a:extLst>
                  <a:ext uri="{0D108BD9-81ED-4DB2-BD59-A6C34878D82A}">
                    <a16:rowId xmlns:a16="http://schemas.microsoft.com/office/drawing/2014/main" val="2802989744"/>
                  </a:ext>
                </a:extLst>
              </a:tr>
              <a:tr h="370840">
                <a:tc>
                  <a:txBody>
                    <a:bodyPr/>
                    <a:lstStyle/>
                    <a:p>
                      <a:r>
                        <a:rPr lang="en-US" dirty="0"/>
                        <a:t>4</a:t>
                      </a:r>
                    </a:p>
                  </a:txBody>
                  <a:tcPr/>
                </a:tc>
                <a:tc>
                  <a:txBody>
                    <a:bodyPr/>
                    <a:lstStyle/>
                    <a:p>
                      <a:r>
                        <a:rPr lang="en-US" dirty="0"/>
                        <a:t>30%</a:t>
                      </a:r>
                    </a:p>
                  </a:txBody>
                  <a:tcPr/>
                </a:tc>
                <a:tc>
                  <a:txBody>
                    <a:bodyPr/>
                    <a:lstStyle/>
                    <a:p>
                      <a:r>
                        <a:rPr lang="en-US" dirty="0"/>
                        <a:t>73.25%</a:t>
                      </a:r>
                    </a:p>
                  </a:txBody>
                  <a:tcPr/>
                </a:tc>
                <a:tc>
                  <a:txBody>
                    <a:bodyPr/>
                    <a:lstStyle/>
                    <a:p>
                      <a:endParaRPr lang="en-US" dirty="0"/>
                    </a:p>
                  </a:txBody>
                  <a:tcPr/>
                </a:tc>
                <a:extLst>
                  <a:ext uri="{0D108BD9-81ED-4DB2-BD59-A6C34878D82A}">
                    <a16:rowId xmlns:a16="http://schemas.microsoft.com/office/drawing/2014/main" val="649795460"/>
                  </a:ext>
                </a:extLst>
              </a:tr>
              <a:tr h="370840">
                <a:tc>
                  <a:txBody>
                    <a:bodyPr/>
                    <a:lstStyle/>
                    <a:p>
                      <a:r>
                        <a:rPr lang="en-US" dirty="0"/>
                        <a:t>5</a:t>
                      </a:r>
                    </a:p>
                  </a:txBody>
                  <a:tcPr/>
                </a:tc>
                <a:tc>
                  <a:txBody>
                    <a:bodyPr/>
                    <a:lstStyle/>
                    <a:p>
                      <a:r>
                        <a:rPr lang="en-US" dirty="0"/>
                        <a:t>40%</a:t>
                      </a:r>
                    </a:p>
                  </a:txBody>
                  <a:tcPr/>
                </a:tc>
                <a:tc>
                  <a:txBody>
                    <a:bodyPr/>
                    <a:lstStyle/>
                    <a:p>
                      <a:r>
                        <a:rPr lang="en-US" dirty="0"/>
                        <a:t>69.66%</a:t>
                      </a:r>
                    </a:p>
                  </a:txBody>
                  <a:tcPr/>
                </a:tc>
                <a:tc>
                  <a:txBody>
                    <a:bodyPr/>
                    <a:lstStyle/>
                    <a:p>
                      <a:endParaRPr lang="en-US" dirty="0"/>
                    </a:p>
                  </a:txBody>
                  <a:tcPr/>
                </a:tc>
                <a:extLst>
                  <a:ext uri="{0D108BD9-81ED-4DB2-BD59-A6C34878D82A}">
                    <a16:rowId xmlns:a16="http://schemas.microsoft.com/office/drawing/2014/main" val="183692851"/>
                  </a:ext>
                </a:extLst>
              </a:tr>
              <a:tr h="370840">
                <a:tc>
                  <a:txBody>
                    <a:bodyPr/>
                    <a:lstStyle/>
                    <a:p>
                      <a:r>
                        <a:rPr lang="en-US" dirty="0"/>
                        <a:t>6</a:t>
                      </a:r>
                    </a:p>
                  </a:txBody>
                  <a:tcPr/>
                </a:tc>
                <a:tc>
                  <a:txBody>
                    <a:bodyPr/>
                    <a:lstStyle/>
                    <a:p>
                      <a:r>
                        <a:rPr lang="en-US" dirty="0"/>
                        <a:t>50%</a:t>
                      </a:r>
                    </a:p>
                  </a:txBody>
                  <a:tcPr/>
                </a:tc>
                <a:tc>
                  <a:txBody>
                    <a:bodyPr/>
                    <a:lstStyle/>
                    <a:p>
                      <a:r>
                        <a:rPr lang="en-US" dirty="0"/>
                        <a:t>66.28%</a:t>
                      </a:r>
                    </a:p>
                  </a:txBody>
                  <a:tcPr/>
                </a:tc>
                <a:tc>
                  <a:txBody>
                    <a:bodyPr/>
                    <a:lstStyle/>
                    <a:p>
                      <a:endParaRPr lang="en-US" dirty="0"/>
                    </a:p>
                  </a:txBody>
                  <a:tcPr/>
                </a:tc>
                <a:extLst>
                  <a:ext uri="{0D108BD9-81ED-4DB2-BD59-A6C34878D82A}">
                    <a16:rowId xmlns:a16="http://schemas.microsoft.com/office/drawing/2014/main" val="3892115795"/>
                  </a:ext>
                </a:extLst>
              </a:tr>
            </a:tbl>
          </a:graphicData>
        </a:graphic>
      </p:graphicFrame>
    </p:spTree>
    <p:extLst>
      <p:ext uri="{BB962C8B-B14F-4D97-AF65-F5344CB8AC3E}">
        <p14:creationId xmlns:p14="http://schemas.microsoft.com/office/powerpoint/2010/main" val="4079762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44488-C378-B27F-E630-706DF0D06140}"/>
              </a:ext>
            </a:extLst>
          </p:cNvPr>
          <p:cNvSpPr>
            <a:spLocks noGrp="1"/>
          </p:cNvSpPr>
          <p:nvPr>
            <p:ph type="title"/>
          </p:nvPr>
        </p:nvSpPr>
        <p:spPr/>
        <p:txBody>
          <a:bodyPr/>
          <a:lstStyle/>
          <a:p>
            <a:r>
              <a:rPr lang="en-US" dirty="0"/>
              <a:t>Experiments CIFAR10</a:t>
            </a:r>
          </a:p>
        </p:txBody>
      </p:sp>
      <p:graphicFrame>
        <p:nvGraphicFramePr>
          <p:cNvPr id="4" name="Table 4">
            <a:extLst>
              <a:ext uri="{FF2B5EF4-FFF2-40B4-BE49-F238E27FC236}">
                <a16:creationId xmlns:a16="http://schemas.microsoft.com/office/drawing/2014/main" id="{48C6434D-FEF2-C1A0-5529-0080E37DB8F4}"/>
              </a:ext>
            </a:extLst>
          </p:cNvPr>
          <p:cNvGraphicFramePr>
            <a:graphicFrameLocks noGrp="1"/>
          </p:cNvGraphicFramePr>
          <p:nvPr>
            <p:ph idx="1"/>
            <p:extLst>
              <p:ext uri="{D42A27DB-BD31-4B8C-83A1-F6EECF244321}">
                <p14:modId xmlns:p14="http://schemas.microsoft.com/office/powerpoint/2010/main" val="2897173214"/>
              </p:ext>
            </p:extLst>
          </p:nvPr>
        </p:nvGraphicFramePr>
        <p:xfrm>
          <a:off x="838200" y="1825625"/>
          <a:ext cx="10515600" cy="1854200"/>
        </p:xfrm>
        <a:graphic>
          <a:graphicData uri="http://schemas.openxmlformats.org/drawingml/2006/table">
            <a:tbl>
              <a:tblPr firstRow="1" bandRow="1">
                <a:tableStyleId>{5C22544A-7EE6-4342-B048-85BDC9FD1C3A}</a:tableStyleId>
              </a:tblPr>
              <a:tblGrid>
                <a:gridCol w="726649">
                  <a:extLst>
                    <a:ext uri="{9D8B030D-6E8A-4147-A177-3AD203B41FA5}">
                      <a16:colId xmlns:a16="http://schemas.microsoft.com/office/drawing/2014/main" val="941028149"/>
                    </a:ext>
                  </a:extLst>
                </a:gridCol>
                <a:gridCol w="2102178">
                  <a:extLst>
                    <a:ext uri="{9D8B030D-6E8A-4147-A177-3AD203B41FA5}">
                      <a16:colId xmlns:a16="http://schemas.microsoft.com/office/drawing/2014/main" val="3849901511"/>
                    </a:ext>
                  </a:extLst>
                </a:gridCol>
                <a:gridCol w="5057873">
                  <a:extLst>
                    <a:ext uri="{9D8B030D-6E8A-4147-A177-3AD203B41FA5}">
                      <a16:colId xmlns:a16="http://schemas.microsoft.com/office/drawing/2014/main" val="166923177"/>
                    </a:ext>
                  </a:extLst>
                </a:gridCol>
                <a:gridCol w="2628900">
                  <a:extLst>
                    <a:ext uri="{9D8B030D-6E8A-4147-A177-3AD203B41FA5}">
                      <a16:colId xmlns:a16="http://schemas.microsoft.com/office/drawing/2014/main" val="319934311"/>
                    </a:ext>
                  </a:extLst>
                </a:gridCol>
              </a:tblGrid>
              <a:tr h="370840">
                <a:tc>
                  <a:txBody>
                    <a:bodyPr/>
                    <a:lstStyle/>
                    <a:p>
                      <a:r>
                        <a:rPr lang="en-US" dirty="0" err="1"/>
                        <a:t>S.No</a:t>
                      </a:r>
                      <a:endParaRPr lang="en-US" dirty="0"/>
                    </a:p>
                  </a:txBody>
                  <a:tcPr/>
                </a:tc>
                <a:tc>
                  <a:txBody>
                    <a:bodyPr/>
                    <a:lstStyle/>
                    <a:p>
                      <a:r>
                        <a:rPr lang="en-US" dirty="0"/>
                        <a:t>Noise %</a:t>
                      </a:r>
                    </a:p>
                  </a:txBody>
                  <a:tcPr/>
                </a:tc>
                <a:tc>
                  <a:txBody>
                    <a:bodyPr/>
                    <a:lstStyle/>
                    <a:p>
                      <a:r>
                        <a:rPr lang="en-US" dirty="0"/>
                        <a:t>Accuracy</a:t>
                      </a:r>
                    </a:p>
                  </a:txBody>
                  <a:tcPr/>
                </a:tc>
                <a:tc>
                  <a:txBody>
                    <a:bodyPr/>
                    <a:lstStyle/>
                    <a:p>
                      <a:endParaRPr lang="en-US"/>
                    </a:p>
                  </a:txBody>
                  <a:tcPr/>
                </a:tc>
                <a:extLst>
                  <a:ext uri="{0D108BD9-81ED-4DB2-BD59-A6C34878D82A}">
                    <a16:rowId xmlns:a16="http://schemas.microsoft.com/office/drawing/2014/main" val="2726606289"/>
                  </a:ext>
                </a:extLst>
              </a:tr>
              <a:tr h="370840">
                <a:tc>
                  <a:txBody>
                    <a:bodyPr/>
                    <a:lstStyle/>
                    <a:p>
                      <a:r>
                        <a:rPr lang="en-US" dirty="0"/>
                        <a:t>1</a:t>
                      </a:r>
                    </a:p>
                  </a:txBody>
                  <a:tcPr/>
                </a:tc>
                <a:tc>
                  <a:txBody>
                    <a:bodyPr/>
                    <a:lstStyle/>
                    <a:p>
                      <a:r>
                        <a:rPr lang="en-US" dirty="0"/>
                        <a:t>0%</a:t>
                      </a:r>
                    </a:p>
                  </a:txBody>
                  <a:tcPr/>
                </a:tc>
                <a:tc>
                  <a:txBody>
                    <a:bodyPr/>
                    <a:lstStyle/>
                    <a:p>
                      <a:r>
                        <a:rPr lang="en-US" dirty="0"/>
                        <a:t>98.71 %</a:t>
                      </a:r>
                    </a:p>
                  </a:txBody>
                  <a:tcPr/>
                </a:tc>
                <a:tc>
                  <a:txBody>
                    <a:bodyPr/>
                    <a:lstStyle/>
                    <a:p>
                      <a:endParaRPr lang="en-US"/>
                    </a:p>
                  </a:txBody>
                  <a:tcPr/>
                </a:tc>
                <a:extLst>
                  <a:ext uri="{0D108BD9-81ED-4DB2-BD59-A6C34878D82A}">
                    <a16:rowId xmlns:a16="http://schemas.microsoft.com/office/drawing/2014/main" val="1685067558"/>
                  </a:ext>
                </a:extLst>
              </a:tr>
              <a:tr h="370840">
                <a:tc>
                  <a:txBody>
                    <a:bodyPr/>
                    <a:lstStyle/>
                    <a:p>
                      <a:r>
                        <a:rPr lang="en-US" dirty="0"/>
                        <a:t>2</a:t>
                      </a:r>
                    </a:p>
                  </a:txBody>
                  <a:tcPr/>
                </a:tc>
                <a:tc>
                  <a:txBody>
                    <a:bodyPr/>
                    <a:lstStyle/>
                    <a:p>
                      <a:r>
                        <a:rPr lang="en-US" dirty="0"/>
                        <a:t>10%</a:t>
                      </a:r>
                    </a:p>
                  </a:txBody>
                  <a:tcPr/>
                </a:tc>
                <a:tc>
                  <a:txBody>
                    <a:bodyPr/>
                    <a:lstStyle/>
                    <a:p>
                      <a:r>
                        <a:rPr lang="en-US" dirty="0"/>
                        <a:t>98.2 %</a:t>
                      </a:r>
                    </a:p>
                  </a:txBody>
                  <a:tcPr/>
                </a:tc>
                <a:tc>
                  <a:txBody>
                    <a:bodyPr/>
                    <a:lstStyle/>
                    <a:p>
                      <a:endParaRPr lang="en-US"/>
                    </a:p>
                  </a:txBody>
                  <a:tcPr/>
                </a:tc>
                <a:extLst>
                  <a:ext uri="{0D108BD9-81ED-4DB2-BD59-A6C34878D82A}">
                    <a16:rowId xmlns:a16="http://schemas.microsoft.com/office/drawing/2014/main" val="1417291527"/>
                  </a:ext>
                </a:extLst>
              </a:tr>
              <a:tr h="370840">
                <a:tc>
                  <a:txBody>
                    <a:bodyPr/>
                    <a:lstStyle/>
                    <a:p>
                      <a:r>
                        <a:rPr lang="en-US" dirty="0"/>
                        <a:t>3</a:t>
                      </a:r>
                    </a:p>
                  </a:txBody>
                  <a:tcPr/>
                </a:tc>
                <a:tc>
                  <a:txBody>
                    <a:bodyPr/>
                    <a:lstStyle/>
                    <a:p>
                      <a:r>
                        <a:rPr lang="en-US" dirty="0"/>
                        <a:t>20%</a:t>
                      </a:r>
                    </a:p>
                  </a:txBody>
                  <a:tcPr/>
                </a:tc>
                <a:tc>
                  <a:txBody>
                    <a:bodyPr/>
                    <a:lstStyle/>
                    <a:p>
                      <a:r>
                        <a:rPr lang="en-US" dirty="0"/>
                        <a:t>97.25 %</a:t>
                      </a:r>
                    </a:p>
                  </a:txBody>
                  <a:tcPr/>
                </a:tc>
                <a:tc>
                  <a:txBody>
                    <a:bodyPr/>
                    <a:lstStyle/>
                    <a:p>
                      <a:endParaRPr lang="en-US" dirty="0"/>
                    </a:p>
                  </a:txBody>
                  <a:tcPr/>
                </a:tc>
                <a:extLst>
                  <a:ext uri="{0D108BD9-81ED-4DB2-BD59-A6C34878D82A}">
                    <a16:rowId xmlns:a16="http://schemas.microsoft.com/office/drawing/2014/main" val="2802989744"/>
                  </a:ext>
                </a:extLst>
              </a:tr>
              <a:tr h="370840">
                <a:tc>
                  <a:txBody>
                    <a:bodyPr/>
                    <a:lstStyle/>
                    <a:p>
                      <a:r>
                        <a:rPr lang="en-US" dirty="0"/>
                        <a:t>4</a:t>
                      </a:r>
                    </a:p>
                  </a:txBody>
                  <a:tcPr/>
                </a:tc>
                <a:tc>
                  <a:txBody>
                    <a:bodyPr/>
                    <a:lstStyle/>
                    <a:p>
                      <a:r>
                        <a:rPr lang="en-US" dirty="0"/>
                        <a:t>30%</a:t>
                      </a:r>
                    </a:p>
                  </a:txBody>
                  <a:tcPr/>
                </a:tc>
                <a:tc>
                  <a:txBody>
                    <a:bodyPr/>
                    <a:lstStyle/>
                    <a:p>
                      <a:r>
                        <a:rPr lang="en-US" dirty="0"/>
                        <a:t>97.89%</a:t>
                      </a:r>
                    </a:p>
                  </a:txBody>
                  <a:tcPr/>
                </a:tc>
                <a:tc>
                  <a:txBody>
                    <a:bodyPr/>
                    <a:lstStyle/>
                    <a:p>
                      <a:endParaRPr lang="en-US" dirty="0"/>
                    </a:p>
                  </a:txBody>
                  <a:tcPr/>
                </a:tc>
                <a:extLst>
                  <a:ext uri="{0D108BD9-81ED-4DB2-BD59-A6C34878D82A}">
                    <a16:rowId xmlns:a16="http://schemas.microsoft.com/office/drawing/2014/main" val="649795460"/>
                  </a:ext>
                </a:extLst>
              </a:tr>
            </a:tbl>
          </a:graphicData>
        </a:graphic>
      </p:graphicFrame>
      <p:sp>
        <p:nvSpPr>
          <p:cNvPr id="3" name="TextBox 2">
            <a:extLst>
              <a:ext uri="{FF2B5EF4-FFF2-40B4-BE49-F238E27FC236}">
                <a16:creationId xmlns:a16="http://schemas.microsoft.com/office/drawing/2014/main" id="{3E4C97E5-7CBE-C4A1-35D6-A4EA391496FB}"/>
              </a:ext>
            </a:extLst>
          </p:cNvPr>
          <p:cNvSpPr txBox="1"/>
          <p:nvPr/>
        </p:nvSpPr>
        <p:spPr>
          <a:xfrm>
            <a:off x="1583703" y="4515439"/>
            <a:ext cx="4411744" cy="369332"/>
          </a:xfrm>
          <a:prstGeom prst="rect">
            <a:avLst/>
          </a:prstGeom>
          <a:noFill/>
        </p:spPr>
        <p:txBody>
          <a:bodyPr wrap="square" rtlCol="0">
            <a:spAutoFit/>
          </a:bodyPr>
          <a:lstStyle/>
          <a:p>
            <a:r>
              <a:rPr lang="en-US" dirty="0"/>
              <a:t>Model pretrained on </a:t>
            </a:r>
            <a:r>
              <a:rPr lang="en-US" dirty="0" err="1"/>
              <a:t>imagenet</a:t>
            </a:r>
            <a:r>
              <a:rPr lang="en-US" dirty="0"/>
              <a:t> dataset</a:t>
            </a:r>
          </a:p>
        </p:txBody>
      </p:sp>
    </p:spTree>
    <p:extLst>
      <p:ext uri="{BB962C8B-B14F-4D97-AF65-F5344CB8AC3E}">
        <p14:creationId xmlns:p14="http://schemas.microsoft.com/office/powerpoint/2010/main" val="3803896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44488-C378-B27F-E630-706DF0D06140}"/>
              </a:ext>
            </a:extLst>
          </p:cNvPr>
          <p:cNvSpPr>
            <a:spLocks noGrp="1"/>
          </p:cNvSpPr>
          <p:nvPr>
            <p:ph type="title"/>
          </p:nvPr>
        </p:nvSpPr>
        <p:spPr/>
        <p:txBody>
          <a:bodyPr/>
          <a:lstStyle/>
          <a:p>
            <a:r>
              <a:rPr lang="en-US" dirty="0"/>
              <a:t>Experiments CIFAR10</a:t>
            </a:r>
          </a:p>
        </p:txBody>
      </p:sp>
      <p:graphicFrame>
        <p:nvGraphicFramePr>
          <p:cNvPr id="4" name="Table 4">
            <a:extLst>
              <a:ext uri="{FF2B5EF4-FFF2-40B4-BE49-F238E27FC236}">
                <a16:creationId xmlns:a16="http://schemas.microsoft.com/office/drawing/2014/main" id="{48C6434D-FEF2-C1A0-5529-0080E37DB8F4}"/>
              </a:ext>
            </a:extLst>
          </p:cNvPr>
          <p:cNvGraphicFramePr>
            <a:graphicFrameLocks noGrp="1"/>
          </p:cNvGraphicFramePr>
          <p:nvPr>
            <p:ph idx="1"/>
            <p:extLst>
              <p:ext uri="{D42A27DB-BD31-4B8C-83A1-F6EECF244321}">
                <p14:modId xmlns:p14="http://schemas.microsoft.com/office/powerpoint/2010/main" val="1939627267"/>
              </p:ext>
            </p:extLst>
          </p:nvPr>
        </p:nvGraphicFramePr>
        <p:xfrm>
          <a:off x="838200" y="1825625"/>
          <a:ext cx="10515600" cy="2865120"/>
        </p:xfrm>
        <a:graphic>
          <a:graphicData uri="http://schemas.openxmlformats.org/drawingml/2006/table">
            <a:tbl>
              <a:tblPr firstRow="1" bandRow="1">
                <a:tableStyleId>{5C22544A-7EE6-4342-B048-85BDC9FD1C3A}</a:tableStyleId>
              </a:tblPr>
              <a:tblGrid>
                <a:gridCol w="464536">
                  <a:extLst>
                    <a:ext uri="{9D8B030D-6E8A-4147-A177-3AD203B41FA5}">
                      <a16:colId xmlns:a16="http://schemas.microsoft.com/office/drawing/2014/main" val="941028149"/>
                    </a:ext>
                  </a:extLst>
                </a:gridCol>
                <a:gridCol w="1343892">
                  <a:extLst>
                    <a:ext uri="{9D8B030D-6E8A-4147-A177-3AD203B41FA5}">
                      <a16:colId xmlns:a16="http://schemas.microsoft.com/office/drawing/2014/main" val="3849901511"/>
                    </a:ext>
                  </a:extLst>
                </a:gridCol>
                <a:gridCol w="2660663">
                  <a:extLst>
                    <a:ext uri="{9D8B030D-6E8A-4147-A177-3AD203B41FA5}">
                      <a16:colId xmlns:a16="http://schemas.microsoft.com/office/drawing/2014/main" val="166923177"/>
                    </a:ext>
                  </a:extLst>
                </a:gridCol>
                <a:gridCol w="2960016">
                  <a:extLst>
                    <a:ext uri="{9D8B030D-6E8A-4147-A177-3AD203B41FA5}">
                      <a16:colId xmlns:a16="http://schemas.microsoft.com/office/drawing/2014/main" val="319934311"/>
                    </a:ext>
                  </a:extLst>
                </a:gridCol>
                <a:gridCol w="3086493">
                  <a:extLst>
                    <a:ext uri="{9D8B030D-6E8A-4147-A177-3AD203B41FA5}">
                      <a16:colId xmlns:a16="http://schemas.microsoft.com/office/drawing/2014/main" val="1719137253"/>
                    </a:ext>
                  </a:extLst>
                </a:gridCol>
              </a:tblGrid>
              <a:tr h="370840">
                <a:tc>
                  <a:txBody>
                    <a:bodyPr/>
                    <a:lstStyle/>
                    <a:p>
                      <a:r>
                        <a:rPr lang="en-US" dirty="0" err="1"/>
                        <a:t>S.No</a:t>
                      </a:r>
                      <a:endParaRPr lang="en-US" dirty="0"/>
                    </a:p>
                  </a:txBody>
                  <a:tcPr/>
                </a:tc>
                <a:tc>
                  <a:txBody>
                    <a:bodyPr/>
                    <a:lstStyle/>
                    <a:p>
                      <a:r>
                        <a:rPr lang="en-US" dirty="0" err="1"/>
                        <a:t>No.of</a:t>
                      </a:r>
                      <a:r>
                        <a:rPr lang="en-US" dirty="0"/>
                        <a:t> Annotators</a:t>
                      </a:r>
                    </a:p>
                  </a:txBody>
                  <a:tcPr/>
                </a:tc>
                <a:tc>
                  <a:txBody>
                    <a:bodyPr/>
                    <a:lstStyle/>
                    <a:p>
                      <a:r>
                        <a:rPr lang="en-US" dirty="0"/>
                        <a:t>Noise Levels</a:t>
                      </a:r>
                    </a:p>
                  </a:txBody>
                  <a:tcPr/>
                </a:tc>
                <a:tc>
                  <a:txBody>
                    <a:bodyPr/>
                    <a:lstStyle/>
                    <a:p>
                      <a:r>
                        <a:rPr lang="en-US" dirty="0"/>
                        <a:t>Majority Vote Accuracy</a:t>
                      </a:r>
                    </a:p>
                  </a:txBody>
                  <a:tcPr/>
                </a:tc>
                <a:tc>
                  <a:txBody>
                    <a:bodyPr/>
                    <a:lstStyle/>
                    <a:p>
                      <a:r>
                        <a:rPr lang="en-US" dirty="0"/>
                        <a:t>Consensus Label Accuracy</a:t>
                      </a:r>
                    </a:p>
                  </a:txBody>
                  <a:tcPr/>
                </a:tc>
                <a:extLst>
                  <a:ext uri="{0D108BD9-81ED-4DB2-BD59-A6C34878D82A}">
                    <a16:rowId xmlns:a16="http://schemas.microsoft.com/office/drawing/2014/main" val="2726606289"/>
                  </a:ext>
                </a:extLst>
              </a:tr>
              <a:tr h="370840">
                <a:tc>
                  <a:txBody>
                    <a:bodyPr/>
                    <a:lstStyle/>
                    <a:p>
                      <a:r>
                        <a:rPr lang="en-US" dirty="0"/>
                        <a:t>0</a:t>
                      </a:r>
                    </a:p>
                  </a:txBody>
                  <a:tcPr/>
                </a:tc>
                <a:tc>
                  <a:txBody>
                    <a:bodyPr/>
                    <a:lstStyle/>
                    <a:p>
                      <a:r>
                        <a:rPr lang="en-US" dirty="0"/>
                        <a:t>3</a:t>
                      </a:r>
                    </a:p>
                  </a:txBody>
                  <a:tcPr/>
                </a:tc>
                <a:tc>
                  <a:txBody>
                    <a:bodyPr/>
                    <a:lstStyle/>
                    <a:p>
                      <a:r>
                        <a:rPr lang="en-US" dirty="0"/>
                        <a:t>[0,0,0]</a:t>
                      </a:r>
                    </a:p>
                  </a:txBody>
                  <a:tcPr/>
                </a:tc>
                <a:tc>
                  <a:txBody>
                    <a:bodyPr/>
                    <a:lstStyle/>
                    <a:p>
                      <a:r>
                        <a:rPr lang="en-US" dirty="0"/>
                        <a:t>100</a:t>
                      </a:r>
                    </a:p>
                  </a:txBody>
                  <a:tcPr/>
                </a:tc>
                <a:tc>
                  <a:txBody>
                    <a:bodyPr/>
                    <a:lstStyle/>
                    <a:p>
                      <a:r>
                        <a:rPr lang="en-US" dirty="0"/>
                        <a:t>100</a:t>
                      </a:r>
                    </a:p>
                  </a:txBody>
                  <a:tcPr/>
                </a:tc>
                <a:extLst>
                  <a:ext uri="{0D108BD9-81ED-4DB2-BD59-A6C34878D82A}">
                    <a16:rowId xmlns:a16="http://schemas.microsoft.com/office/drawing/2014/main" val="569855006"/>
                  </a:ext>
                </a:extLst>
              </a:tr>
              <a:tr h="370840">
                <a:tc>
                  <a:txBody>
                    <a:bodyPr/>
                    <a:lstStyle/>
                    <a:p>
                      <a:r>
                        <a:rPr lang="en-US" dirty="0"/>
                        <a:t>1</a:t>
                      </a:r>
                    </a:p>
                  </a:txBody>
                  <a:tcPr/>
                </a:tc>
                <a:tc>
                  <a:txBody>
                    <a:bodyPr/>
                    <a:lstStyle/>
                    <a:p>
                      <a:r>
                        <a:rPr lang="en-US" dirty="0"/>
                        <a:t>3</a:t>
                      </a:r>
                    </a:p>
                  </a:txBody>
                  <a:tcPr/>
                </a:tc>
                <a:tc>
                  <a:txBody>
                    <a:bodyPr/>
                    <a:lstStyle/>
                    <a:p>
                      <a:r>
                        <a:rPr lang="en-US" dirty="0"/>
                        <a:t>[0.05,0.05,0.05]</a:t>
                      </a:r>
                    </a:p>
                  </a:txBody>
                  <a:tcPr/>
                </a:tc>
                <a:tc>
                  <a:txBody>
                    <a:bodyPr/>
                    <a:lstStyle/>
                    <a:p>
                      <a:r>
                        <a:rPr lang="en-US" dirty="0"/>
                        <a:t>99.52</a:t>
                      </a:r>
                    </a:p>
                  </a:txBody>
                  <a:tcPr/>
                </a:tc>
                <a:tc>
                  <a:txBody>
                    <a:bodyPr/>
                    <a:lstStyle/>
                    <a:p>
                      <a:r>
                        <a:rPr lang="en-US" dirty="0"/>
                        <a:t>99.98</a:t>
                      </a:r>
                    </a:p>
                  </a:txBody>
                  <a:tcPr/>
                </a:tc>
                <a:extLst>
                  <a:ext uri="{0D108BD9-81ED-4DB2-BD59-A6C34878D82A}">
                    <a16:rowId xmlns:a16="http://schemas.microsoft.com/office/drawing/2014/main" val="1685067558"/>
                  </a:ext>
                </a:extLst>
              </a:tr>
              <a:tr h="370840">
                <a:tc>
                  <a:txBody>
                    <a:bodyPr/>
                    <a:lstStyle/>
                    <a:p>
                      <a:r>
                        <a:rPr lang="en-US" dirty="0"/>
                        <a:t>2</a:t>
                      </a:r>
                    </a:p>
                  </a:txBody>
                  <a:tcPr/>
                </a:tc>
                <a:tc>
                  <a:txBody>
                    <a:bodyPr/>
                    <a:lstStyle/>
                    <a:p>
                      <a:r>
                        <a:rPr lang="en-US" dirty="0"/>
                        <a:t>3</a:t>
                      </a:r>
                    </a:p>
                  </a:txBody>
                  <a:tcPr/>
                </a:tc>
                <a:tc>
                  <a:txBody>
                    <a:bodyPr/>
                    <a:lstStyle/>
                    <a:p>
                      <a:r>
                        <a:rPr lang="en-US" dirty="0"/>
                        <a:t>[0.1,0.1,0.1]</a:t>
                      </a:r>
                    </a:p>
                  </a:txBody>
                  <a:tcPr/>
                </a:tc>
                <a:tc>
                  <a:txBody>
                    <a:bodyPr/>
                    <a:lstStyle/>
                    <a:p>
                      <a:r>
                        <a:rPr lang="en-US" dirty="0"/>
                        <a:t>97.93</a:t>
                      </a:r>
                    </a:p>
                  </a:txBody>
                  <a:tcPr/>
                </a:tc>
                <a:tc>
                  <a:txBody>
                    <a:bodyPr/>
                    <a:lstStyle/>
                    <a:p>
                      <a:r>
                        <a:rPr lang="en-US" dirty="0"/>
                        <a:t>99.83</a:t>
                      </a:r>
                    </a:p>
                  </a:txBody>
                  <a:tcPr/>
                </a:tc>
                <a:extLst>
                  <a:ext uri="{0D108BD9-81ED-4DB2-BD59-A6C34878D82A}">
                    <a16:rowId xmlns:a16="http://schemas.microsoft.com/office/drawing/2014/main" val="1417291527"/>
                  </a:ext>
                </a:extLst>
              </a:tr>
              <a:tr h="370840">
                <a:tc>
                  <a:txBody>
                    <a:bodyPr/>
                    <a:lstStyle/>
                    <a:p>
                      <a:r>
                        <a:rPr lang="en-US" dirty="0"/>
                        <a:t>3</a:t>
                      </a:r>
                    </a:p>
                  </a:txBody>
                  <a:tcPr/>
                </a:tc>
                <a:tc>
                  <a:txBody>
                    <a:bodyPr/>
                    <a:lstStyle/>
                    <a:p>
                      <a:r>
                        <a:rPr lang="en-US" dirty="0"/>
                        <a:t>3</a:t>
                      </a:r>
                    </a:p>
                  </a:txBody>
                  <a:tcPr/>
                </a:tc>
                <a:tc>
                  <a:txBody>
                    <a:bodyPr/>
                    <a:lstStyle/>
                    <a:p>
                      <a:r>
                        <a:rPr lang="en-US" dirty="0"/>
                        <a:t>[0.6,0.7,0.3]</a:t>
                      </a:r>
                    </a:p>
                  </a:txBody>
                  <a:tcPr/>
                </a:tc>
                <a:tc>
                  <a:txBody>
                    <a:bodyPr/>
                    <a:lstStyle/>
                    <a:p>
                      <a:r>
                        <a:rPr lang="en-US" dirty="0"/>
                        <a:t>56.31%</a:t>
                      </a:r>
                    </a:p>
                  </a:txBody>
                  <a:tcPr/>
                </a:tc>
                <a:tc>
                  <a:txBody>
                    <a:bodyPr/>
                    <a:lstStyle/>
                    <a:p>
                      <a:r>
                        <a:rPr lang="en-US" dirty="0"/>
                        <a:t>93.78%</a:t>
                      </a:r>
                    </a:p>
                  </a:txBody>
                  <a:tcPr/>
                </a:tc>
                <a:extLst>
                  <a:ext uri="{0D108BD9-81ED-4DB2-BD59-A6C34878D82A}">
                    <a16:rowId xmlns:a16="http://schemas.microsoft.com/office/drawing/2014/main" val="1148459625"/>
                  </a:ext>
                </a:extLst>
              </a:tr>
              <a:tr h="370840">
                <a:tc>
                  <a:txBody>
                    <a:bodyPr/>
                    <a:lstStyle/>
                    <a:p>
                      <a:r>
                        <a:rPr lang="en-US" dirty="0"/>
                        <a:t>4</a:t>
                      </a:r>
                    </a:p>
                  </a:txBody>
                  <a:tcPr/>
                </a:tc>
                <a:tc>
                  <a:txBody>
                    <a:bodyPr/>
                    <a:lstStyle/>
                    <a:p>
                      <a:r>
                        <a:rPr lang="en-US" dirty="0"/>
                        <a:t>5</a:t>
                      </a:r>
                    </a:p>
                  </a:txBody>
                  <a:tcPr/>
                </a:tc>
                <a:tc>
                  <a:txBody>
                    <a:bodyPr/>
                    <a:lstStyle/>
                    <a:p>
                      <a:r>
                        <a:rPr lang="en-US" dirty="0"/>
                        <a:t>[0.5,0.1,0.3,0.2,0.3]</a:t>
                      </a:r>
                    </a:p>
                  </a:txBody>
                  <a:tcPr/>
                </a:tc>
                <a:tc>
                  <a:txBody>
                    <a:bodyPr/>
                    <a:lstStyle/>
                    <a:p>
                      <a:r>
                        <a:rPr lang="en-US" dirty="0"/>
                        <a:t>96.4</a:t>
                      </a:r>
                    </a:p>
                  </a:txBody>
                  <a:tcPr/>
                </a:tc>
                <a:tc>
                  <a:txBody>
                    <a:bodyPr/>
                    <a:lstStyle/>
                    <a:p>
                      <a:r>
                        <a:rPr lang="en-US"/>
                        <a:t>99.03</a:t>
                      </a:r>
                      <a:endParaRPr lang="en-US" dirty="0"/>
                    </a:p>
                  </a:txBody>
                  <a:tcPr/>
                </a:tc>
                <a:extLst>
                  <a:ext uri="{0D108BD9-81ED-4DB2-BD59-A6C34878D82A}">
                    <a16:rowId xmlns:a16="http://schemas.microsoft.com/office/drawing/2014/main" val="3415642757"/>
                  </a:ext>
                </a:extLst>
              </a:tr>
              <a:tr h="370840">
                <a:tc>
                  <a:txBody>
                    <a:bodyPr/>
                    <a:lstStyle/>
                    <a:p>
                      <a:r>
                        <a:rPr lang="en-US" dirty="0"/>
                        <a:t>5</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961733107"/>
                  </a:ext>
                </a:extLst>
              </a:tr>
            </a:tbl>
          </a:graphicData>
        </a:graphic>
      </p:graphicFrame>
    </p:spTree>
    <p:extLst>
      <p:ext uri="{BB962C8B-B14F-4D97-AF65-F5344CB8AC3E}">
        <p14:creationId xmlns:p14="http://schemas.microsoft.com/office/powerpoint/2010/main" val="7588579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468CE-D91E-F17F-389E-4677E14B9CD4}"/>
              </a:ext>
            </a:extLst>
          </p:cNvPr>
          <p:cNvSpPr>
            <a:spLocks noGrp="1"/>
          </p:cNvSpPr>
          <p:nvPr>
            <p:ph type="title"/>
          </p:nvPr>
        </p:nvSpPr>
        <p:spPr/>
        <p:txBody>
          <a:bodyPr>
            <a:normAutofit/>
          </a:bodyPr>
          <a:lstStyle/>
          <a:p>
            <a:r>
              <a:rPr lang="en-US" sz="2400" b="1" dirty="0">
                <a:effectLst/>
                <a:latin typeface="Arial" panose="020B0604020202020204" pitchFamily="34" charset="0"/>
              </a:rPr>
              <a:t>Contrastive Out-of-Distribution Detection for Pretrained Transformers</a:t>
            </a:r>
            <a:endParaRPr lang="en-US" sz="2400" b="1" dirty="0"/>
          </a:p>
        </p:txBody>
      </p:sp>
      <p:sp>
        <p:nvSpPr>
          <p:cNvPr id="3" name="Content Placeholder 2">
            <a:extLst>
              <a:ext uri="{FF2B5EF4-FFF2-40B4-BE49-F238E27FC236}">
                <a16:creationId xmlns:a16="http://schemas.microsoft.com/office/drawing/2014/main" id="{BD6B3BBE-409A-CD22-9521-4883EE619848}"/>
              </a:ext>
            </a:extLst>
          </p:cNvPr>
          <p:cNvSpPr>
            <a:spLocks noGrp="1"/>
          </p:cNvSpPr>
          <p:nvPr>
            <p:ph idx="1"/>
          </p:nvPr>
        </p:nvSpPr>
        <p:spPr>
          <a:xfrm>
            <a:off x="838200" y="1641166"/>
            <a:ext cx="10515600" cy="4535797"/>
          </a:xfrm>
        </p:spPr>
        <p:txBody>
          <a:bodyPr>
            <a:normAutofit lnSpcReduction="10000"/>
          </a:bodyPr>
          <a:lstStyle/>
          <a:p>
            <a:r>
              <a:rPr lang="en-US" b="1" dirty="0"/>
              <a:t>Scoring Functions</a:t>
            </a:r>
            <a:r>
              <a:rPr lang="en-US" dirty="0"/>
              <a:t>:</a:t>
            </a:r>
          </a:p>
          <a:p>
            <a:endParaRPr lang="en-US" dirty="0"/>
          </a:p>
          <a:p>
            <a:pPr lvl="1"/>
            <a:r>
              <a:rPr lang="en-US" dirty="0">
                <a:effectLst/>
                <a:latin typeface="Arial" panose="020B0604020202020204" pitchFamily="34" charset="0"/>
              </a:rPr>
              <a:t>Maximum </a:t>
            </a:r>
            <a:r>
              <a:rPr lang="en-US" dirty="0" err="1">
                <a:effectLst/>
                <a:latin typeface="Arial" panose="020B0604020202020204" pitchFamily="34" charset="0"/>
              </a:rPr>
              <a:t>Softmax</a:t>
            </a:r>
            <a:r>
              <a:rPr lang="en-US" dirty="0">
                <a:effectLst/>
                <a:latin typeface="Arial" panose="020B0604020202020204" pitchFamily="34" charset="0"/>
              </a:rPr>
              <a:t> Probability</a:t>
            </a:r>
          </a:p>
          <a:p>
            <a:pPr lvl="2"/>
            <a:endParaRPr lang="en-US" dirty="0">
              <a:effectLst/>
              <a:latin typeface="Arial" panose="020B0604020202020204" pitchFamily="34" charset="0"/>
            </a:endParaRPr>
          </a:p>
          <a:p>
            <a:pPr lvl="2"/>
            <a:endParaRPr lang="en-US" dirty="0">
              <a:effectLst/>
              <a:latin typeface="Arial" panose="020B0604020202020204" pitchFamily="34" charset="0"/>
            </a:endParaRPr>
          </a:p>
          <a:p>
            <a:pPr lvl="1"/>
            <a:r>
              <a:rPr lang="en-US" dirty="0">
                <a:effectLst/>
                <a:latin typeface="Arial" panose="020B0604020202020204" pitchFamily="34" charset="0"/>
              </a:rPr>
              <a:t>Energy Score</a:t>
            </a:r>
          </a:p>
          <a:p>
            <a:pPr lvl="1"/>
            <a:endParaRPr lang="en-US" dirty="0">
              <a:latin typeface="Arial" panose="020B0604020202020204" pitchFamily="34" charset="0"/>
            </a:endParaRPr>
          </a:p>
          <a:p>
            <a:pPr lvl="1"/>
            <a:endParaRPr lang="en-US" dirty="0">
              <a:latin typeface="Arial" panose="020B0604020202020204" pitchFamily="34" charset="0"/>
            </a:endParaRPr>
          </a:p>
          <a:p>
            <a:pPr lvl="1"/>
            <a:r>
              <a:rPr lang="en-US" dirty="0" err="1">
                <a:effectLst/>
                <a:latin typeface="Arial" panose="020B0604020202020204" pitchFamily="34" charset="0"/>
              </a:rPr>
              <a:t>Mahalanobis</a:t>
            </a:r>
            <a:r>
              <a:rPr lang="en-US" dirty="0">
                <a:effectLst/>
                <a:latin typeface="Arial" panose="020B0604020202020204" pitchFamily="34" charset="0"/>
              </a:rPr>
              <a:t> Distance</a:t>
            </a:r>
          </a:p>
          <a:p>
            <a:pPr lvl="1"/>
            <a:endParaRPr lang="en-US" dirty="0">
              <a:latin typeface="Arial" panose="020B0604020202020204" pitchFamily="34" charset="0"/>
            </a:endParaRPr>
          </a:p>
          <a:p>
            <a:pPr lvl="1"/>
            <a:endParaRPr lang="en-US" dirty="0">
              <a:effectLst/>
              <a:latin typeface="Arial" panose="020B0604020202020204" pitchFamily="34" charset="0"/>
            </a:endParaRPr>
          </a:p>
          <a:p>
            <a:pPr lvl="1"/>
            <a:r>
              <a:rPr lang="en-US" dirty="0">
                <a:effectLst/>
                <a:latin typeface="Arial" panose="020B0604020202020204" pitchFamily="34" charset="0"/>
              </a:rPr>
              <a:t>Cosine Similarity</a:t>
            </a:r>
            <a:endParaRPr lang="en-US" dirty="0"/>
          </a:p>
        </p:txBody>
      </p:sp>
      <p:pic>
        <p:nvPicPr>
          <p:cNvPr id="5" name="Picture 4">
            <a:extLst>
              <a:ext uri="{FF2B5EF4-FFF2-40B4-BE49-F238E27FC236}">
                <a16:creationId xmlns:a16="http://schemas.microsoft.com/office/drawing/2014/main" id="{DAB528D2-CB0A-9F08-3757-65606E0C9787}"/>
              </a:ext>
            </a:extLst>
          </p:cNvPr>
          <p:cNvPicPr>
            <a:picLocks noChangeAspect="1"/>
          </p:cNvPicPr>
          <p:nvPr/>
        </p:nvPicPr>
        <p:blipFill>
          <a:blip r:embed="rId2"/>
          <a:stretch>
            <a:fillRect/>
          </a:stretch>
        </p:blipFill>
        <p:spPr>
          <a:xfrm>
            <a:off x="6284733" y="2363788"/>
            <a:ext cx="1790700" cy="390525"/>
          </a:xfrm>
          <a:prstGeom prst="rect">
            <a:avLst/>
          </a:prstGeom>
        </p:spPr>
      </p:pic>
      <p:pic>
        <p:nvPicPr>
          <p:cNvPr id="7" name="Picture 6">
            <a:extLst>
              <a:ext uri="{FF2B5EF4-FFF2-40B4-BE49-F238E27FC236}">
                <a16:creationId xmlns:a16="http://schemas.microsoft.com/office/drawing/2014/main" id="{8FBC3ED6-5B88-82E1-929C-2C2D5FB143A8}"/>
              </a:ext>
            </a:extLst>
          </p:cNvPr>
          <p:cNvPicPr>
            <a:picLocks noChangeAspect="1"/>
          </p:cNvPicPr>
          <p:nvPr/>
        </p:nvPicPr>
        <p:blipFill>
          <a:blip r:embed="rId3"/>
          <a:stretch>
            <a:fillRect/>
          </a:stretch>
        </p:blipFill>
        <p:spPr>
          <a:xfrm>
            <a:off x="6117800" y="3084373"/>
            <a:ext cx="3200400" cy="962025"/>
          </a:xfrm>
          <a:prstGeom prst="rect">
            <a:avLst/>
          </a:prstGeom>
        </p:spPr>
      </p:pic>
      <p:pic>
        <p:nvPicPr>
          <p:cNvPr id="9" name="Picture 8">
            <a:extLst>
              <a:ext uri="{FF2B5EF4-FFF2-40B4-BE49-F238E27FC236}">
                <a16:creationId xmlns:a16="http://schemas.microsoft.com/office/drawing/2014/main" id="{F9F7D8A9-9BA7-8CA7-CF8A-AB490D1CE450}"/>
              </a:ext>
            </a:extLst>
          </p:cNvPr>
          <p:cNvPicPr>
            <a:picLocks noChangeAspect="1"/>
          </p:cNvPicPr>
          <p:nvPr/>
        </p:nvPicPr>
        <p:blipFill>
          <a:blip r:embed="rId4"/>
          <a:stretch>
            <a:fillRect/>
          </a:stretch>
        </p:blipFill>
        <p:spPr>
          <a:xfrm>
            <a:off x="6140581" y="4369109"/>
            <a:ext cx="4114800" cy="847725"/>
          </a:xfrm>
          <a:prstGeom prst="rect">
            <a:avLst/>
          </a:prstGeom>
        </p:spPr>
      </p:pic>
      <p:pic>
        <p:nvPicPr>
          <p:cNvPr id="11" name="Picture 10">
            <a:extLst>
              <a:ext uri="{FF2B5EF4-FFF2-40B4-BE49-F238E27FC236}">
                <a16:creationId xmlns:a16="http://schemas.microsoft.com/office/drawing/2014/main" id="{5A40125F-2BDA-19B9-96AF-04E448880A41}"/>
              </a:ext>
            </a:extLst>
          </p:cNvPr>
          <p:cNvPicPr>
            <a:picLocks noChangeAspect="1"/>
          </p:cNvPicPr>
          <p:nvPr/>
        </p:nvPicPr>
        <p:blipFill>
          <a:blip r:embed="rId5"/>
          <a:stretch>
            <a:fillRect/>
          </a:stretch>
        </p:blipFill>
        <p:spPr>
          <a:xfrm>
            <a:off x="6017787" y="5714052"/>
            <a:ext cx="3400425" cy="628650"/>
          </a:xfrm>
          <a:prstGeom prst="rect">
            <a:avLst/>
          </a:prstGeom>
        </p:spPr>
      </p:pic>
    </p:spTree>
    <p:extLst>
      <p:ext uri="{BB962C8B-B14F-4D97-AF65-F5344CB8AC3E}">
        <p14:creationId xmlns:p14="http://schemas.microsoft.com/office/powerpoint/2010/main" val="11673210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E65E164A-8790-E0C3-3812-CC0ED41A19C4}"/>
              </a:ext>
            </a:extLst>
          </p:cNvPr>
          <p:cNvGraphicFramePr>
            <a:graphicFrameLocks noGrp="1"/>
          </p:cNvGraphicFramePr>
          <p:nvPr>
            <p:ph idx="1"/>
            <p:extLst>
              <p:ext uri="{D42A27DB-BD31-4B8C-83A1-F6EECF244321}">
                <p14:modId xmlns:p14="http://schemas.microsoft.com/office/powerpoint/2010/main" val="2540878645"/>
              </p:ext>
            </p:extLst>
          </p:nvPr>
        </p:nvGraphicFramePr>
        <p:xfrm>
          <a:off x="367645" y="1216058"/>
          <a:ext cx="11227329" cy="4260918"/>
        </p:xfrm>
        <a:graphic>
          <a:graphicData uri="http://schemas.openxmlformats.org/drawingml/2006/table">
            <a:tbl>
              <a:tblPr firstRow="1" bandRow="1">
                <a:tableStyleId>{7DF18680-E054-41AD-8BC1-D1AEF772440D}</a:tableStyleId>
              </a:tblPr>
              <a:tblGrid>
                <a:gridCol w="1247481">
                  <a:extLst>
                    <a:ext uri="{9D8B030D-6E8A-4147-A177-3AD203B41FA5}">
                      <a16:colId xmlns:a16="http://schemas.microsoft.com/office/drawing/2014/main" val="2255134371"/>
                    </a:ext>
                  </a:extLst>
                </a:gridCol>
                <a:gridCol w="1247481">
                  <a:extLst>
                    <a:ext uri="{9D8B030D-6E8A-4147-A177-3AD203B41FA5}">
                      <a16:colId xmlns:a16="http://schemas.microsoft.com/office/drawing/2014/main" val="3929000962"/>
                    </a:ext>
                  </a:extLst>
                </a:gridCol>
                <a:gridCol w="1247481">
                  <a:extLst>
                    <a:ext uri="{9D8B030D-6E8A-4147-A177-3AD203B41FA5}">
                      <a16:colId xmlns:a16="http://schemas.microsoft.com/office/drawing/2014/main" val="3510810268"/>
                    </a:ext>
                  </a:extLst>
                </a:gridCol>
                <a:gridCol w="1247481">
                  <a:extLst>
                    <a:ext uri="{9D8B030D-6E8A-4147-A177-3AD203B41FA5}">
                      <a16:colId xmlns:a16="http://schemas.microsoft.com/office/drawing/2014/main" val="1626696651"/>
                    </a:ext>
                  </a:extLst>
                </a:gridCol>
                <a:gridCol w="1247481">
                  <a:extLst>
                    <a:ext uri="{9D8B030D-6E8A-4147-A177-3AD203B41FA5}">
                      <a16:colId xmlns:a16="http://schemas.microsoft.com/office/drawing/2014/main" val="1855721972"/>
                    </a:ext>
                  </a:extLst>
                </a:gridCol>
                <a:gridCol w="1247481">
                  <a:extLst>
                    <a:ext uri="{9D8B030D-6E8A-4147-A177-3AD203B41FA5}">
                      <a16:colId xmlns:a16="http://schemas.microsoft.com/office/drawing/2014/main" val="3162390715"/>
                    </a:ext>
                  </a:extLst>
                </a:gridCol>
                <a:gridCol w="1247481">
                  <a:extLst>
                    <a:ext uri="{9D8B030D-6E8A-4147-A177-3AD203B41FA5}">
                      <a16:colId xmlns:a16="http://schemas.microsoft.com/office/drawing/2014/main" val="4091331998"/>
                    </a:ext>
                  </a:extLst>
                </a:gridCol>
                <a:gridCol w="1247481">
                  <a:extLst>
                    <a:ext uri="{9D8B030D-6E8A-4147-A177-3AD203B41FA5}">
                      <a16:colId xmlns:a16="http://schemas.microsoft.com/office/drawing/2014/main" val="2711464617"/>
                    </a:ext>
                  </a:extLst>
                </a:gridCol>
                <a:gridCol w="1247481">
                  <a:extLst>
                    <a:ext uri="{9D8B030D-6E8A-4147-A177-3AD203B41FA5}">
                      <a16:colId xmlns:a16="http://schemas.microsoft.com/office/drawing/2014/main" val="93850228"/>
                    </a:ext>
                  </a:extLst>
                </a:gridCol>
              </a:tblGrid>
              <a:tr h="710153">
                <a:tc>
                  <a:txBody>
                    <a:bodyPr/>
                    <a:lstStyle/>
                    <a:p>
                      <a:pPr algn="ctr" fontAlgn="b"/>
                      <a:endParaRPr lang="en-US" sz="1700" b="0" i="0" u="none" strike="noStrike" dirty="0">
                        <a:solidFill>
                          <a:srgbClr val="000000"/>
                        </a:solidFill>
                        <a:effectLst/>
                        <a:latin typeface="Calibri" panose="020F0502020204030204" pitchFamily="34" charset="0"/>
                      </a:endParaRPr>
                    </a:p>
                  </a:txBody>
                  <a:tcPr marL="6350" marR="6350" marT="6350" marB="0" anchor="ctr"/>
                </a:tc>
                <a:tc gridSpan="2">
                  <a:txBody>
                    <a:bodyPr/>
                    <a:lstStyle/>
                    <a:p>
                      <a:pPr algn="ctr" fontAlgn="b"/>
                      <a:r>
                        <a:rPr lang="en-US" sz="1700" b="1" u="none" strike="noStrike" dirty="0" err="1">
                          <a:solidFill>
                            <a:srgbClr val="000000"/>
                          </a:solidFill>
                          <a:effectLst/>
                        </a:rPr>
                        <a:t>Mahalanobis</a:t>
                      </a:r>
                      <a:r>
                        <a:rPr lang="en-US" sz="1700" b="1" u="none" strike="noStrike" dirty="0">
                          <a:solidFill>
                            <a:srgbClr val="000000"/>
                          </a:solidFill>
                          <a:effectLst/>
                        </a:rPr>
                        <a:t> Score</a:t>
                      </a:r>
                      <a:endParaRPr lang="en-US" sz="1700" b="1" i="0" u="none" strike="noStrike" dirty="0">
                        <a:solidFill>
                          <a:srgbClr val="000000"/>
                        </a:solidFill>
                        <a:effectLst/>
                        <a:latin typeface="Calibri" panose="020F0502020204030204" pitchFamily="34" charset="0"/>
                      </a:endParaRPr>
                    </a:p>
                  </a:txBody>
                  <a:tcPr marL="6350" marR="6350" marT="6350" marB="0" anchor="ctr"/>
                </a:tc>
                <a:tc hMerge="1">
                  <a:txBody>
                    <a:bodyPr/>
                    <a:lstStyle/>
                    <a:p>
                      <a:endParaRPr lang="en-US"/>
                    </a:p>
                  </a:txBody>
                  <a:tcPr/>
                </a:tc>
                <a:tc gridSpan="2">
                  <a:txBody>
                    <a:bodyPr/>
                    <a:lstStyle/>
                    <a:p>
                      <a:pPr algn="ctr" fontAlgn="b"/>
                      <a:r>
                        <a:rPr lang="en-US" sz="1700" b="1" u="none" strike="noStrike" dirty="0" err="1">
                          <a:solidFill>
                            <a:srgbClr val="000000"/>
                          </a:solidFill>
                          <a:effectLst/>
                        </a:rPr>
                        <a:t>Softmax</a:t>
                      </a:r>
                      <a:r>
                        <a:rPr lang="en-US" sz="1700" b="1" u="none" strike="noStrike" dirty="0">
                          <a:solidFill>
                            <a:srgbClr val="000000"/>
                          </a:solidFill>
                          <a:effectLst/>
                        </a:rPr>
                        <a:t> Maximum Probability</a:t>
                      </a:r>
                      <a:endParaRPr lang="en-US" sz="1700" b="1" i="0" u="none" strike="noStrike" dirty="0">
                        <a:solidFill>
                          <a:srgbClr val="000000"/>
                        </a:solidFill>
                        <a:effectLst/>
                        <a:latin typeface="Calibri" panose="020F0502020204030204" pitchFamily="34" charset="0"/>
                      </a:endParaRPr>
                    </a:p>
                  </a:txBody>
                  <a:tcPr marL="6350" marR="6350" marT="6350" marB="0" anchor="ctr"/>
                </a:tc>
                <a:tc hMerge="1">
                  <a:txBody>
                    <a:bodyPr/>
                    <a:lstStyle/>
                    <a:p>
                      <a:endParaRPr lang="en-US"/>
                    </a:p>
                  </a:txBody>
                  <a:tcPr/>
                </a:tc>
                <a:tc gridSpan="2">
                  <a:txBody>
                    <a:bodyPr/>
                    <a:lstStyle/>
                    <a:p>
                      <a:pPr algn="ctr" fontAlgn="b"/>
                      <a:r>
                        <a:rPr lang="en-US" sz="1700" b="1" u="none" strike="noStrike" dirty="0">
                          <a:solidFill>
                            <a:srgbClr val="000000"/>
                          </a:solidFill>
                          <a:effectLst/>
                        </a:rPr>
                        <a:t>Cosine Score</a:t>
                      </a:r>
                      <a:endParaRPr lang="en-US" sz="1700" b="1" i="0" u="none" strike="noStrike" dirty="0">
                        <a:solidFill>
                          <a:srgbClr val="000000"/>
                        </a:solidFill>
                        <a:effectLst/>
                        <a:latin typeface="Calibri" panose="020F0502020204030204" pitchFamily="34" charset="0"/>
                      </a:endParaRPr>
                    </a:p>
                  </a:txBody>
                  <a:tcPr marL="6350" marR="6350" marT="6350" marB="0" anchor="ctr"/>
                </a:tc>
                <a:tc hMerge="1">
                  <a:txBody>
                    <a:bodyPr/>
                    <a:lstStyle/>
                    <a:p>
                      <a:endParaRPr lang="en-US"/>
                    </a:p>
                  </a:txBody>
                  <a:tcPr/>
                </a:tc>
                <a:tc gridSpan="2">
                  <a:txBody>
                    <a:bodyPr/>
                    <a:lstStyle/>
                    <a:p>
                      <a:pPr algn="ctr" fontAlgn="b"/>
                      <a:r>
                        <a:rPr lang="en-US" sz="1700" b="1" u="none" strike="noStrike" dirty="0">
                          <a:solidFill>
                            <a:srgbClr val="000000"/>
                          </a:solidFill>
                          <a:effectLst/>
                        </a:rPr>
                        <a:t>Energy Score</a:t>
                      </a:r>
                      <a:endParaRPr lang="en-US" sz="1700" b="1" i="0" u="none" strike="noStrike" dirty="0">
                        <a:solidFill>
                          <a:srgbClr val="000000"/>
                        </a:solidFill>
                        <a:effectLst/>
                        <a:latin typeface="Calibri" panose="020F0502020204030204" pitchFamily="34" charset="0"/>
                      </a:endParaRPr>
                    </a:p>
                  </a:txBody>
                  <a:tcPr marL="6350" marR="6350" marT="6350" marB="0" anchor="ctr"/>
                </a:tc>
                <a:tc hMerge="1">
                  <a:txBody>
                    <a:bodyPr/>
                    <a:lstStyle/>
                    <a:p>
                      <a:endParaRPr lang="en-US"/>
                    </a:p>
                  </a:txBody>
                  <a:tcPr/>
                </a:tc>
                <a:extLst>
                  <a:ext uri="{0D108BD9-81ED-4DB2-BD59-A6C34878D82A}">
                    <a16:rowId xmlns:a16="http://schemas.microsoft.com/office/drawing/2014/main" val="3037088323"/>
                  </a:ext>
                </a:extLst>
              </a:tr>
              <a:tr h="710153">
                <a:tc>
                  <a:txBody>
                    <a:bodyPr/>
                    <a:lstStyle/>
                    <a:p>
                      <a:pPr algn="ctr" fontAlgn="b"/>
                      <a:r>
                        <a:rPr lang="en-US" sz="1600" b="1" u="none" strike="noStrike" dirty="0">
                          <a:solidFill>
                            <a:srgbClr val="000000"/>
                          </a:solidFill>
                          <a:effectLst/>
                        </a:rPr>
                        <a:t>Row Labels</a:t>
                      </a:r>
                      <a:endParaRPr lang="en-US" sz="16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b="1" u="none" strike="noStrike" dirty="0">
                          <a:solidFill>
                            <a:srgbClr val="000000"/>
                          </a:solidFill>
                          <a:effectLst/>
                        </a:rPr>
                        <a:t>Average</a:t>
                      </a:r>
                      <a:endParaRPr lang="en-US" sz="16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b="1" u="none" strike="noStrike" dirty="0" err="1">
                          <a:solidFill>
                            <a:srgbClr val="000000"/>
                          </a:solidFill>
                          <a:effectLst/>
                        </a:rPr>
                        <a:t>StdDev</a:t>
                      </a:r>
                      <a:endParaRPr lang="en-US" sz="16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b="1" u="none" strike="noStrike" dirty="0">
                          <a:solidFill>
                            <a:srgbClr val="000000"/>
                          </a:solidFill>
                          <a:effectLst/>
                        </a:rPr>
                        <a:t>Average</a:t>
                      </a:r>
                      <a:endParaRPr lang="en-US" sz="16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b="1" u="none" strike="noStrike" dirty="0" err="1">
                          <a:solidFill>
                            <a:srgbClr val="000000"/>
                          </a:solidFill>
                          <a:effectLst/>
                        </a:rPr>
                        <a:t>StdDev</a:t>
                      </a:r>
                      <a:endParaRPr lang="en-US" sz="16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b="1" u="none" strike="noStrike" dirty="0">
                          <a:solidFill>
                            <a:srgbClr val="000000"/>
                          </a:solidFill>
                          <a:effectLst/>
                        </a:rPr>
                        <a:t>Average</a:t>
                      </a:r>
                      <a:endParaRPr lang="en-US" sz="16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b="1" u="none" strike="noStrike" dirty="0" err="1">
                          <a:solidFill>
                            <a:srgbClr val="000000"/>
                          </a:solidFill>
                          <a:effectLst/>
                        </a:rPr>
                        <a:t>StdDev</a:t>
                      </a:r>
                      <a:endParaRPr lang="en-US" sz="16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b="1" u="none" strike="noStrike" dirty="0">
                          <a:solidFill>
                            <a:srgbClr val="000000"/>
                          </a:solidFill>
                          <a:effectLst/>
                        </a:rPr>
                        <a:t>Average</a:t>
                      </a:r>
                      <a:endParaRPr lang="en-US" sz="16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b="1" u="none" strike="noStrike" dirty="0" err="1">
                          <a:solidFill>
                            <a:srgbClr val="000000"/>
                          </a:solidFill>
                          <a:effectLst/>
                        </a:rPr>
                        <a:t>StdDev</a:t>
                      </a:r>
                      <a:endParaRPr lang="en-US" sz="1600" b="1"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704834727"/>
                  </a:ext>
                </a:extLst>
              </a:tr>
              <a:tr h="710153">
                <a:tc>
                  <a:txBody>
                    <a:bodyPr/>
                    <a:lstStyle/>
                    <a:p>
                      <a:pPr algn="ctr" fontAlgn="b"/>
                      <a:r>
                        <a:rPr lang="en-US" sz="1600" b="1" u="none" strike="noStrike" dirty="0">
                          <a:solidFill>
                            <a:srgbClr val="000000"/>
                          </a:solidFill>
                          <a:effectLst/>
                        </a:rPr>
                        <a:t>CIFAR 100 (0)</a:t>
                      </a:r>
                      <a:endParaRPr lang="en-US" sz="16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b="0" u="none" strike="noStrike" dirty="0">
                          <a:solidFill>
                            <a:srgbClr val="000000"/>
                          </a:solidFill>
                          <a:effectLst/>
                        </a:rPr>
                        <a:t>27.519732</a:t>
                      </a:r>
                      <a:endParaRPr lang="en-US" sz="16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b="0" u="none" strike="noStrike">
                          <a:solidFill>
                            <a:srgbClr val="000000"/>
                          </a:solidFill>
                          <a:effectLst/>
                        </a:rPr>
                        <a:t>10.0412551</a:t>
                      </a:r>
                      <a:endParaRPr lang="en-US"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b="0" u="none" strike="noStrike">
                          <a:solidFill>
                            <a:srgbClr val="000000"/>
                          </a:solidFill>
                          <a:effectLst/>
                        </a:rPr>
                        <a:t>0.925774897</a:t>
                      </a:r>
                      <a:endParaRPr lang="en-US"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b="0" u="none" strike="noStrike">
                          <a:solidFill>
                            <a:srgbClr val="000000"/>
                          </a:solidFill>
                          <a:effectLst/>
                        </a:rPr>
                        <a:t>0.136719352</a:t>
                      </a:r>
                      <a:endParaRPr lang="en-US"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b="0" u="none" strike="noStrike">
                          <a:solidFill>
                            <a:srgbClr val="000000"/>
                          </a:solidFill>
                          <a:effectLst/>
                        </a:rPr>
                        <a:t>0.953917918</a:t>
                      </a:r>
                      <a:endParaRPr lang="en-US"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b="0" u="none" strike="noStrike">
                          <a:solidFill>
                            <a:srgbClr val="000000"/>
                          </a:solidFill>
                          <a:effectLst/>
                        </a:rPr>
                        <a:t>0.0554358</a:t>
                      </a:r>
                      <a:endParaRPr lang="en-US"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b="0" u="none" strike="noStrike" dirty="0">
                          <a:solidFill>
                            <a:srgbClr val="000000"/>
                          </a:solidFill>
                          <a:effectLst/>
                        </a:rPr>
                        <a:t>8.54034689</a:t>
                      </a:r>
                      <a:endParaRPr lang="en-US" sz="16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b="0" u="none" strike="noStrike">
                          <a:solidFill>
                            <a:srgbClr val="000000"/>
                          </a:solidFill>
                          <a:effectLst/>
                        </a:rPr>
                        <a:t>0.78548264</a:t>
                      </a:r>
                      <a:endParaRPr lang="en-US" sz="16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376860502"/>
                  </a:ext>
                </a:extLst>
              </a:tr>
              <a:tr h="710153">
                <a:tc>
                  <a:txBody>
                    <a:bodyPr/>
                    <a:lstStyle/>
                    <a:p>
                      <a:pPr algn="ctr" fontAlgn="b"/>
                      <a:r>
                        <a:rPr lang="en-US" sz="1600" b="1" u="none" strike="noStrike" dirty="0">
                          <a:solidFill>
                            <a:srgbClr val="000000"/>
                          </a:solidFill>
                          <a:effectLst/>
                        </a:rPr>
                        <a:t>CIFAR 10 (1)</a:t>
                      </a:r>
                      <a:endParaRPr lang="en-US" sz="16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b="0" u="none" strike="noStrike" dirty="0">
                          <a:solidFill>
                            <a:srgbClr val="000000"/>
                          </a:solidFill>
                          <a:effectLst/>
                        </a:rPr>
                        <a:t>61.145906</a:t>
                      </a:r>
                      <a:endParaRPr lang="en-US" sz="16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b="0" u="none" strike="noStrike">
                          <a:solidFill>
                            <a:srgbClr val="000000"/>
                          </a:solidFill>
                          <a:effectLst/>
                        </a:rPr>
                        <a:t>20.7801527</a:t>
                      </a:r>
                      <a:endParaRPr lang="en-US"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b="0" u="none" strike="noStrike">
                          <a:solidFill>
                            <a:srgbClr val="000000"/>
                          </a:solidFill>
                          <a:effectLst/>
                        </a:rPr>
                        <a:t>0.51119996</a:t>
                      </a:r>
                      <a:endParaRPr lang="en-US"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b="0" u="none" strike="noStrike">
                          <a:solidFill>
                            <a:srgbClr val="000000"/>
                          </a:solidFill>
                          <a:effectLst/>
                        </a:rPr>
                        <a:t>0.352829901</a:t>
                      </a:r>
                      <a:endParaRPr lang="en-US"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b="0" u="none" strike="noStrike" dirty="0">
                          <a:solidFill>
                            <a:srgbClr val="000000"/>
                          </a:solidFill>
                          <a:effectLst/>
                        </a:rPr>
                        <a:t>0.720127489</a:t>
                      </a:r>
                      <a:endParaRPr lang="en-US" sz="16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b="0" u="none" strike="noStrike">
                          <a:solidFill>
                            <a:srgbClr val="000000"/>
                          </a:solidFill>
                          <a:effectLst/>
                        </a:rPr>
                        <a:t>0.1860064</a:t>
                      </a:r>
                      <a:endParaRPr lang="en-US"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b="0" u="none" strike="noStrike">
                          <a:solidFill>
                            <a:srgbClr val="000000"/>
                          </a:solidFill>
                          <a:effectLst/>
                        </a:rPr>
                        <a:t>6.25914108</a:t>
                      </a:r>
                      <a:endParaRPr lang="en-US"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b="0" u="none" strike="noStrike">
                          <a:solidFill>
                            <a:srgbClr val="000000"/>
                          </a:solidFill>
                          <a:effectLst/>
                        </a:rPr>
                        <a:t>1.37716787</a:t>
                      </a:r>
                      <a:endParaRPr lang="en-US" sz="16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650583969"/>
                  </a:ext>
                </a:extLst>
              </a:tr>
              <a:tr h="710153">
                <a:tc>
                  <a:txBody>
                    <a:bodyPr/>
                    <a:lstStyle/>
                    <a:p>
                      <a:pPr algn="ctr" fontAlgn="b"/>
                      <a:r>
                        <a:rPr lang="en-US" sz="1600" b="1" u="none" strike="noStrike" dirty="0">
                          <a:solidFill>
                            <a:srgbClr val="000000"/>
                          </a:solidFill>
                          <a:effectLst/>
                        </a:rPr>
                        <a:t>MIXUP (2)</a:t>
                      </a:r>
                      <a:endParaRPr lang="en-US" sz="16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b="0" u="none" strike="noStrike" dirty="0">
                          <a:solidFill>
                            <a:srgbClr val="000000"/>
                          </a:solidFill>
                          <a:effectLst/>
                        </a:rPr>
                        <a:t>40.608606</a:t>
                      </a:r>
                      <a:endParaRPr lang="en-US" sz="16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b="0" u="none" strike="noStrike">
                          <a:solidFill>
                            <a:srgbClr val="000000"/>
                          </a:solidFill>
                          <a:effectLst/>
                        </a:rPr>
                        <a:t>18.8573616</a:t>
                      </a:r>
                      <a:endParaRPr lang="en-US"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b="0" u="none" strike="noStrike">
                          <a:solidFill>
                            <a:srgbClr val="000000"/>
                          </a:solidFill>
                          <a:effectLst/>
                        </a:rPr>
                        <a:t>0.779377654</a:t>
                      </a:r>
                      <a:endParaRPr lang="en-US"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b="0" u="none" strike="noStrike">
                          <a:solidFill>
                            <a:srgbClr val="000000"/>
                          </a:solidFill>
                          <a:effectLst/>
                        </a:rPr>
                        <a:t>0.306613882</a:t>
                      </a:r>
                      <a:endParaRPr lang="en-US"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b="0" u="none" strike="noStrike" dirty="0">
                          <a:solidFill>
                            <a:srgbClr val="000000"/>
                          </a:solidFill>
                          <a:effectLst/>
                        </a:rPr>
                        <a:t>0.868609875</a:t>
                      </a:r>
                      <a:endParaRPr lang="en-US" sz="16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b="0" u="none" strike="noStrike">
                          <a:solidFill>
                            <a:srgbClr val="000000"/>
                          </a:solidFill>
                          <a:effectLst/>
                        </a:rPr>
                        <a:t>0.1443585</a:t>
                      </a:r>
                      <a:endParaRPr lang="en-US"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b="0" u="none" strike="noStrike">
                          <a:solidFill>
                            <a:srgbClr val="000000"/>
                          </a:solidFill>
                          <a:effectLst/>
                        </a:rPr>
                        <a:t>7.55314231</a:t>
                      </a:r>
                      <a:endParaRPr lang="en-US"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b="0" u="none" strike="noStrike">
                          <a:solidFill>
                            <a:srgbClr val="000000"/>
                          </a:solidFill>
                          <a:effectLst/>
                        </a:rPr>
                        <a:t>1.45713847</a:t>
                      </a:r>
                      <a:endParaRPr lang="en-US" sz="16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319492149"/>
                  </a:ext>
                </a:extLst>
              </a:tr>
              <a:tr h="710153">
                <a:tc>
                  <a:txBody>
                    <a:bodyPr/>
                    <a:lstStyle/>
                    <a:p>
                      <a:pPr algn="ctr" fontAlgn="b"/>
                      <a:r>
                        <a:rPr lang="en-US" sz="1600" b="1" u="none" strike="noStrike" dirty="0">
                          <a:solidFill>
                            <a:srgbClr val="000000"/>
                          </a:solidFill>
                          <a:effectLst/>
                        </a:rPr>
                        <a:t>Grand Total</a:t>
                      </a:r>
                      <a:endParaRPr lang="en-US" sz="16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b="1" u="none" strike="noStrike" dirty="0">
                          <a:solidFill>
                            <a:srgbClr val="000000"/>
                          </a:solidFill>
                          <a:effectLst/>
                        </a:rPr>
                        <a:t>38.753196</a:t>
                      </a:r>
                      <a:endParaRPr lang="en-US" sz="16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b="1" u="none" strike="noStrike" dirty="0">
                          <a:solidFill>
                            <a:srgbClr val="000000"/>
                          </a:solidFill>
                          <a:effectLst/>
                        </a:rPr>
                        <a:t>21.4659311</a:t>
                      </a:r>
                      <a:endParaRPr lang="en-US" sz="16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b="1" u="none" strike="noStrike" dirty="0">
                          <a:solidFill>
                            <a:srgbClr val="000000"/>
                          </a:solidFill>
                          <a:effectLst/>
                        </a:rPr>
                        <a:t>0.787475283</a:t>
                      </a:r>
                      <a:endParaRPr lang="en-US" sz="16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b="1" u="none" strike="noStrike" dirty="0">
                          <a:solidFill>
                            <a:srgbClr val="000000"/>
                          </a:solidFill>
                          <a:effectLst/>
                        </a:rPr>
                        <a:t>0.303449361</a:t>
                      </a:r>
                      <a:endParaRPr lang="en-US" sz="16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b="1" u="none" strike="noStrike" dirty="0">
                          <a:solidFill>
                            <a:srgbClr val="000000"/>
                          </a:solidFill>
                          <a:effectLst/>
                        </a:rPr>
                        <a:t>0.875890697</a:t>
                      </a:r>
                      <a:endParaRPr lang="en-US" sz="16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b="1" u="none" strike="noStrike" dirty="0">
                          <a:solidFill>
                            <a:srgbClr val="000000"/>
                          </a:solidFill>
                          <a:effectLst/>
                        </a:rPr>
                        <a:t>0.1601328</a:t>
                      </a:r>
                      <a:endParaRPr lang="en-US" sz="16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b="1" u="none" strike="noStrike" dirty="0">
                          <a:solidFill>
                            <a:srgbClr val="000000"/>
                          </a:solidFill>
                          <a:effectLst/>
                        </a:rPr>
                        <a:t>7.77696071</a:t>
                      </a:r>
                      <a:endParaRPr lang="en-US" sz="16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b="1" u="none" strike="noStrike" dirty="0">
                          <a:solidFill>
                            <a:srgbClr val="000000"/>
                          </a:solidFill>
                          <a:effectLst/>
                        </a:rPr>
                        <a:t>1.48256389</a:t>
                      </a:r>
                      <a:endParaRPr lang="en-US" sz="1600" b="1"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767777040"/>
                  </a:ext>
                </a:extLst>
              </a:tr>
            </a:tbl>
          </a:graphicData>
        </a:graphic>
      </p:graphicFrame>
    </p:spTree>
    <p:extLst>
      <p:ext uri="{BB962C8B-B14F-4D97-AF65-F5344CB8AC3E}">
        <p14:creationId xmlns:p14="http://schemas.microsoft.com/office/powerpoint/2010/main" val="28540570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35559-C37F-3F98-B938-A99BD6A2BBDC}"/>
              </a:ext>
            </a:extLst>
          </p:cNvPr>
          <p:cNvSpPr>
            <a:spLocks noGrp="1"/>
          </p:cNvSpPr>
          <p:nvPr>
            <p:ph type="title"/>
          </p:nvPr>
        </p:nvSpPr>
        <p:spPr/>
        <p:txBody>
          <a:bodyPr/>
          <a:lstStyle/>
          <a:p>
            <a:endParaRPr lang="en-US" dirty="0"/>
          </a:p>
        </p:txBody>
      </p:sp>
      <p:graphicFrame>
        <p:nvGraphicFramePr>
          <p:cNvPr id="4" name="Table 4">
            <a:extLst>
              <a:ext uri="{FF2B5EF4-FFF2-40B4-BE49-F238E27FC236}">
                <a16:creationId xmlns:a16="http://schemas.microsoft.com/office/drawing/2014/main" id="{EFA0426C-F06A-5189-B51C-844B16611DC2}"/>
              </a:ext>
            </a:extLst>
          </p:cNvPr>
          <p:cNvGraphicFramePr>
            <a:graphicFrameLocks noGrp="1"/>
          </p:cNvGraphicFramePr>
          <p:nvPr>
            <p:ph idx="1"/>
            <p:extLst>
              <p:ext uri="{D42A27DB-BD31-4B8C-83A1-F6EECF244321}">
                <p14:modId xmlns:p14="http://schemas.microsoft.com/office/powerpoint/2010/main" val="1542443416"/>
              </p:ext>
            </p:extLst>
          </p:nvPr>
        </p:nvGraphicFramePr>
        <p:xfrm>
          <a:off x="1648905" y="2872740"/>
          <a:ext cx="8748704" cy="1112520"/>
        </p:xfrm>
        <a:graphic>
          <a:graphicData uri="http://schemas.openxmlformats.org/drawingml/2006/table">
            <a:tbl>
              <a:tblPr firstRow="1" bandRow="1">
                <a:tableStyleId>{5C22544A-7EE6-4342-B048-85BDC9FD1C3A}</a:tableStyleId>
              </a:tblPr>
              <a:tblGrid>
                <a:gridCol w="2187176">
                  <a:extLst>
                    <a:ext uri="{9D8B030D-6E8A-4147-A177-3AD203B41FA5}">
                      <a16:colId xmlns:a16="http://schemas.microsoft.com/office/drawing/2014/main" val="603380008"/>
                    </a:ext>
                  </a:extLst>
                </a:gridCol>
                <a:gridCol w="2187176">
                  <a:extLst>
                    <a:ext uri="{9D8B030D-6E8A-4147-A177-3AD203B41FA5}">
                      <a16:colId xmlns:a16="http://schemas.microsoft.com/office/drawing/2014/main" val="869416351"/>
                    </a:ext>
                  </a:extLst>
                </a:gridCol>
                <a:gridCol w="2187176">
                  <a:extLst>
                    <a:ext uri="{9D8B030D-6E8A-4147-A177-3AD203B41FA5}">
                      <a16:colId xmlns:a16="http://schemas.microsoft.com/office/drawing/2014/main" val="2639062789"/>
                    </a:ext>
                  </a:extLst>
                </a:gridCol>
                <a:gridCol w="2187176">
                  <a:extLst>
                    <a:ext uri="{9D8B030D-6E8A-4147-A177-3AD203B41FA5}">
                      <a16:colId xmlns:a16="http://schemas.microsoft.com/office/drawing/2014/main" val="3036419915"/>
                    </a:ext>
                  </a:extLst>
                </a:gridCol>
              </a:tblGrid>
              <a:tr h="370840">
                <a:tc>
                  <a:txBody>
                    <a:bodyPr/>
                    <a:lstStyle/>
                    <a:p>
                      <a:endParaRPr lang="en-US" dirty="0"/>
                    </a:p>
                  </a:txBody>
                  <a:tcPr/>
                </a:tc>
                <a:tc>
                  <a:txBody>
                    <a:bodyPr/>
                    <a:lstStyle/>
                    <a:p>
                      <a:r>
                        <a:rPr lang="en-US" dirty="0"/>
                        <a:t>Standard MB AUROC</a:t>
                      </a:r>
                    </a:p>
                  </a:txBody>
                  <a:tcPr/>
                </a:tc>
                <a:tc>
                  <a:txBody>
                    <a:bodyPr/>
                    <a:lstStyle/>
                    <a:p>
                      <a:r>
                        <a:rPr lang="en-US" dirty="0"/>
                        <a:t>Relative MB AUROC</a:t>
                      </a:r>
                    </a:p>
                  </a:txBody>
                  <a:tcPr/>
                </a:tc>
                <a:tc>
                  <a:txBody>
                    <a:bodyPr/>
                    <a:lstStyle/>
                    <a:p>
                      <a:r>
                        <a:rPr lang="en-US" dirty="0"/>
                        <a:t>SMP AUROC</a:t>
                      </a:r>
                    </a:p>
                  </a:txBody>
                  <a:tcPr/>
                </a:tc>
                <a:extLst>
                  <a:ext uri="{0D108BD9-81ED-4DB2-BD59-A6C34878D82A}">
                    <a16:rowId xmlns:a16="http://schemas.microsoft.com/office/drawing/2014/main" val="2388778974"/>
                  </a:ext>
                </a:extLst>
              </a:tr>
              <a:tr h="370840">
                <a:tc>
                  <a:txBody>
                    <a:bodyPr/>
                    <a:lstStyle/>
                    <a:p>
                      <a:r>
                        <a:rPr lang="en-US" dirty="0"/>
                        <a:t>CIFAR100 vs CIFAR10</a:t>
                      </a:r>
                    </a:p>
                  </a:txBody>
                  <a:tcPr/>
                </a:tc>
                <a:tc>
                  <a:txBody>
                    <a:bodyPr/>
                    <a:lstStyle/>
                    <a:p>
                      <a:r>
                        <a:rPr lang="en-US" dirty="0"/>
                        <a:t>0.9370</a:t>
                      </a:r>
                    </a:p>
                  </a:txBody>
                  <a:tcPr/>
                </a:tc>
                <a:tc>
                  <a:txBody>
                    <a:bodyPr/>
                    <a:lstStyle/>
                    <a:p>
                      <a:r>
                        <a:rPr lang="en-US" dirty="0"/>
                        <a:t>0.9214</a:t>
                      </a:r>
                    </a:p>
                  </a:txBody>
                  <a:tcPr/>
                </a:tc>
                <a:tc>
                  <a:txBody>
                    <a:bodyPr/>
                    <a:lstStyle/>
                    <a:p>
                      <a:r>
                        <a:rPr lang="en-US" dirty="0"/>
                        <a:t>0.8839</a:t>
                      </a:r>
                    </a:p>
                  </a:txBody>
                  <a:tcPr/>
                </a:tc>
                <a:extLst>
                  <a:ext uri="{0D108BD9-81ED-4DB2-BD59-A6C34878D82A}">
                    <a16:rowId xmlns:a16="http://schemas.microsoft.com/office/drawing/2014/main" val="455384975"/>
                  </a:ext>
                </a:extLst>
              </a:tr>
              <a:tr h="370840">
                <a:tc>
                  <a:txBody>
                    <a:bodyPr/>
                    <a:lstStyle/>
                    <a:p>
                      <a:r>
                        <a:rPr lang="en-US" dirty="0"/>
                        <a:t>CIFAR100 vs FMNIST</a:t>
                      </a:r>
                    </a:p>
                  </a:txBody>
                  <a:tcPr/>
                </a:tc>
                <a:tc>
                  <a:txBody>
                    <a:bodyPr/>
                    <a:lstStyle/>
                    <a:p>
                      <a:r>
                        <a:rPr lang="en-US" dirty="0"/>
                        <a:t>0.9804</a:t>
                      </a:r>
                    </a:p>
                  </a:txBody>
                  <a:tcPr/>
                </a:tc>
                <a:tc>
                  <a:txBody>
                    <a:bodyPr/>
                    <a:lstStyle/>
                    <a:p>
                      <a:r>
                        <a:rPr lang="en-US" dirty="0"/>
                        <a:t>0.9562</a:t>
                      </a:r>
                    </a:p>
                  </a:txBody>
                  <a:tcPr/>
                </a:tc>
                <a:tc>
                  <a:txBody>
                    <a:bodyPr/>
                    <a:lstStyle/>
                    <a:p>
                      <a:r>
                        <a:rPr lang="en-US" dirty="0"/>
                        <a:t>0.9458</a:t>
                      </a:r>
                    </a:p>
                  </a:txBody>
                  <a:tcPr/>
                </a:tc>
                <a:extLst>
                  <a:ext uri="{0D108BD9-81ED-4DB2-BD59-A6C34878D82A}">
                    <a16:rowId xmlns:a16="http://schemas.microsoft.com/office/drawing/2014/main" val="1750796778"/>
                  </a:ext>
                </a:extLst>
              </a:tr>
            </a:tbl>
          </a:graphicData>
        </a:graphic>
      </p:graphicFrame>
      <p:sp>
        <p:nvSpPr>
          <p:cNvPr id="5" name="TextBox 4">
            <a:extLst>
              <a:ext uri="{FF2B5EF4-FFF2-40B4-BE49-F238E27FC236}">
                <a16:creationId xmlns:a16="http://schemas.microsoft.com/office/drawing/2014/main" id="{F0131EC3-F67A-4C93-01AA-81EAA07CC48E}"/>
              </a:ext>
            </a:extLst>
          </p:cNvPr>
          <p:cNvSpPr txBox="1"/>
          <p:nvPr/>
        </p:nvSpPr>
        <p:spPr>
          <a:xfrm>
            <a:off x="6759019" y="1979629"/>
            <a:ext cx="3855562" cy="369332"/>
          </a:xfrm>
          <a:prstGeom prst="rect">
            <a:avLst/>
          </a:prstGeom>
          <a:noFill/>
        </p:spPr>
        <p:txBody>
          <a:bodyPr wrap="square" rtlCol="0">
            <a:spAutoFit/>
          </a:bodyPr>
          <a:lstStyle/>
          <a:p>
            <a:r>
              <a:rPr lang="en-US" dirty="0"/>
              <a:t>CIFAR 100 Test Accuracy : 90.70%</a:t>
            </a:r>
          </a:p>
        </p:txBody>
      </p:sp>
    </p:spTree>
    <p:extLst>
      <p:ext uri="{BB962C8B-B14F-4D97-AF65-F5344CB8AC3E}">
        <p14:creationId xmlns:p14="http://schemas.microsoft.com/office/powerpoint/2010/main" val="25912908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1F549-04DF-4AE7-674F-9553ECABB58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C676556-2582-9B0B-D415-D3550D90009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426841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DAD26-EF27-DF4F-B01B-F0C186F8C83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9528011-F904-9E49-2355-7272712BB08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71186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EA564-64A9-47C0-92FC-D42E8D31D961}"/>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D25E265F-325D-4CA4-96F1-EDDC95A0B4BA}"/>
              </a:ext>
            </a:extLst>
          </p:cNvPr>
          <p:cNvSpPr>
            <a:spLocks noGrp="1"/>
          </p:cNvSpPr>
          <p:nvPr>
            <p:ph idx="1"/>
          </p:nvPr>
        </p:nvSpPr>
        <p:spPr/>
        <p:txBody>
          <a:bodyPr>
            <a:normAutofit fontScale="70000" lnSpcReduction="20000"/>
          </a:bodyPr>
          <a:lstStyle/>
          <a:p>
            <a:r>
              <a:rPr lang="en-US" sz="2900" dirty="0"/>
              <a:t>CIFAR Dataset: </a:t>
            </a:r>
            <a:r>
              <a:rPr lang="en-US" sz="2900" b="0" i="0" u="sng" dirty="0">
                <a:effectLst/>
                <a:latin typeface="-apple-system"/>
                <a:hlinkClick r:id="rId2" tooltip="https://pytorch.org/vision/stable/generated/torchvision.datasets.CIFAR100.html"/>
              </a:rPr>
              <a:t>https://pytorch.org/vision/stable/generated/torchvision.datasets.CIFAR100.html</a:t>
            </a:r>
            <a:endParaRPr lang="en-US" sz="2900" b="0" i="0" u="sng" dirty="0">
              <a:effectLst/>
              <a:latin typeface="-apple-system"/>
            </a:endParaRPr>
          </a:p>
          <a:p>
            <a:endParaRPr lang="en-US" sz="2900" dirty="0"/>
          </a:p>
          <a:p>
            <a:r>
              <a:rPr lang="en-US" sz="2900" dirty="0"/>
              <a:t>Vision Transformer:</a:t>
            </a:r>
          </a:p>
          <a:p>
            <a:pPr marL="0" indent="0">
              <a:buNone/>
            </a:pPr>
            <a:r>
              <a:rPr lang="en-US" sz="2900" b="0" i="0" u="sng" dirty="0">
                <a:effectLst/>
                <a:latin typeface="-apple-system"/>
                <a:hlinkClick r:id="rId3" tooltip="https://pytorch.org/vision/main/models/vision_transformer.html"/>
              </a:rPr>
              <a:t> https://pytorch.org/vision/main/models/vision_transformer.html</a:t>
            </a:r>
            <a:endParaRPr lang="en-US" sz="2900" b="0" i="0" u="sng" dirty="0">
              <a:effectLst/>
              <a:latin typeface="-apple-system"/>
            </a:endParaRPr>
          </a:p>
          <a:p>
            <a:pPr marL="0" indent="0">
              <a:buNone/>
            </a:pPr>
            <a:r>
              <a:rPr lang="en-US" sz="2900" b="0" i="0" u="none" strike="noStrike" dirty="0">
                <a:solidFill>
                  <a:srgbClr val="4F52B2"/>
                </a:solidFill>
                <a:effectLst/>
                <a:latin typeface="-apple-system"/>
                <a:hlinkClick r:id="rId4" tooltip="https://github.com/pytorch/vision/blob/main/torchvision/models/vision_transformer.py"/>
              </a:rPr>
              <a:t>https://github.com/pytorch/vision/blob/main/torchvision/models/vision_transformer.py</a:t>
            </a:r>
            <a:endParaRPr lang="en-US" sz="2900" b="0" i="0" u="none" strike="noStrike" dirty="0">
              <a:solidFill>
                <a:srgbClr val="4F52B2"/>
              </a:solidFill>
              <a:effectLst/>
              <a:latin typeface="-apple-system"/>
            </a:endParaRPr>
          </a:p>
          <a:p>
            <a:pPr marL="0" indent="0">
              <a:buNone/>
            </a:pPr>
            <a:endParaRPr lang="en-US" sz="2900" b="0" i="0" u="none" strike="noStrike" dirty="0">
              <a:solidFill>
                <a:srgbClr val="4F52B2"/>
              </a:solidFill>
              <a:effectLst/>
              <a:latin typeface="-apple-system"/>
            </a:endParaRPr>
          </a:p>
          <a:p>
            <a:r>
              <a:rPr lang="en-US" sz="2900" dirty="0" err="1">
                <a:latin typeface="-apple-system"/>
              </a:rPr>
              <a:t>Cleanlab</a:t>
            </a:r>
            <a:r>
              <a:rPr lang="en-US" sz="2900" dirty="0">
                <a:solidFill>
                  <a:srgbClr val="4F52B2"/>
                </a:solidFill>
                <a:latin typeface="-apple-system"/>
              </a:rPr>
              <a:t>: </a:t>
            </a:r>
            <a:r>
              <a:rPr lang="en-US" sz="2900" dirty="0">
                <a:solidFill>
                  <a:srgbClr val="4F52B2"/>
                </a:solidFill>
                <a:latin typeface="-apple-system"/>
                <a:hlinkClick r:id="rId5"/>
              </a:rPr>
              <a:t>https://cleanlab.ai/blog/</a:t>
            </a:r>
            <a:endParaRPr lang="en-US" sz="2900" dirty="0">
              <a:solidFill>
                <a:srgbClr val="4F52B2"/>
              </a:solidFill>
              <a:latin typeface="-apple-system"/>
            </a:endParaRPr>
          </a:p>
          <a:p>
            <a:pPr lvl="1"/>
            <a:r>
              <a:rPr lang="en-US" sz="2900" dirty="0">
                <a:latin typeface="-apple-system"/>
              </a:rPr>
              <a:t>CROWDLAB</a:t>
            </a:r>
            <a:r>
              <a:rPr lang="en-US" sz="2900" dirty="0">
                <a:solidFill>
                  <a:srgbClr val="4F52B2"/>
                </a:solidFill>
                <a:latin typeface="-apple-system"/>
              </a:rPr>
              <a:t>: </a:t>
            </a:r>
            <a:r>
              <a:rPr lang="en-US" sz="2900" dirty="0">
                <a:effectLst/>
                <a:latin typeface="Arial" panose="020B0604020202020204" pitchFamily="34" charset="0"/>
                <a:hlinkClick r:id="rId6"/>
              </a:rPr>
              <a:t>Utilizing supervised models to infer consensus labels and their quality from data with multiple annotators</a:t>
            </a:r>
            <a:r>
              <a:rPr lang="en-US" sz="2900" dirty="0">
                <a:effectLst/>
                <a:latin typeface="Arial" panose="020B0604020202020204" pitchFamily="34" charset="0"/>
              </a:rPr>
              <a:t> </a:t>
            </a:r>
            <a:endParaRPr lang="en-US" sz="2900" dirty="0">
              <a:solidFill>
                <a:srgbClr val="4F52B2"/>
              </a:solidFill>
              <a:latin typeface="-apple-system"/>
            </a:endParaRPr>
          </a:p>
          <a:p>
            <a:endParaRPr lang="en-US" sz="2900" dirty="0">
              <a:solidFill>
                <a:srgbClr val="4F52B2"/>
              </a:solidFill>
              <a:latin typeface="-apple-system"/>
            </a:endParaRPr>
          </a:p>
          <a:p>
            <a:r>
              <a:rPr lang="en-US" sz="2900" dirty="0">
                <a:effectLst/>
                <a:latin typeface="Arial" panose="020B0604020202020204" pitchFamily="34" charset="0"/>
              </a:rPr>
              <a:t>User Behavior : </a:t>
            </a:r>
            <a:r>
              <a:rPr lang="en-US" sz="2900" dirty="0">
                <a:effectLst/>
                <a:latin typeface="Arial" panose="020B0604020202020204" pitchFamily="34" charset="0"/>
                <a:hlinkClick r:id="rId7"/>
              </a:rPr>
              <a:t>Mining Implicit Relevance Feedback from User Behavior for</a:t>
            </a:r>
            <a:r>
              <a:rPr lang="en-US" sz="2900" dirty="0">
                <a:latin typeface="Arial" panose="020B0604020202020204" pitchFamily="34" charset="0"/>
                <a:hlinkClick r:id="rId7"/>
              </a:rPr>
              <a:t> </a:t>
            </a:r>
            <a:r>
              <a:rPr lang="en-US" sz="2900" dirty="0">
                <a:effectLst/>
                <a:latin typeface="Arial" panose="020B0604020202020204" pitchFamily="34" charset="0"/>
                <a:hlinkClick r:id="rId7"/>
              </a:rPr>
              <a:t>Web Question Answering</a:t>
            </a:r>
            <a:endParaRPr lang="en-US" sz="2900" dirty="0">
              <a:effectLst/>
              <a:latin typeface="Arial" panose="020B0604020202020204" pitchFamily="34" charset="0"/>
            </a:endParaRPr>
          </a:p>
          <a:p>
            <a:pPr lvl="1"/>
            <a:endParaRPr lang="en-US" sz="2900" dirty="0">
              <a:effectLst/>
              <a:latin typeface="Arial" panose="020B0604020202020204" pitchFamily="34" charset="0"/>
            </a:endParaRPr>
          </a:p>
          <a:p>
            <a:r>
              <a:rPr lang="en-US" sz="2900" dirty="0">
                <a:effectLst/>
                <a:latin typeface="Arial" panose="020B0604020202020204" pitchFamily="34" charset="0"/>
                <a:hlinkClick r:id="rId8"/>
              </a:rPr>
              <a:t>Federated Learning with Noisy User Feedback</a:t>
            </a:r>
            <a:r>
              <a:rPr lang="en-US" sz="2900" dirty="0">
                <a:effectLst/>
                <a:latin typeface="Arial" panose="020B0604020202020204" pitchFamily="34" charset="0"/>
              </a:rPr>
              <a:t> (</a:t>
            </a:r>
            <a:r>
              <a:rPr lang="en-US" sz="2900" dirty="0">
                <a:effectLst/>
                <a:latin typeface="Arial" panose="020B0604020202020204" pitchFamily="34" charset="0"/>
                <a:hlinkClick r:id="rId9"/>
              </a:rPr>
              <a:t>Video</a:t>
            </a:r>
            <a:r>
              <a:rPr lang="en-US" sz="2900" dirty="0">
                <a:effectLst/>
                <a:latin typeface="Arial" panose="020B0604020202020204" pitchFamily="34" charset="0"/>
              </a:rPr>
              <a:t>)</a:t>
            </a:r>
            <a:endParaRPr lang="en-US" sz="2900" dirty="0"/>
          </a:p>
          <a:p>
            <a:endParaRPr lang="en-US" dirty="0">
              <a:solidFill>
                <a:srgbClr val="4F52B2"/>
              </a:solidFill>
              <a:latin typeface="-apple-system"/>
            </a:endParaRPr>
          </a:p>
          <a:p>
            <a:pPr marL="0" indent="0">
              <a:buNone/>
            </a:pPr>
            <a:endParaRPr lang="en-US" sz="1900" dirty="0">
              <a:solidFill>
                <a:srgbClr val="4F52B2"/>
              </a:solidFill>
              <a:latin typeface="-apple-system"/>
            </a:endParaRPr>
          </a:p>
        </p:txBody>
      </p:sp>
    </p:spTree>
    <p:extLst>
      <p:ext uri="{BB962C8B-B14F-4D97-AF65-F5344CB8AC3E}">
        <p14:creationId xmlns:p14="http://schemas.microsoft.com/office/powerpoint/2010/main" val="37015132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067D3-4604-535D-F85F-2EFD90D9FA7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2DC052B-F9DE-93F9-82F7-76FEAAFAFF6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456693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9C989-7C7F-98E2-140C-0D2C05EB26D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6026337-3B94-DBC4-DD41-7962D0B0296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245928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64C76-AF6E-AA0A-0481-4566C0337E0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1E0CE56-28E6-E813-1533-780539F57740}"/>
              </a:ext>
            </a:extLst>
          </p:cNvPr>
          <p:cNvSpPr>
            <a:spLocks noGrp="1"/>
          </p:cNvSpPr>
          <p:nvPr>
            <p:ph idx="1"/>
          </p:nvPr>
        </p:nvSpPr>
        <p:spPr/>
        <p:txBody>
          <a:bodyPr/>
          <a:lstStyle/>
          <a:p>
            <a:r>
              <a:rPr lang="en-US" dirty="0"/>
              <a:t>Using uncertainty score of a model in place of </a:t>
            </a:r>
            <a:r>
              <a:rPr lang="en-US" dirty="0" err="1"/>
              <a:t>w</a:t>
            </a:r>
            <a:r>
              <a:rPr lang="en-US" baseline="-25000" dirty="0" err="1"/>
              <a:t>m.</a:t>
            </a:r>
            <a:r>
              <a:rPr lang="en-US" baseline="-25000" dirty="0"/>
              <a:t> </a:t>
            </a:r>
          </a:p>
          <a:p>
            <a:r>
              <a:rPr lang="en-US" sz="4000" baseline="-25000" dirty="0"/>
              <a:t>Rely on model prediction if the uncertainty is within threshold. Otherwise take weighted average of annotators consensus label.</a:t>
            </a:r>
          </a:p>
        </p:txBody>
      </p:sp>
    </p:spTree>
    <p:extLst>
      <p:ext uri="{BB962C8B-B14F-4D97-AF65-F5344CB8AC3E}">
        <p14:creationId xmlns:p14="http://schemas.microsoft.com/office/powerpoint/2010/main" val="14058246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2999A-A099-CD74-97D5-3485C6CC389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F9B5331-26F6-D29B-D939-271C74304A9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408603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BCE6A-2B39-171D-9067-2ACDBC50C8B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16F7289-F838-F7F2-BDE8-A9832234878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335566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E9781-1B44-7E36-E810-4D431D539882}"/>
              </a:ext>
            </a:extLst>
          </p:cNvPr>
          <p:cNvSpPr>
            <a:spLocks noGrp="1"/>
          </p:cNvSpPr>
          <p:nvPr>
            <p:ph type="title"/>
          </p:nvPr>
        </p:nvSpPr>
        <p:spPr/>
        <p:txBody>
          <a:bodyPr/>
          <a:lstStyle/>
          <a:p>
            <a:r>
              <a:rPr lang="en-US" dirty="0"/>
              <a:t>CROWDLAB – </a:t>
            </a:r>
            <a:r>
              <a:rPr lang="en-US" b="1" dirty="0"/>
              <a:t>Consensus label</a:t>
            </a:r>
          </a:p>
        </p:txBody>
      </p:sp>
      <p:pic>
        <p:nvPicPr>
          <p:cNvPr id="5" name="Picture 4">
            <a:extLst>
              <a:ext uri="{FF2B5EF4-FFF2-40B4-BE49-F238E27FC236}">
                <a16:creationId xmlns:a16="http://schemas.microsoft.com/office/drawing/2014/main" id="{A2276441-A203-8635-DFC1-882286D5A631}"/>
              </a:ext>
            </a:extLst>
          </p:cNvPr>
          <p:cNvPicPr>
            <a:picLocks noChangeAspect="1"/>
          </p:cNvPicPr>
          <p:nvPr/>
        </p:nvPicPr>
        <p:blipFill>
          <a:blip r:embed="rId2"/>
          <a:stretch>
            <a:fillRect/>
          </a:stretch>
        </p:blipFill>
        <p:spPr>
          <a:xfrm>
            <a:off x="520016" y="1893888"/>
            <a:ext cx="3724275" cy="895350"/>
          </a:xfrm>
          <a:prstGeom prst="rect">
            <a:avLst/>
          </a:prstGeom>
          <a:ln w="38100">
            <a:solidFill>
              <a:schemeClr val="accent2">
                <a:lumMod val="75000"/>
              </a:schemeClr>
            </a:solidFill>
          </a:ln>
        </p:spPr>
      </p:pic>
      <p:pic>
        <p:nvPicPr>
          <p:cNvPr id="7" name="Picture 6">
            <a:extLst>
              <a:ext uri="{FF2B5EF4-FFF2-40B4-BE49-F238E27FC236}">
                <a16:creationId xmlns:a16="http://schemas.microsoft.com/office/drawing/2014/main" id="{DCF671C2-024E-59EC-861C-4B5D5778A11F}"/>
              </a:ext>
            </a:extLst>
          </p:cNvPr>
          <p:cNvPicPr>
            <a:picLocks noChangeAspect="1"/>
          </p:cNvPicPr>
          <p:nvPr/>
        </p:nvPicPr>
        <p:blipFill>
          <a:blip r:embed="rId3"/>
          <a:stretch>
            <a:fillRect/>
          </a:stretch>
        </p:blipFill>
        <p:spPr>
          <a:xfrm>
            <a:off x="4534986" y="1844303"/>
            <a:ext cx="3429000" cy="1028700"/>
          </a:xfrm>
          <a:prstGeom prst="rect">
            <a:avLst/>
          </a:prstGeom>
          <a:ln w="38100">
            <a:solidFill>
              <a:schemeClr val="accent2">
                <a:lumMod val="75000"/>
              </a:schemeClr>
            </a:solidFill>
          </a:ln>
        </p:spPr>
      </p:pic>
      <p:pic>
        <p:nvPicPr>
          <p:cNvPr id="9" name="Picture 8">
            <a:extLst>
              <a:ext uri="{FF2B5EF4-FFF2-40B4-BE49-F238E27FC236}">
                <a16:creationId xmlns:a16="http://schemas.microsoft.com/office/drawing/2014/main" id="{0542EB45-2F72-D012-15B0-B9E9721FD21B}"/>
              </a:ext>
            </a:extLst>
          </p:cNvPr>
          <p:cNvPicPr>
            <a:picLocks noChangeAspect="1"/>
          </p:cNvPicPr>
          <p:nvPr/>
        </p:nvPicPr>
        <p:blipFill>
          <a:blip r:embed="rId4"/>
          <a:stretch>
            <a:fillRect/>
          </a:stretch>
        </p:blipFill>
        <p:spPr>
          <a:xfrm>
            <a:off x="8254682" y="1855153"/>
            <a:ext cx="3648075" cy="971550"/>
          </a:xfrm>
          <a:prstGeom prst="rect">
            <a:avLst/>
          </a:prstGeom>
          <a:ln w="38100">
            <a:solidFill>
              <a:schemeClr val="accent2">
                <a:lumMod val="75000"/>
              </a:schemeClr>
            </a:solidFill>
          </a:ln>
        </p:spPr>
      </p:pic>
      <p:pic>
        <p:nvPicPr>
          <p:cNvPr id="11" name="Picture 10">
            <a:extLst>
              <a:ext uri="{FF2B5EF4-FFF2-40B4-BE49-F238E27FC236}">
                <a16:creationId xmlns:a16="http://schemas.microsoft.com/office/drawing/2014/main" id="{1584A86A-DB5E-DEEB-5D74-D9011ED06682}"/>
              </a:ext>
            </a:extLst>
          </p:cNvPr>
          <p:cNvPicPr>
            <a:picLocks noChangeAspect="1"/>
          </p:cNvPicPr>
          <p:nvPr/>
        </p:nvPicPr>
        <p:blipFill>
          <a:blip r:embed="rId5"/>
          <a:stretch>
            <a:fillRect/>
          </a:stretch>
        </p:blipFill>
        <p:spPr>
          <a:xfrm>
            <a:off x="3776662" y="3226435"/>
            <a:ext cx="4638675" cy="1714500"/>
          </a:xfrm>
          <a:prstGeom prst="rect">
            <a:avLst/>
          </a:prstGeom>
          <a:ln w="38100">
            <a:solidFill>
              <a:schemeClr val="accent2">
                <a:lumMod val="75000"/>
              </a:schemeClr>
            </a:solidFill>
          </a:ln>
        </p:spPr>
      </p:pic>
      <p:pic>
        <p:nvPicPr>
          <p:cNvPr id="13" name="Picture 12">
            <a:extLst>
              <a:ext uri="{FF2B5EF4-FFF2-40B4-BE49-F238E27FC236}">
                <a16:creationId xmlns:a16="http://schemas.microsoft.com/office/drawing/2014/main" id="{483BBAD7-E724-CFBF-7135-45E9B7ED2869}"/>
              </a:ext>
            </a:extLst>
          </p:cNvPr>
          <p:cNvPicPr>
            <a:picLocks noChangeAspect="1"/>
          </p:cNvPicPr>
          <p:nvPr/>
        </p:nvPicPr>
        <p:blipFill>
          <a:blip r:embed="rId6"/>
          <a:stretch>
            <a:fillRect/>
          </a:stretch>
        </p:blipFill>
        <p:spPr>
          <a:xfrm>
            <a:off x="3489007" y="5340668"/>
            <a:ext cx="5457825" cy="1181100"/>
          </a:xfrm>
          <a:prstGeom prst="rect">
            <a:avLst/>
          </a:prstGeom>
          <a:ln w="38100">
            <a:solidFill>
              <a:schemeClr val="accent2">
                <a:lumMod val="75000"/>
              </a:schemeClr>
            </a:solidFill>
          </a:ln>
        </p:spPr>
      </p:pic>
    </p:spTree>
    <p:extLst>
      <p:ext uri="{BB962C8B-B14F-4D97-AF65-F5344CB8AC3E}">
        <p14:creationId xmlns:p14="http://schemas.microsoft.com/office/powerpoint/2010/main" val="39676319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EA2F1-0A79-4446-83BF-DAF7E14C903B}"/>
              </a:ext>
            </a:extLst>
          </p:cNvPr>
          <p:cNvSpPr>
            <a:spLocks noGrp="1"/>
          </p:cNvSpPr>
          <p:nvPr>
            <p:ph type="title"/>
          </p:nvPr>
        </p:nvSpPr>
        <p:spPr/>
        <p:txBody>
          <a:bodyPr/>
          <a:lstStyle/>
          <a:p>
            <a:r>
              <a:rPr lang="en-US" dirty="0"/>
              <a:t>CROWDLAB -</a:t>
            </a:r>
            <a:r>
              <a:rPr lang="en-US" b="1" dirty="0"/>
              <a:t>Annotator Quality Score:</a:t>
            </a:r>
            <a:br>
              <a:rPr lang="en-US" b="1" dirty="0"/>
            </a:br>
            <a:endParaRPr lang="en-US" dirty="0"/>
          </a:p>
        </p:txBody>
      </p:sp>
      <p:pic>
        <p:nvPicPr>
          <p:cNvPr id="5" name="Picture 4">
            <a:extLst>
              <a:ext uri="{FF2B5EF4-FFF2-40B4-BE49-F238E27FC236}">
                <a16:creationId xmlns:a16="http://schemas.microsoft.com/office/drawing/2014/main" id="{63057560-F069-4566-A7DF-FD5567227168}"/>
              </a:ext>
            </a:extLst>
          </p:cNvPr>
          <p:cNvPicPr>
            <a:picLocks noChangeAspect="1"/>
          </p:cNvPicPr>
          <p:nvPr/>
        </p:nvPicPr>
        <p:blipFill>
          <a:blip r:embed="rId2"/>
          <a:stretch>
            <a:fillRect/>
          </a:stretch>
        </p:blipFill>
        <p:spPr>
          <a:xfrm>
            <a:off x="1663094" y="2051606"/>
            <a:ext cx="5019675" cy="1019175"/>
          </a:xfrm>
          <a:prstGeom prst="rect">
            <a:avLst/>
          </a:prstGeom>
          <a:ln w="28575">
            <a:solidFill>
              <a:schemeClr val="accent2">
                <a:lumMod val="75000"/>
              </a:schemeClr>
            </a:solidFill>
          </a:ln>
        </p:spPr>
      </p:pic>
      <p:pic>
        <p:nvPicPr>
          <p:cNvPr id="7" name="Picture 6">
            <a:extLst>
              <a:ext uri="{FF2B5EF4-FFF2-40B4-BE49-F238E27FC236}">
                <a16:creationId xmlns:a16="http://schemas.microsoft.com/office/drawing/2014/main" id="{57495BCE-1CC0-479A-BFEC-5C384E06BFEE}"/>
              </a:ext>
            </a:extLst>
          </p:cNvPr>
          <p:cNvPicPr>
            <a:picLocks noChangeAspect="1"/>
          </p:cNvPicPr>
          <p:nvPr/>
        </p:nvPicPr>
        <p:blipFill>
          <a:blip r:embed="rId3"/>
          <a:stretch>
            <a:fillRect/>
          </a:stretch>
        </p:blipFill>
        <p:spPr>
          <a:xfrm>
            <a:off x="1663094" y="3429000"/>
            <a:ext cx="3581400" cy="1000125"/>
          </a:xfrm>
          <a:prstGeom prst="rect">
            <a:avLst/>
          </a:prstGeom>
          <a:ln w="28575">
            <a:solidFill>
              <a:schemeClr val="accent2">
                <a:lumMod val="75000"/>
              </a:schemeClr>
            </a:solidFill>
          </a:ln>
        </p:spPr>
      </p:pic>
      <p:pic>
        <p:nvPicPr>
          <p:cNvPr id="9" name="Picture 8">
            <a:extLst>
              <a:ext uri="{FF2B5EF4-FFF2-40B4-BE49-F238E27FC236}">
                <a16:creationId xmlns:a16="http://schemas.microsoft.com/office/drawing/2014/main" id="{278E3744-8541-41FA-9349-DE407CC953D5}"/>
              </a:ext>
            </a:extLst>
          </p:cNvPr>
          <p:cNvPicPr>
            <a:picLocks noChangeAspect="1"/>
          </p:cNvPicPr>
          <p:nvPr/>
        </p:nvPicPr>
        <p:blipFill>
          <a:blip r:embed="rId4"/>
          <a:stretch>
            <a:fillRect/>
          </a:stretch>
        </p:blipFill>
        <p:spPr>
          <a:xfrm>
            <a:off x="7698383" y="3231593"/>
            <a:ext cx="3914775" cy="1552575"/>
          </a:xfrm>
          <a:prstGeom prst="rect">
            <a:avLst/>
          </a:prstGeom>
          <a:ln w="28575">
            <a:solidFill>
              <a:schemeClr val="accent2">
                <a:lumMod val="75000"/>
              </a:schemeClr>
            </a:solidFill>
          </a:ln>
        </p:spPr>
      </p:pic>
      <p:pic>
        <p:nvPicPr>
          <p:cNvPr id="11" name="Picture 10">
            <a:extLst>
              <a:ext uri="{FF2B5EF4-FFF2-40B4-BE49-F238E27FC236}">
                <a16:creationId xmlns:a16="http://schemas.microsoft.com/office/drawing/2014/main" id="{4142E4AF-890D-4A23-807A-1B4ECDA803BB}"/>
              </a:ext>
            </a:extLst>
          </p:cNvPr>
          <p:cNvPicPr>
            <a:picLocks noChangeAspect="1"/>
          </p:cNvPicPr>
          <p:nvPr/>
        </p:nvPicPr>
        <p:blipFill>
          <a:blip r:embed="rId5"/>
          <a:stretch>
            <a:fillRect/>
          </a:stretch>
        </p:blipFill>
        <p:spPr>
          <a:xfrm>
            <a:off x="4629150" y="5431315"/>
            <a:ext cx="2933700" cy="781050"/>
          </a:xfrm>
          <a:prstGeom prst="rect">
            <a:avLst/>
          </a:prstGeom>
          <a:ln w="28575">
            <a:solidFill>
              <a:schemeClr val="accent2">
                <a:lumMod val="75000"/>
              </a:schemeClr>
            </a:solidFill>
          </a:ln>
        </p:spPr>
      </p:pic>
    </p:spTree>
    <p:extLst>
      <p:ext uri="{BB962C8B-B14F-4D97-AF65-F5344CB8AC3E}">
        <p14:creationId xmlns:p14="http://schemas.microsoft.com/office/powerpoint/2010/main" val="571221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45EC3-E8C3-74A7-4BA8-4BF8672457DD}"/>
              </a:ext>
            </a:extLst>
          </p:cNvPr>
          <p:cNvSpPr>
            <a:spLocks noGrp="1"/>
          </p:cNvSpPr>
          <p:nvPr>
            <p:ph type="title"/>
          </p:nvPr>
        </p:nvSpPr>
        <p:spPr>
          <a:xfrm>
            <a:off x="74628" y="91749"/>
            <a:ext cx="7184010" cy="822652"/>
          </a:xfrm>
        </p:spPr>
        <p:txBody>
          <a:bodyPr/>
          <a:lstStyle/>
          <a:p>
            <a:r>
              <a:rPr lang="en-US" dirty="0"/>
              <a:t>CROWDTRUTH</a:t>
            </a:r>
          </a:p>
        </p:txBody>
      </p:sp>
      <p:pic>
        <p:nvPicPr>
          <p:cNvPr id="5" name="Picture 4">
            <a:extLst>
              <a:ext uri="{FF2B5EF4-FFF2-40B4-BE49-F238E27FC236}">
                <a16:creationId xmlns:a16="http://schemas.microsoft.com/office/drawing/2014/main" id="{A50DC09D-0D10-B9C9-1315-B487D11F4112}"/>
              </a:ext>
            </a:extLst>
          </p:cNvPr>
          <p:cNvPicPr>
            <a:picLocks noChangeAspect="1"/>
          </p:cNvPicPr>
          <p:nvPr/>
        </p:nvPicPr>
        <p:blipFill>
          <a:blip r:embed="rId2"/>
          <a:stretch>
            <a:fillRect/>
          </a:stretch>
        </p:blipFill>
        <p:spPr>
          <a:xfrm>
            <a:off x="838200" y="1831942"/>
            <a:ext cx="2716645" cy="2174875"/>
          </a:xfrm>
          <a:prstGeom prst="rect">
            <a:avLst/>
          </a:prstGeom>
          <a:ln w="28575">
            <a:solidFill>
              <a:schemeClr val="accent2">
                <a:lumMod val="75000"/>
              </a:schemeClr>
            </a:solidFill>
          </a:ln>
        </p:spPr>
      </p:pic>
      <p:pic>
        <p:nvPicPr>
          <p:cNvPr id="6" name="Picture 5">
            <a:extLst>
              <a:ext uri="{FF2B5EF4-FFF2-40B4-BE49-F238E27FC236}">
                <a16:creationId xmlns:a16="http://schemas.microsoft.com/office/drawing/2014/main" id="{E904A4FF-2D2F-FF25-43F9-A71412138992}"/>
              </a:ext>
            </a:extLst>
          </p:cNvPr>
          <p:cNvPicPr>
            <a:picLocks noChangeAspect="1"/>
          </p:cNvPicPr>
          <p:nvPr/>
        </p:nvPicPr>
        <p:blipFill>
          <a:blip r:embed="rId3"/>
          <a:stretch>
            <a:fillRect/>
          </a:stretch>
        </p:blipFill>
        <p:spPr>
          <a:xfrm>
            <a:off x="5510655" y="1310073"/>
            <a:ext cx="3231547" cy="1229511"/>
          </a:xfrm>
          <a:prstGeom prst="rect">
            <a:avLst/>
          </a:prstGeom>
          <a:ln w="28575">
            <a:solidFill>
              <a:schemeClr val="accent2">
                <a:lumMod val="75000"/>
              </a:schemeClr>
            </a:solidFill>
          </a:ln>
        </p:spPr>
      </p:pic>
      <p:pic>
        <p:nvPicPr>
          <p:cNvPr id="7" name="Picture 6">
            <a:extLst>
              <a:ext uri="{FF2B5EF4-FFF2-40B4-BE49-F238E27FC236}">
                <a16:creationId xmlns:a16="http://schemas.microsoft.com/office/drawing/2014/main" id="{DBD5926C-6048-7A7B-8119-F8C0DC882243}"/>
              </a:ext>
            </a:extLst>
          </p:cNvPr>
          <p:cNvPicPr>
            <a:picLocks noChangeAspect="1"/>
          </p:cNvPicPr>
          <p:nvPr/>
        </p:nvPicPr>
        <p:blipFill>
          <a:blip r:embed="rId4"/>
          <a:stretch>
            <a:fillRect/>
          </a:stretch>
        </p:blipFill>
        <p:spPr>
          <a:xfrm>
            <a:off x="8664804" y="1310073"/>
            <a:ext cx="2857984" cy="1229511"/>
          </a:xfrm>
          <a:prstGeom prst="rect">
            <a:avLst/>
          </a:prstGeom>
          <a:ln w="28575">
            <a:solidFill>
              <a:schemeClr val="accent2">
                <a:lumMod val="75000"/>
              </a:schemeClr>
            </a:solidFill>
          </a:ln>
        </p:spPr>
      </p:pic>
      <p:sp>
        <p:nvSpPr>
          <p:cNvPr id="8" name="TextBox 7">
            <a:extLst>
              <a:ext uri="{FF2B5EF4-FFF2-40B4-BE49-F238E27FC236}">
                <a16:creationId xmlns:a16="http://schemas.microsoft.com/office/drawing/2014/main" id="{6EF2C4BE-CBD0-38C9-3490-0B751C512F7B}"/>
              </a:ext>
            </a:extLst>
          </p:cNvPr>
          <p:cNvSpPr txBox="1"/>
          <p:nvPr/>
        </p:nvSpPr>
        <p:spPr>
          <a:xfrm>
            <a:off x="7258638" y="588341"/>
            <a:ext cx="2488675" cy="523220"/>
          </a:xfrm>
          <a:prstGeom prst="rect">
            <a:avLst/>
          </a:prstGeom>
          <a:noFill/>
        </p:spPr>
        <p:txBody>
          <a:bodyPr wrap="square" rtlCol="0">
            <a:spAutoFit/>
          </a:bodyPr>
          <a:lstStyle/>
          <a:p>
            <a:r>
              <a:rPr lang="en-US" sz="1400" b="1" dirty="0"/>
              <a:t>Worker Quality score</a:t>
            </a:r>
          </a:p>
          <a:p>
            <a:r>
              <a:rPr lang="en-US" sz="1400" b="1" dirty="0"/>
              <a:t>WQS(</a:t>
            </a:r>
            <a:r>
              <a:rPr lang="en-US" sz="1400" b="1" dirty="0" err="1"/>
              <a:t>i</a:t>
            </a:r>
            <a:r>
              <a:rPr lang="en-US" sz="1400" b="1" dirty="0"/>
              <a:t>) </a:t>
            </a:r>
            <a:r>
              <a:rPr lang="en-US" sz="1400" dirty="0"/>
              <a:t>= WWA(</a:t>
            </a:r>
            <a:r>
              <a:rPr lang="en-US" sz="1400" dirty="0" err="1"/>
              <a:t>i</a:t>
            </a:r>
            <a:r>
              <a:rPr lang="en-US" sz="1400" dirty="0"/>
              <a:t>) * WUA(</a:t>
            </a:r>
            <a:r>
              <a:rPr lang="en-US" sz="1400" dirty="0" err="1"/>
              <a:t>i</a:t>
            </a:r>
            <a:r>
              <a:rPr lang="en-US" sz="1400" dirty="0"/>
              <a:t>)</a:t>
            </a:r>
          </a:p>
        </p:txBody>
      </p:sp>
      <p:pic>
        <p:nvPicPr>
          <p:cNvPr id="10" name="Picture 9">
            <a:extLst>
              <a:ext uri="{FF2B5EF4-FFF2-40B4-BE49-F238E27FC236}">
                <a16:creationId xmlns:a16="http://schemas.microsoft.com/office/drawing/2014/main" id="{3FE0634D-BEFA-6830-2A8B-21911A92F8BE}"/>
              </a:ext>
            </a:extLst>
          </p:cNvPr>
          <p:cNvPicPr>
            <a:picLocks noChangeAspect="1"/>
          </p:cNvPicPr>
          <p:nvPr/>
        </p:nvPicPr>
        <p:blipFill>
          <a:blip r:embed="rId5"/>
          <a:stretch>
            <a:fillRect/>
          </a:stretch>
        </p:blipFill>
        <p:spPr>
          <a:xfrm>
            <a:off x="7993772" y="3582184"/>
            <a:ext cx="3261991" cy="1661769"/>
          </a:xfrm>
          <a:prstGeom prst="rect">
            <a:avLst/>
          </a:prstGeom>
          <a:ln w="28575">
            <a:solidFill>
              <a:schemeClr val="accent2">
                <a:lumMod val="75000"/>
              </a:schemeClr>
            </a:solidFill>
          </a:ln>
        </p:spPr>
      </p:pic>
      <p:pic>
        <p:nvPicPr>
          <p:cNvPr id="12" name="Picture 11">
            <a:extLst>
              <a:ext uri="{FF2B5EF4-FFF2-40B4-BE49-F238E27FC236}">
                <a16:creationId xmlns:a16="http://schemas.microsoft.com/office/drawing/2014/main" id="{72D894B9-952D-9C2A-9A38-07720FFE016E}"/>
              </a:ext>
            </a:extLst>
          </p:cNvPr>
          <p:cNvPicPr>
            <a:picLocks noChangeAspect="1"/>
          </p:cNvPicPr>
          <p:nvPr/>
        </p:nvPicPr>
        <p:blipFill>
          <a:blip r:embed="rId6"/>
          <a:stretch>
            <a:fillRect/>
          </a:stretch>
        </p:blipFill>
        <p:spPr>
          <a:xfrm>
            <a:off x="2998775" y="5243953"/>
            <a:ext cx="3593900" cy="1335022"/>
          </a:xfrm>
          <a:prstGeom prst="rect">
            <a:avLst/>
          </a:prstGeom>
          <a:ln w="28575">
            <a:solidFill>
              <a:schemeClr val="accent2">
                <a:lumMod val="75000"/>
              </a:schemeClr>
            </a:solidFill>
          </a:ln>
        </p:spPr>
      </p:pic>
    </p:spTree>
    <p:extLst>
      <p:ext uri="{BB962C8B-B14F-4D97-AF65-F5344CB8AC3E}">
        <p14:creationId xmlns:p14="http://schemas.microsoft.com/office/powerpoint/2010/main" val="26717077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64C76-AF6E-AA0A-0481-4566C0337E0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1E0CE56-28E6-E813-1533-780539F57740}"/>
              </a:ext>
            </a:extLst>
          </p:cNvPr>
          <p:cNvSpPr>
            <a:spLocks noGrp="1"/>
          </p:cNvSpPr>
          <p:nvPr>
            <p:ph idx="1"/>
          </p:nvPr>
        </p:nvSpPr>
        <p:spPr/>
        <p:txBody>
          <a:bodyPr/>
          <a:lstStyle/>
          <a:p>
            <a:r>
              <a:rPr lang="en-US" dirty="0"/>
              <a:t>Using uncertainty score of a model in place of </a:t>
            </a:r>
            <a:r>
              <a:rPr lang="en-US" dirty="0" err="1"/>
              <a:t>w</a:t>
            </a:r>
            <a:r>
              <a:rPr lang="en-US" baseline="-25000" dirty="0" err="1"/>
              <a:t>m.</a:t>
            </a:r>
            <a:r>
              <a:rPr lang="en-US" baseline="-25000" dirty="0"/>
              <a:t> </a:t>
            </a:r>
          </a:p>
          <a:p>
            <a:r>
              <a:rPr lang="en-US" sz="4000" baseline="-25000" dirty="0"/>
              <a:t>Rely on model prediction if the uncertainty is within threshold. Otherwise take weighted average of annotators consensus label.</a:t>
            </a:r>
          </a:p>
        </p:txBody>
      </p:sp>
    </p:spTree>
    <p:extLst>
      <p:ext uri="{BB962C8B-B14F-4D97-AF65-F5344CB8AC3E}">
        <p14:creationId xmlns:p14="http://schemas.microsoft.com/office/powerpoint/2010/main" val="28627717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5C93F-B4CC-29E9-97E5-AA1D090498A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B39B04C-AE30-EAC2-5F73-CAC55D4D0F8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23245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F75D2-44D9-465C-8B50-DBC4045367AB}"/>
              </a:ext>
            </a:extLst>
          </p:cNvPr>
          <p:cNvSpPr>
            <a:spLocks noGrp="1"/>
          </p:cNvSpPr>
          <p:nvPr>
            <p:ph type="title"/>
          </p:nvPr>
        </p:nvSpPr>
        <p:spPr/>
        <p:txBody>
          <a:bodyPr/>
          <a:lstStyle/>
          <a:p>
            <a:r>
              <a:rPr lang="en-US" dirty="0"/>
              <a:t>CROWDLAB</a:t>
            </a:r>
            <a:endParaRPr lang="en-US" baseline="30000" dirty="0"/>
          </a:p>
        </p:txBody>
      </p:sp>
      <p:sp>
        <p:nvSpPr>
          <p:cNvPr id="3" name="Content Placeholder 2">
            <a:extLst>
              <a:ext uri="{FF2B5EF4-FFF2-40B4-BE49-F238E27FC236}">
                <a16:creationId xmlns:a16="http://schemas.microsoft.com/office/drawing/2014/main" id="{294A0352-B972-45EC-A665-A55F77DCAC2C}"/>
              </a:ext>
            </a:extLst>
          </p:cNvPr>
          <p:cNvSpPr>
            <a:spLocks noGrp="1"/>
          </p:cNvSpPr>
          <p:nvPr>
            <p:ph idx="1"/>
          </p:nvPr>
        </p:nvSpPr>
        <p:spPr>
          <a:xfrm>
            <a:off x="838200" y="1825625"/>
            <a:ext cx="10515600" cy="2039365"/>
          </a:xfrm>
        </p:spPr>
        <p:txBody>
          <a:bodyPr/>
          <a:lstStyle/>
          <a:p>
            <a:r>
              <a:rPr lang="en-US" dirty="0"/>
              <a:t>Classifier Refinement Of </a:t>
            </a:r>
            <a:r>
              <a:rPr lang="en-US" dirty="0" err="1"/>
              <a:t>croWDsourced</a:t>
            </a:r>
            <a:r>
              <a:rPr lang="en-US" dirty="0"/>
              <a:t> </a:t>
            </a:r>
            <a:r>
              <a:rPr lang="en-US" dirty="0" err="1"/>
              <a:t>LABels</a:t>
            </a:r>
            <a:r>
              <a:rPr lang="en-US" dirty="0"/>
              <a:t> (CROWDLAB) can utilize any classifier to estimate:</a:t>
            </a:r>
          </a:p>
          <a:p>
            <a:pPr lvl="2"/>
            <a:r>
              <a:rPr lang="en-US" dirty="0"/>
              <a:t>A </a:t>
            </a:r>
            <a:r>
              <a:rPr lang="en-US" b="1" dirty="0"/>
              <a:t>consensus label</a:t>
            </a:r>
          </a:p>
          <a:p>
            <a:pPr lvl="2"/>
            <a:r>
              <a:rPr lang="en-US" dirty="0"/>
              <a:t>A </a:t>
            </a:r>
            <a:r>
              <a:rPr lang="en-US" b="1" dirty="0"/>
              <a:t>quality score for each consensus label</a:t>
            </a:r>
          </a:p>
          <a:p>
            <a:pPr lvl="2"/>
            <a:r>
              <a:rPr lang="en-US" dirty="0"/>
              <a:t>A </a:t>
            </a:r>
            <a:r>
              <a:rPr lang="en-US" b="1" dirty="0"/>
              <a:t>quality score for each annotator</a:t>
            </a:r>
          </a:p>
          <a:p>
            <a:pPr lvl="2"/>
            <a:endParaRPr lang="en-US" b="1" dirty="0"/>
          </a:p>
          <a:p>
            <a:pPr lvl="2"/>
            <a:endParaRPr lang="en-US" b="1" dirty="0"/>
          </a:p>
          <a:p>
            <a:pPr lvl="2"/>
            <a:endParaRPr lang="en-US" b="1" dirty="0"/>
          </a:p>
          <a:p>
            <a:pPr lvl="2"/>
            <a:endParaRPr lang="en-US" b="1" dirty="0"/>
          </a:p>
          <a:p>
            <a:pPr marL="914400" lvl="2" indent="0">
              <a:buNone/>
            </a:pPr>
            <a:endParaRPr lang="en-US" b="1" dirty="0"/>
          </a:p>
          <a:p>
            <a:pPr lvl="2"/>
            <a:endParaRPr lang="en-US" b="1" dirty="0"/>
          </a:p>
          <a:p>
            <a:pPr lvl="2"/>
            <a:endParaRPr lang="en-US" b="1" dirty="0"/>
          </a:p>
          <a:p>
            <a:pPr marL="914400" lvl="2" indent="0">
              <a:buNone/>
            </a:pPr>
            <a:endParaRPr lang="en-US" b="1" dirty="0"/>
          </a:p>
        </p:txBody>
      </p:sp>
      <p:sp>
        <p:nvSpPr>
          <p:cNvPr id="8" name="TextBox 7">
            <a:extLst>
              <a:ext uri="{FF2B5EF4-FFF2-40B4-BE49-F238E27FC236}">
                <a16:creationId xmlns:a16="http://schemas.microsoft.com/office/drawing/2014/main" id="{29019C3C-0106-4F1A-A929-A951ECC3C966}"/>
              </a:ext>
            </a:extLst>
          </p:cNvPr>
          <p:cNvSpPr txBox="1"/>
          <p:nvPr/>
        </p:nvSpPr>
        <p:spPr>
          <a:xfrm>
            <a:off x="499621" y="6231118"/>
            <a:ext cx="11104775" cy="646331"/>
          </a:xfrm>
          <a:prstGeom prst="rect">
            <a:avLst/>
          </a:prstGeom>
          <a:noFill/>
        </p:spPr>
        <p:txBody>
          <a:bodyPr wrap="square" rtlCol="0">
            <a:spAutoFit/>
          </a:bodyPr>
          <a:lstStyle/>
          <a:p>
            <a:r>
              <a:rPr lang="en-US" sz="1800" dirty="0">
                <a:effectLst/>
                <a:latin typeface="Arial" panose="020B0604020202020204" pitchFamily="34" charset="0"/>
                <a:hlinkClick r:id="rId2"/>
              </a:rPr>
              <a:t>Utilizing supervised models to infer consensus labels and their quality from data with multiple annotators</a:t>
            </a:r>
            <a:r>
              <a:rPr lang="en-US" sz="1800" dirty="0">
                <a:effectLst/>
                <a:latin typeface="Arial" panose="020B0604020202020204" pitchFamily="34" charset="0"/>
              </a:rPr>
              <a:t> </a:t>
            </a:r>
            <a:endParaRPr lang="en-US" sz="1800" dirty="0">
              <a:solidFill>
                <a:srgbClr val="4F52B2"/>
              </a:solidFill>
              <a:latin typeface="-apple-system"/>
            </a:endParaRPr>
          </a:p>
          <a:p>
            <a:endParaRPr lang="en-US" dirty="0"/>
          </a:p>
        </p:txBody>
      </p:sp>
    </p:spTree>
    <p:extLst>
      <p:ext uri="{BB962C8B-B14F-4D97-AF65-F5344CB8AC3E}">
        <p14:creationId xmlns:p14="http://schemas.microsoft.com/office/powerpoint/2010/main" val="258669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BF2B6-C42B-430B-AB55-D7EC360293D1}"/>
              </a:ext>
            </a:extLst>
          </p:cNvPr>
          <p:cNvSpPr>
            <a:spLocks noGrp="1"/>
          </p:cNvSpPr>
          <p:nvPr>
            <p:ph type="title"/>
          </p:nvPr>
        </p:nvSpPr>
        <p:spPr/>
        <p:txBody>
          <a:bodyPr/>
          <a:lstStyle/>
          <a:p>
            <a:r>
              <a:rPr lang="en-US" dirty="0"/>
              <a:t>CROWDLAB</a:t>
            </a:r>
          </a:p>
        </p:txBody>
      </p:sp>
      <p:sp>
        <p:nvSpPr>
          <p:cNvPr id="3" name="Content Placeholder 2">
            <a:extLst>
              <a:ext uri="{FF2B5EF4-FFF2-40B4-BE49-F238E27FC236}">
                <a16:creationId xmlns:a16="http://schemas.microsoft.com/office/drawing/2014/main" id="{87F88DDB-4CC3-4560-999B-3BF8C66AC75C}"/>
              </a:ext>
            </a:extLst>
          </p:cNvPr>
          <p:cNvSpPr>
            <a:spLocks noGrp="1"/>
          </p:cNvSpPr>
          <p:nvPr>
            <p:ph idx="1"/>
          </p:nvPr>
        </p:nvSpPr>
        <p:spPr/>
        <p:txBody>
          <a:bodyPr/>
          <a:lstStyle/>
          <a:p>
            <a:r>
              <a:rPr lang="en-US" b="1" dirty="0"/>
              <a:t>Consensus label:</a:t>
            </a:r>
          </a:p>
          <a:p>
            <a:endParaRPr lang="en-US" b="1" dirty="0"/>
          </a:p>
          <a:p>
            <a:pPr lvl="1"/>
            <a:endParaRPr lang="en-US" dirty="0"/>
          </a:p>
          <a:p>
            <a:pPr lvl="1"/>
            <a:endParaRPr lang="en-US" dirty="0"/>
          </a:p>
          <a:p>
            <a:pPr lvl="1"/>
            <a:endParaRPr lang="en-US" dirty="0"/>
          </a:p>
          <a:p>
            <a:pPr marL="457200" lvl="1" indent="0">
              <a:buNone/>
            </a:pPr>
            <a:r>
              <a:rPr lang="en-US" dirty="0"/>
              <a:t>Weights </a:t>
            </a:r>
            <a:r>
              <a:rPr lang="en-US" dirty="0" err="1"/>
              <a:t>w</a:t>
            </a:r>
            <a:r>
              <a:rPr lang="en-US" baseline="-25000" dirty="0" err="1"/>
              <a:t>M</a:t>
            </a:r>
            <a:r>
              <a:rPr lang="en-US" dirty="0"/>
              <a:t>, w</a:t>
            </a:r>
            <a:r>
              <a:rPr lang="en-US" baseline="-25000" dirty="0"/>
              <a:t>1</a:t>
            </a:r>
            <a:r>
              <a:rPr lang="en-US" dirty="0"/>
              <a:t>,...,</a:t>
            </a:r>
            <a:r>
              <a:rPr lang="en-US" dirty="0" err="1"/>
              <a:t>w</a:t>
            </a:r>
            <a:r>
              <a:rPr lang="en-US" baseline="-25000" dirty="0" err="1"/>
              <a:t>j</a:t>
            </a:r>
            <a:r>
              <a:rPr lang="en-US" dirty="0"/>
              <a:t>​ are assigned according to an estimate of how trustworthy the model is vs. each individual annotator</a:t>
            </a:r>
          </a:p>
          <a:p>
            <a:pPr lvl="1"/>
            <a:endParaRPr lang="en-US" dirty="0"/>
          </a:p>
        </p:txBody>
      </p:sp>
      <p:pic>
        <p:nvPicPr>
          <p:cNvPr id="4" name="Picture 3">
            <a:extLst>
              <a:ext uri="{FF2B5EF4-FFF2-40B4-BE49-F238E27FC236}">
                <a16:creationId xmlns:a16="http://schemas.microsoft.com/office/drawing/2014/main" id="{ED711F14-EF70-469A-97AF-A2BC70766335}"/>
              </a:ext>
            </a:extLst>
          </p:cNvPr>
          <p:cNvPicPr>
            <a:picLocks noChangeAspect="1"/>
          </p:cNvPicPr>
          <p:nvPr/>
        </p:nvPicPr>
        <p:blipFill>
          <a:blip r:embed="rId2"/>
          <a:stretch>
            <a:fillRect/>
          </a:stretch>
        </p:blipFill>
        <p:spPr>
          <a:xfrm>
            <a:off x="2620406" y="2419350"/>
            <a:ext cx="5838825" cy="1009650"/>
          </a:xfrm>
          <a:prstGeom prst="rect">
            <a:avLst/>
          </a:prstGeom>
        </p:spPr>
      </p:pic>
    </p:spTree>
    <p:extLst>
      <p:ext uri="{BB962C8B-B14F-4D97-AF65-F5344CB8AC3E}">
        <p14:creationId xmlns:p14="http://schemas.microsoft.com/office/powerpoint/2010/main" val="2290883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2A69F-FC8D-48CB-A482-D52CC3E519C6}"/>
              </a:ext>
            </a:extLst>
          </p:cNvPr>
          <p:cNvSpPr>
            <a:spLocks noGrp="1"/>
          </p:cNvSpPr>
          <p:nvPr>
            <p:ph type="title"/>
          </p:nvPr>
        </p:nvSpPr>
        <p:spPr/>
        <p:txBody>
          <a:bodyPr/>
          <a:lstStyle/>
          <a:p>
            <a:r>
              <a:rPr lang="en-US" dirty="0"/>
              <a:t>CROWDLAB</a:t>
            </a:r>
          </a:p>
        </p:txBody>
      </p:sp>
      <p:sp>
        <p:nvSpPr>
          <p:cNvPr id="3" name="Content Placeholder 2">
            <a:extLst>
              <a:ext uri="{FF2B5EF4-FFF2-40B4-BE49-F238E27FC236}">
                <a16:creationId xmlns:a16="http://schemas.microsoft.com/office/drawing/2014/main" id="{90F92BB9-4873-4B7C-ACFE-F5AEE4A79778}"/>
              </a:ext>
            </a:extLst>
          </p:cNvPr>
          <p:cNvSpPr>
            <a:spLocks noGrp="1"/>
          </p:cNvSpPr>
          <p:nvPr>
            <p:ph idx="1"/>
          </p:nvPr>
        </p:nvSpPr>
        <p:spPr/>
        <p:txBody>
          <a:bodyPr/>
          <a:lstStyle/>
          <a:p>
            <a:r>
              <a:rPr lang="en-US" b="1" dirty="0"/>
              <a:t>Label Quality Score:</a:t>
            </a:r>
          </a:p>
          <a:p>
            <a:endParaRPr lang="en-US" dirty="0"/>
          </a:p>
          <a:p>
            <a:endParaRPr lang="en-US" dirty="0"/>
          </a:p>
          <a:p>
            <a:r>
              <a:rPr lang="en-US" dirty="0"/>
              <a:t>Used Self-confidence as label quality score</a:t>
            </a:r>
          </a:p>
        </p:txBody>
      </p:sp>
      <p:pic>
        <p:nvPicPr>
          <p:cNvPr id="5" name="Picture 4">
            <a:extLst>
              <a:ext uri="{FF2B5EF4-FFF2-40B4-BE49-F238E27FC236}">
                <a16:creationId xmlns:a16="http://schemas.microsoft.com/office/drawing/2014/main" id="{4E977BB0-3ACA-467E-9509-CCA5C22B8DAD}"/>
              </a:ext>
            </a:extLst>
          </p:cNvPr>
          <p:cNvPicPr>
            <a:picLocks noChangeAspect="1"/>
          </p:cNvPicPr>
          <p:nvPr/>
        </p:nvPicPr>
        <p:blipFill>
          <a:blip r:embed="rId2"/>
          <a:stretch>
            <a:fillRect/>
          </a:stretch>
        </p:blipFill>
        <p:spPr>
          <a:xfrm>
            <a:off x="3394428" y="2639507"/>
            <a:ext cx="4386416" cy="541696"/>
          </a:xfrm>
          <a:prstGeom prst="rect">
            <a:avLst/>
          </a:prstGeom>
        </p:spPr>
      </p:pic>
      <p:pic>
        <p:nvPicPr>
          <p:cNvPr id="7" name="Picture 6">
            <a:extLst>
              <a:ext uri="{FF2B5EF4-FFF2-40B4-BE49-F238E27FC236}">
                <a16:creationId xmlns:a16="http://schemas.microsoft.com/office/drawing/2014/main" id="{65796A47-79C9-4818-8F93-32E44DF9E8F7}"/>
              </a:ext>
            </a:extLst>
          </p:cNvPr>
          <p:cNvPicPr>
            <a:picLocks noChangeAspect="1"/>
          </p:cNvPicPr>
          <p:nvPr/>
        </p:nvPicPr>
        <p:blipFill>
          <a:blip r:embed="rId3"/>
          <a:stretch>
            <a:fillRect/>
          </a:stretch>
        </p:blipFill>
        <p:spPr>
          <a:xfrm>
            <a:off x="4189319" y="4061758"/>
            <a:ext cx="1906681" cy="390525"/>
          </a:xfrm>
          <a:prstGeom prst="rect">
            <a:avLst/>
          </a:prstGeom>
        </p:spPr>
      </p:pic>
    </p:spTree>
    <p:extLst>
      <p:ext uri="{BB962C8B-B14F-4D97-AF65-F5344CB8AC3E}">
        <p14:creationId xmlns:p14="http://schemas.microsoft.com/office/powerpoint/2010/main" val="3683853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EA2F1-0A79-4446-83BF-DAF7E14C903B}"/>
              </a:ext>
            </a:extLst>
          </p:cNvPr>
          <p:cNvSpPr>
            <a:spLocks noGrp="1"/>
          </p:cNvSpPr>
          <p:nvPr>
            <p:ph type="title"/>
          </p:nvPr>
        </p:nvSpPr>
        <p:spPr/>
        <p:txBody>
          <a:bodyPr/>
          <a:lstStyle/>
          <a:p>
            <a:r>
              <a:rPr lang="en-US" dirty="0"/>
              <a:t>CROWDLAB</a:t>
            </a:r>
          </a:p>
        </p:txBody>
      </p:sp>
      <p:sp>
        <p:nvSpPr>
          <p:cNvPr id="3" name="Content Placeholder 2">
            <a:extLst>
              <a:ext uri="{FF2B5EF4-FFF2-40B4-BE49-F238E27FC236}">
                <a16:creationId xmlns:a16="http://schemas.microsoft.com/office/drawing/2014/main" id="{6C8968BE-A2CB-4298-9269-864B491B7904}"/>
              </a:ext>
            </a:extLst>
          </p:cNvPr>
          <p:cNvSpPr>
            <a:spLocks noGrp="1"/>
          </p:cNvSpPr>
          <p:nvPr>
            <p:ph idx="1"/>
          </p:nvPr>
        </p:nvSpPr>
        <p:spPr/>
        <p:txBody>
          <a:bodyPr/>
          <a:lstStyle/>
          <a:p>
            <a:r>
              <a:rPr lang="en-US" b="1" dirty="0"/>
              <a:t>Annotator Quality Score:</a:t>
            </a:r>
          </a:p>
          <a:p>
            <a:endParaRPr lang="en-US" dirty="0"/>
          </a:p>
        </p:txBody>
      </p:sp>
      <p:pic>
        <p:nvPicPr>
          <p:cNvPr id="5" name="Picture 4">
            <a:extLst>
              <a:ext uri="{FF2B5EF4-FFF2-40B4-BE49-F238E27FC236}">
                <a16:creationId xmlns:a16="http://schemas.microsoft.com/office/drawing/2014/main" id="{63057560-F069-4566-A7DF-FD5567227168}"/>
              </a:ext>
            </a:extLst>
          </p:cNvPr>
          <p:cNvPicPr>
            <a:picLocks noChangeAspect="1"/>
          </p:cNvPicPr>
          <p:nvPr/>
        </p:nvPicPr>
        <p:blipFill>
          <a:blip r:embed="rId2"/>
          <a:stretch>
            <a:fillRect/>
          </a:stretch>
        </p:blipFill>
        <p:spPr>
          <a:xfrm>
            <a:off x="3133675" y="2409825"/>
            <a:ext cx="5019675" cy="1019175"/>
          </a:xfrm>
          <a:prstGeom prst="rect">
            <a:avLst/>
          </a:prstGeom>
        </p:spPr>
      </p:pic>
      <p:pic>
        <p:nvPicPr>
          <p:cNvPr id="7" name="Picture 6">
            <a:extLst>
              <a:ext uri="{FF2B5EF4-FFF2-40B4-BE49-F238E27FC236}">
                <a16:creationId xmlns:a16="http://schemas.microsoft.com/office/drawing/2014/main" id="{57495BCE-1CC0-479A-BFEC-5C384E06BFEE}"/>
              </a:ext>
            </a:extLst>
          </p:cNvPr>
          <p:cNvPicPr>
            <a:picLocks noChangeAspect="1"/>
          </p:cNvPicPr>
          <p:nvPr/>
        </p:nvPicPr>
        <p:blipFill>
          <a:blip r:embed="rId3"/>
          <a:stretch>
            <a:fillRect/>
          </a:stretch>
        </p:blipFill>
        <p:spPr>
          <a:xfrm>
            <a:off x="3852812" y="3563937"/>
            <a:ext cx="3581400" cy="1000125"/>
          </a:xfrm>
          <a:prstGeom prst="rect">
            <a:avLst/>
          </a:prstGeom>
        </p:spPr>
      </p:pic>
      <p:pic>
        <p:nvPicPr>
          <p:cNvPr id="9" name="Picture 8">
            <a:extLst>
              <a:ext uri="{FF2B5EF4-FFF2-40B4-BE49-F238E27FC236}">
                <a16:creationId xmlns:a16="http://schemas.microsoft.com/office/drawing/2014/main" id="{278E3744-8541-41FA-9349-DE407CC953D5}"/>
              </a:ext>
            </a:extLst>
          </p:cNvPr>
          <p:cNvPicPr>
            <a:picLocks noChangeAspect="1"/>
          </p:cNvPicPr>
          <p:nvPr/>
        </p:nvPicPr>
        <p:blipFill>
          <a:blip r:embed="rId4"/>
          <a:stretch>
            <a:fillRect/>
          </a:stretch>
        </p:blipFill>
        <p:spPr>
          <a:xfrm>
            <a:off x="7877492" y="3787774"/>
            <a:ext cx="3914775" cy="1552575"/>
          </a:xfrm>
          <a:prstGeom prst="rect">
            <a:avLst/>
          </a:prstGeom>
        </p:spPr>
      </p:pic>
      <p:pic>
        <p:nvPicPr>
          <p:cNvPr id="11" name="Picture 10">
            <a:extLst>
              <a:ext uri="{FF2B5EF4-FFF2-40B4-BE49-F238E27FC236}">
                <a16:creationId xmlns:a16="http://schemas.microsoft.com/office/drawing/2014/main" id="{4142E4AF-890D-4A23-807A-1B4ECDA803BB}"/>
              </a:ext>
            </a:extLst>
          </p:cNvPr>
          <p:cNvPicPr>
            <a:picLocks noChangeAspect="1"/>
          </p:cNvPicPr>
          <p:nvPr/>
        </p:nvPicPr>
        <p:blipFill>
          <a:blip r:embed="rId5"/>
          <a:stretch>
            <a:fillRect/>
          </a:stretch>
        </p:blipFill>
        <p:spPr>
          <a:xfrm>
            <a:off x="3978910" y="5233352"/>
            <a:ext cx="2933700" cy="781050"/>
          </a:xfrm>
          <a:prstGeom prst="rect">
            <a:avLst/>
          </a:prstGeom>
        </p:spPr>
      </p:pic>
    </p:spTree>
    <p:extLst>
      <p:ext uri="{BB962C8B-B14F-4D97-AF65-F5344CB8AC3E}">
        <p14:creationId xmlns:p14="http://schemas.microsoft.com/office/powerpoint/2010/main" val="2029033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4B4BE-7EEB-4693-8F7B-8EC26F5C8EB2}"/>
              </a:ext>
            </a:extLst>
          </p:cNvPr>
          <p:cNvSpPr>
            <a:spLocks noGrp="1"/>
          </p:cNvSpPr>
          <p:nvPr>
            <p:ph type="title"/>
          </p:nvPr>
        </p:nvSpPr>
        <p:spPr/>
        <p:txBody>
          <a:bodyPr/>
          <a:lstStyle/>
          <a:p>
            <a:r>
              <a:rPr lang="en-US" dirty="0"/>
              <a:t>CROWDLAB</a:t>
            </a:r>
          </a:p>
        </p:txBody>
      </p:sp>
      <p:pic>
        <p:nvPicPr>
          <p:cNvPr id="5" name="Content Placeholder 4" descr="Chart, bar chart&#10;&#10;Description automatically generated">
            <a:extLst>
              <a:ext uri="{FF2B5EF4-FFF2-40B4-BE49-F238E27FC236}">
                <a16:creationId xmlns:a16="http://schemas.microsoft.com/office/drawing/2014/main" id="{9A4C642A-EDC7-43A6-B456-43115E107B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94487" y="2228359"/>
            <a:ext cx="5550073" cy="3642710"/>
          </a:xfrm>
        </p:spPr>
      </p:pic>
    </p:spTree>
    <p:extLst>
      <p:ext uri="{BB962C8B-B14F-4D97-AF65-F5344CB8AC3E}">
        <p14:creationId xmlns:p14="http://schemas.microsoft.com/office/powerpoint/2010/main" val="1345388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38449-DB45-44C0-8E87-C569CD06BF0F}"/>
              </a:ext>
            </a:extLst>
          </p:cNvPr>
          <p:cNvSpPr>
            <a:spLocks noGrp="1"/>
          </p:cNvSpPr>
          <p:nvPr>
            <p:ph type="title"/>
          </p:nvPr>
        </p:nvSpPr>
        <p:spPr/>
        <p:txBody>
          <a:bodyPr/>
          <a:lstStyle/>
          <a:p>
            <a:r>
              <a:rPr lang="en-US" dirty="0"/>
              <a:t>CROWDLAB</a:t>
            </a:r>
          </a:p>
        </p:txBody>
      </p:sp>
      <p:sp>
        <p:nvSpPr>
          <p:cNvPr id="3" name="Content Placeholder 2">
            <a:extLst>
              <a:ext uri="{FF2B5EF4-FFF2-40B4-BE49-F238E27FC236}">
                <a16:creationId xmlns:a16="http://schemas.microsoft.com/office/drawing/2014/main" id="{C7B6FCF3-A16A-437E-B902-7049047FCBEB}"/>
              </a:ext>
            </a:extLst>
          </p:cNvPr>
          <p:cNvSpPr>
            <a:spLocks noGrp="1"/>
          </p:cNvSpPr>
          <p:nvPr>
            <p:ph idx="1"/>
          </p:nvPr>
        </p:nvSpPr>
        <p:spPr/>
        <p:txBody>
          <a:bodyPr>
            <a:normAutofit/>
          </a:bodyPr>
          <a:lstStyle/>
          <a:p>
            <a:r>
              <a:rPr lang="en-US" sz="2400" dirty="0"/>
              <a:t>Other crowdsourcing algorithms use only annotator statistics, whereas CROWDLAB utilizes </a:t>
            </a:r>
            <a:r>
              <a:rPr lang="en-US" sz="2400" dirty="0">
                <a:solidFill>
                  <a:schemeClr val="bg2">
                    <a:lumMod val="25000"/>
                  </a:schemeClr>
                </a:solidFill>
              </a:rPr>
              <a:t>additional </a:t>
            </a:r>
            <a:r>
              <a:rPr lang="en-US" sz="2400" dirty="0">
                <a:solidFill>
                  <a:schemeClr val="bg2">
                    <a:lumMod val="50000"/>
                  </a:schemeClr>
                </a:solidFill>
              </a:rPr>
              <a:t>information provided by classifier</a:t>
            </a:r>
            <a:r>
              <a:rPr lang="en-US" sz="2400" dirty="0"/>
              <a:t>, which could be beneficial when only few ( or one) labels are available for some examples.</a:t>
            </a:r>
          </a:p>
          <a:p>
            <a:r>
              <a:rPr lang="en-US" sz="2400" dirty="0"/>
              <a:t>For examples that received </a:t>
            </a:r>
            <a:r>
              <a:rPr lang="en-US" sz="2400" dirty="0">
                <a:solidFill>
                  <a:schemeClr val="bg2">
                    <a:lumMod val="50000"/>
                  </a:schemeClr>
                </a:solidFill>
              </a:rPr>
              <a:t>a large number of annotations</a:t>
            </a:r>
            <a:r>
              <a:rPr lang="en-US" sz="2400" dirty="0"/>
              <a:t>, CROWDLAB assigns </a:t>
            </a:r>
            <a:r>
              <a:rPr lang="en-US" sz="2400" dirty="0">
                <a:solidFill>
                  <a:schemeClr val="bg2">
                    <a:lumMod val="50000"/>
                  </a:schemeClr>
                </a:solidFill>
              </a:rPr>
              <a:t>less relative weight to the classifier predictions </a:t>
            </a:r>
            <a:r>
              <a:rPr lang="en-US" sz="2400" dirty="0"/>
              <a:t>and its consensus quality score converges toward the observed annotator agreement</a:t>
            </a:r>
          </a:p>
          <a:p>
            <a:r>
              <a:rPr lang="en-US" sz="2400" dirty="0"/>
              <a:t>CROWDLAB merely infers </a:t>
            </a:r>
            <a:r>
              <a:rPr lang="en-US" sz="2400" dirty="0">
                <a:solidFill>
                  <a:schemeClr val="bg2">
                    <a:lumMod val="50000"/>
                  </a:schemeClr>
                </a:solidFill>
              </a:rPr>
              <a:t>one </a:t>
            </a:r>
            <a:r>
              <a:rPr lang="en-US" sz="2400" i="1" dirty="0">
                <a:solidFill>
                  <a:schemeClr val="bg2">
                    <a:lumMod val="50000"/>
                  </a:schemeClr>
                </a:solidFill>
              </a:rPr>
              <a:t>scalar</a:t>
            </a:r>
            <a:r>
              <a:rPr lang="en-US" sz="2400" dirty="0"/>
              <a:t> trustworthiness weight for each annotator, which can be better </a:t>
            </a:r>
            <a:r>
              <a:rPr lang="en-US" sz="2400" dirty="0">
                <a:solidFill>
                  <a:schemeClr val="bg2">
                    <a:lumMod val="50000"/>
                  </a:schemeClr>
                </a:solidFill>
              </a:rPr>
              <a:t>estimated from a limited number of observations</a:t>
            </a:r>
            <a:r>
              <a:rPr lang="en-US" sz="2400" dirty="0"/>
              <a:t>.</a:t>
            </a:r>
          </a:p>
          <a:p>
            <a:r>
              <a:rPr lang="en-US" sz="2400" dirty="0">
                <a:effectLst/>
              </a:rPr>
              <a:t>CROWDLAB does </a:t>
            </a:r>
            <a:r>
              <a:rPr lang="en-US" sz="2400" dirty="0">
                <a:solidFill>
                  <a:schemeClr val="bg2">
                    <a:lumMod val="50000"/>
                  </a:schemeClr>
                </a:solidFill>
                <a:effectLst/>
              </a:rPr>
              <a:t>not require iterative updates</a:t>
            </a:r>
            <a:r>
              <a:rPr lang="en-US" sz="2400" dirty="0">
                <a:effectLst/>
              </a:rPr>
              <a:t> and is fully deterministic (for a given classifier)</a:t>
            </a:r>
            <a:endParaRPr lang="en-US" sz="2400" dirty="0"/>
          </a:p>
        </p:txBody>
      </p:sp>
    </p:spTree>
    <p:extLst>
      <p:ext uri="{BB962C8B-B14F-4D97-AF65-F5344CB8AC3E}">
        <p14:creationId xmlns:p14="http://schemas.microsoft.com/office/powerpoint/2010/main" val="35734094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20361</TotalTime>
  <Words>1341</Words>
  <Application>Microsoft Office PowerPoint</Application>
  <PresentationFormat>Widescreen</PresentationFormat>
  <Paragraphs>253</Paragraphs>
  <Slides>39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-apple-system</vt:lpstr>
      <vt:lpstr>Arial</vt:lpstr>
      <vt:lpstr>Calibri</vt:lpstr>
      <vt:lpstr>Calibri Light</vt:lpstr>
      <vt:lpstr>Office Theme</vt:lpstr>
      <vt:lpstr>Learning with Noisy Labels</vt:lpstr>
      <vt:lpstr>PowerPoint Presentation</vt:lpstr>
      <vt:lpstr>Resources</vt:lpstr>
      <vt:lpstr>CROWDLAB</vt:lpstr>
      <vt:lpstr>CROWDLAB</vt:lpstr>
      <vt:lpstr>CROWDLAB</vt:lpstr>
      <vt:lpstr>CROWDLAB</vt:lpstr>
      <vt:lpstr>CROWDLAB</vt:lpstr>
      <vt:lpstr>CROWDLAB</vt:lpstr>
      <vt:lpstr>User behavior</vt:lpstr>
      <vt:lpstr>User behavior</vt:lpstr>
      <vt:lpstr>CROWD TRUTH</vt:lpstr>
      <vt:lpstr>CROWD TRUTH</vt:lpstr>
      <vt:lpstr>CROWD TRUTH</vt:lpstr>
      <vt:lpstr>CROWD TRUTH</vt:lpstr>
      <vt:lpstr>CROWD TRUTH</vt:lpstr>
      <vt:lpstr>CROWD TRUTH</vt:lpstr>
      <vt:lpstr>CROWD TRUTH</vt:lpstr>
      <vt:lpstr>CROWD TRUTH</vt:lpstr>
      <vt:lpstr>CROWD TRUTH</vt:lpstr>
      <vt:lpstr>CROWD TRUTH</vt:lpstr>
      <vt:lpstr>Experiments CIFAR10</vt:lpstr>
      <vt:lpstr>Experiments CIFAR10</vt:lpstr>
      <vt:lpstr>Experiments CIFAR10</vt:lpstr>
      <vt:lpstr>Contrastive Out-of-Distribution Detection for Pretrained Transformers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CROWDLAB – Consensus label</vt:lpstr>
      <vt:lpstr>CROWDLAB -Annotator Quality Score: </vt:lpstr>
      <vt:lpstr>CROWDTRUTH</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with Noisy Labels</dc:title>
  <dc:creator>Maila, Dilip</dc:creator>
  <cp:lastModifiedBy>Maila, Dilip</cp:lastModifiedBy>
  <cp:revision>18</cp:revision>
  <dcterms:created xsi:type="dcterms:W3CDTF">2023-01-19T12:02:21Z</dcterms:created>
  <dcterms:modified xsi:type="dcterms:W3CDTF">2023-02-28T17:42:14Z</dcterms:modified>
</cp:coreProperties>
</file>