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5" r:id="rId7"/>
    <p:sldId id="260" r:id="rId8"/>
    <p:sldId id="261" r:id="rId9"/>
    <p:sldId id="266" r:id="rId10"/>
    <p:sldId id="263" r:id="rId11"/>
    <p:sldId id="264" r:id="rId12"/>
    <p:sldId id="267" r:id="rId13"/>
    <p:sldId id="268" r:id="rId14"/>
    <p:sldId id="271" r:id="rId15"/>
    <p:sldId id="269" r:id="rId16"/>
    <p:sldId id="270" r:id="rId17"/>
    <p:sldId id="272" r:id="rId18"/>
    <p:sldId id="273" r:id="rId19"/>
    <p:sldId id="274" r:id="rId20"/>
    <p:sldId id="275" r:id="rId21"/>
    <p:sldId id="276" r:id="rId22"/>
    <p:sldId id="277" r:id="rId23"/>
    <p:sldId id="286" r:id="rId24"/>
    <p:sldId id="285" r:id="rId25"/>
    <p:sldId id="290" r:id="rId26"/>
    <p:sldId id="291" r:id="rId27"/>
    <p:sldId id="292" r:id="rId28"/>
    <p:sldId id="293" r:id="rId29"/>
    <p:sldId id="294"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7D64BC-7256-44E8-9BC9-19D0AEBA976C}">
          <p14:sldIdLst>
            <p14:sldId id="256"/>
            <p14:sldId id="257"/>
            <p14:sldId id="258"/>
            <p14:sldId id="259"/>
            <p14:sldId id="262"/>
            <p14:sldId id="265"/>
            <p14:sldId id="260"/>
            <p14:sldId id="261"/>
            <p14:sldId id="266"/>
            <p14:sldId id="263"/>
            <p14:sldId id="264"/>
            <p14:sldId id="267"/>
            <p14:sldId id="268"/>
            <p14:sldId id="271"/>
            <p14:sldId id="269"/>
            <p14:sldId id="270"/>
            <p14:sldId id="272"/>
            <p14:sldId id="273"/>
            <p14:sldId id="274"/>
            <p14:sldId id="275"/>
            <p14:sldId id="276"/>
            <p14:sldId id="277"/>
            <p14:sldId id="286"/>
            <p14:sldId id="285"/>
            <p14:sldId id="290"/>
            <p14:sldId id="291"/>
            <p14:sldId id="292"/>
            <p14:sldId id="293"/>
            <p14:sldId id="294"/>
            <p14:sldId id="295"/>
            <p14:sldId id="296"/>
          </p14:sldIdLst>
        </p14:section>
        <p14:section name="Untitled Section" id="{52190B28-D6F6-42A4-B023-834F80014DF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68" d="100"/>
          <a:sy n="68" d="100"/>
        </p:scale>
        <p:origin x="5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la, Dilip" userId="f9c60aec-4f6f-4593-861e-2b1f75d254e2" providerId="ADAL" clId="{D3A6A1A1-854F-426F-89A8-C244B74AB762}"/>
    <pc:docChg chg="undo custSel addSld delSld modSld sldOrd addSection modSection">
      <pc:chgData name="Maila, Dilip" userId="f9c60aec-4f6f-4593-861e-2b1f75d254e2" providerId="ADAL" clId="{D3A6A1A1-854F-426F-89A8-C244B74AB762}" dt="2023-02-28T17:45:36.114" v="1676" actId="2165"/>
      <pc:docMkLst>
        <pc:docMk/>
      </pc:docMkLst>
      <pc:sldChg chg="modSp mod">
        <pc:chgData name="Maila, Dilip" userId="f9c60aec-4f6f-4593-861e-2b1f75d254e2" providerId="ADAL" clId="{D3A6A1A1-854F-426F-89A8-C244B74AB762}" dt="2023-02-13T09:36:32.947" v="609" actId="27636"/>
        <pc:sldMkLst>
          <pc:docMk/>
          <pc:sldMk cId="3701513202" sldId="258"/>
        </pc:sldMkLst>
        <pc:spChg chg="mod">
          <ac:chgData name="Maila, Dilip" userId="f9c60aec-4f6f-4593-861e-2b1f75d254e2" providerId="ADAL" clId="{D3A6A1A1-854F-426F-89A8-C244B74AB762}" dt="2023-02-13T09:36:32.947" v="609" actId="27636"/>
          <ac:spMkLst>
            <pc:docMk/>
            <pc:sldMk cId="3701513202" sldId="258"/>
            <ac:spMk id="3" creationId="{D25E265F-325D-4CA4-96F1-EDDC95A0B4BA}"/>
          </ac:spMkLst>
        </pc:spChg>
      </pc:sldChg>
      <pc:sldChg chg="modSp mod">
        <pc:chgData name="Maila, Dilip" userId="f9c60aec-4f6f-4593-861e-2b1f75d254e2" providerId="ADAL" clId="{D3A6A1A1-854F-426F-89A8-C244B74AB762}" dt="2023-02-13T09:36:33.027" v="610" actId="27636"/>
        <pc:sldMkLst>
          <pc:docMk/>
          <pc:sldMk cId="3701682842" sldId="263"/>
        </pc:sldMkLst>
        <pc:spChg chg="mod">
          <ac:chgData name="Maila, Dilip" userId="f9c60aec-4f6f-4593-861e-2b1f75d254e2" providerId="ADAL" clId="{D3A6A1A1-854F-426F-89A8-C244B74AB762}" dt="2023-02-13T09:36:33.027" v="610" actId="27636"/>
          <ac:spMkLst>
            <pc:docMk/>
            <pc:sldMk cId="3701682842" sldId="263"/>
            <ac:spMk id="3" creationId="{DFDB89D6-6CA3-4340-BA70-2C1F7027208A}"/>
          </ac:spMkLst>
        </pc:spChg>
      </pc:sldChg>
      <pc:sldChg chg="modSp mod">
        <pc:chgData name="Maila, Dilip" userId="f9c60aec-4f6f-4593-861e-2b1f75d254e2" providerId="ADAL" clId="{D3A6A1A1-854F-426F-89A8-C244B74AB762}" dt="2023-02-13T09:36:33.242" v="611" actId="27636"/>
        <pc:sldMkLst>
          <pc:docMk/>
          <pc:sldMk cId="2097973351" sldId="264"/>
        </pc:sldMkLst>
        <pc:spChg chg="mod">
          <ac:chgData name="Maila, Dilip" userId="f9c60aec-4f6f-4593-861e-2b1f75d254e2" providerId="ADAL" clId="{D3A6A1A1-854F-426F-89A8-C244B74AB762}" dt="2023-02-13T09:36:33.242" v="611" actId="27636"/>
          <ac:spMkLst>
            <pc:docMk/>
            <pc:sldMk cId="2097973351" sldId="264"/>
            <ac:spMk id="3" creationId="{67E70559-7F13-46F8-955C-2893BC3FFE0A}"/>
          </ac:spMkLst>
        </pc:spChg>
      </pc:sldChg>
      <pc:sldChg chg="modSp new mod">
        <pc:chgData name="Maila, Dilip" userId="f9c60aec-4f6f-4593-861e-2b1f75d254e2" providerId="ADAL" clId="{D3A6A1A1-854F-426F-89A8-C244B74AB762}" dt="2023-01-25T11:01:48.404" v="140" actId="20577"/>
        <pc:sldMkLst>
          <pc:docMk/>
          <pc:sldMk cId="1291770319" sldId="267"/>
        </pc:sldMkLst>
        <pc:spChg chg="mod">
          <ac:chgData name="Maila, Dilip" userId="f9c60aec-4f6f-4593-861e-2b1f75d254e2" providerId="ADAL" clId="{D3A6A1A1-854F-426F-89A8-C244B74AB762}" dt="2023-01-25T10:56:48.522" v="15" actId="20577"/>
          <ac:spMkLst>
            <pc:docMk/>
            <pc:sldMk cId="1291770319" sldId="267"/>
            <ac:spMk id="2" creationId="{49F74308-EE1E-DE90-B2AB-E9F3AEF18360}"/>
          </ac:spMkLst>
        </pc:spChg>
        <pc:spChg chg="mod">
          <ac:chgData name="Maila, Dilip" userId="f9c60aec-4f6f-4593-861e-2b1f75d254e2" providerId="ADAL" clId="{D3A6A1A1-854F-426F-89A8-C244B74AB762}" dt="2023-01-25T11:01:48.404" v="140" actId="20577"/>
          <ac:spMkLst>
            <pc:docMk/>
            <pc:sldMk cId="1291770319" sldId="267"/>
            <ac:spMk id="3" creationId="{2AF21990-2C56-1346-642D-E55AAECCDE97}"/>
          </ac:spMkLst>
        </pc:spChg>
      </pc:sldChg>
      <pc:sldChg chg="addSp modSp new mod">
        <pc:chgData name="Maila, Dilip" userId="f9c60aec-4f6f-4593-861e-2b1f75d254e2" providerId="ADAL" clId="{D3A6A1A1-854F-426F-89A8-C244B74AB762}" dt="2023-01-25T11:04:59.985" v="197" actId="1076"/>
        <pc:sldMkLst>
          <pc:docMk/>
          <pc:sldMk cId="2586049599" sldId="268"/>
        </pc:sldMkLst>
        <pc:spChg chg="mod">
          <ac:chgData name="Maila, Dilip" userId="f9c60aec-4f6f-4593-861e-2b1f75d254e2" providerId="ADAL" clId="{D3A6A1A1-854F-426F-89A8-C244B74AB762}" dt="2023-01-25T11:02:19.887" v="157" actId="20577"/>
          <ac:spMkLst>
            <pc:docMk/>
            <pc:sldMk cId="2586049599" sldId="268"/>
            <ac:spMk id="2" creationId="{FCD737DC-90F4-EFCF-FF60-77E1A0EC4841}"/>
          </ac:spMkLst>
        </pc:spChg>
        <pc:spChg chg="mod">
          <ac:chgData name="Maila, Dilip" userId="f9c60aec-4f6f-4593-861e-2b1f75d254e2" providerId="ADAL" clId="{D3A6A1A1-854F-426F-89A8-C244B74AB762}" dt="2023-01-25T11:04:43.937" v="195" actId="255"/>
          <ac:spMkLst>
            <pc:docMk/>
            <pc:sldMk cId="2586049599" sldId="268"/>
            <ac:spMk id="3" creationId="{8D34539E-11BA-F89C-4609-FD2549FAF203}"/>
          </ac:spMkLst>
        </pc:spChg>
        <pc:picChg chg="add mod">
          <ac:chgData name="Maila, Dilip" userId="f9c60aec-4f6f-4593-861e-2b1f75d254e2" providerId="ADAL" clId="{D3A6A1A1-854F-426F-89A8-C244B74AB762}" dt="2023-01-25T11:04:59.985" v="197" actId="1076"/>
          <ac:picMkLst>
            <pc:docMk/>
            <pc:sldMk cId="2586049599" sldId="268"/>
            <ac:picMk id="5" creationId="{E0AA8E08-CE1C-CC01-D104-D4048EAF4F10}"/>
          </ac:picMkLst>
        </pc:picChg>
      </pc:sldChg>
      <pc:sldChg chg="modSp new mod">
        <pc:chgData name="Maila, Dilip" userId="f9c60aec-4f6f-4593-861e-2b1f75d254e2" providerId="ADAL" clId="{D3A6A1A1-854F-426F-89A8-C244B74AB762}" dt="2023-02-13T16:36:14.965" v="1078" actId="13926"/>
        <pc:sldMkLst>
          <pc:docMk/>
          <pc:sldMk cId="2724598264" sldId="269"/>
        </pc:sldMkLst>
        <pc:spChg chg="mod">
          <ac:chgData name="Maila, Dilip" userId="f9c60aec-4f6f-4593-861e-2b1f75d254e2" providerId="ADAL" clId="{D3A6A1A1-854F-426F-89A8-C244B74AB762}" dt="2023-01-25T11:03:17.887" v="173" actId="20577"/>
          <ac:spMkLst>
            <pc:docMk/>
            <pc:sldMk cId="2724598264" sldId="269"/>
            <ac:spMk id="2" creationId="{B53487C4-45DF-C2EA-3275-8EEBE5A7C8EB}"/>
          </ac:spMkLst>
        </pc:spChg>
        <pc:spChg chg="mod">
          <ac:chgData name="Maila, Dilip" userId="f9c60aec-4f6f-4593-861e-2b1f75d254e2" providerId="ADAL" clId="{D3A6A1A1-854F-426F-89A8-C244B74AB762}" dt="2023-02-13T16:36:14.965" v="1078" actId="13926"/>
          <ac:spMkLst>
            <pc:docMk/>
            <pc:sldMk cId="2724598264" sldId="269"/>
            <ac:spMk id="3" creationId="{75EC0C17-9A5C-43A2-3C72-A0636A0DB884}"/>
          </ac:spMkLst>
        </pc:spChg>
      </pc:sldChg>
      <pc:sldChg chg="addSp modSp new mod">
        <pc:chgData name="Maila, Dilip" userId="f9c60aec-4f6f-4593-861e-2b1f75d254e2" providerId="ADAL" clId="{D3A6A1A1-854F-426F-89A8-C244B74AB762}" dt="2023-02-13T09:39:12.713" v="652" actId="1076"/>
        <pc:sldMkLst>
          <pc:docMk/>
          <pc:sldMk cId="4035828474" sldId="270"/>
        </pc:sldMkLst>
        <pc:spChg chg="mod">
          <ac:chgData name="Maila, Dilip" userId="f9c60aec-4f6f-4593-861e-2b1f75d254e2" providerId="ADAL" clId="{D3A6A1A1-854F-426F-89A8-C244B74AB762}" dt="2023-01-25T11:40:42.952" v="243" actId="20577"/>
          <ac:spMkLst>
            <pc:docMk/>
            <pc:sldMk cId="4035828474" sldId="270"/>
            <ac:spMk id="2" creationId="{E879CD20-C751-D920-7CFA-15B32008053D}"/>
          </ac:spMkLst>
        </pc:spChg>
        <pc:spChg chg="mod">
          <ac:chgData name="Maila, Dilip" userId="f9c60aec-4f6f-4593-861e-2b1f75d254e2" providerId="ADAL" clId="{D3A6A1A1-854F-426F-89A8-C244B74AB762}" dt="2023-02-13T09:39:04.921" v="650" actId="1076"/>
          <ac:spMkLst>
            <pc:docMk/>
            <pc:sldMk cId="4035828474" sldId="270"/>
            <ac:spMk id="3" creationId="{ACC68ADD-8CC2-E676-E359-E4444DD4EC34}"/>
          </ac:spMkLst>
        </pc:spChg>
        <pc:picChg chg="add mod">
          <ac:chgData name="Maila, Dilip" userId="f9c60aec-4f6f-4593-861e-2b1f75d254e2" providerId="ADAL" clId="{D3A6A1A1-854F-426F-89A8-C244B74AB762}" dt="2023-02-13T09:39:10.295" v="651" actId="1076"/>
          <ac:picMkLst>
            <pc:docMk/>
            <pc:sldMk cId="4035828474" sldId="270"/>
            <ac:picMk id="5" creationId="{D6181F24-FF96-7BB1-AE8C-F739BC6B902A}"/>
          </ac:picMkLst>
        </pc:picChg>
        <pc:picChg chg="add mod">
          <ac:chgData name="Maila, Dilip" userId="f9c60aec-4f6f-4593-861e-2b1f75d254e2" providerId="ADAL" clId="{D3A6A1A1-854F-426F-89A8-C244B74AB762}" dt="2023-02-13T09:39:12.713" v="652" actId="1076"/>
          <ac:picMkLst>
            <pc:docMk/>
            <pc:sldMk cId="4035828474" sldId="270"/>
            <ac:picMk id="7" creationId="{A9421340-4A1F-ADEE-208B-5D439785F22F}"/>
          </ac:picMkLst>
        </pc:picChg>
      </pc:sldChg>
      <pc:sldChg chg="addSp delSp modSp new mod">
        <pc:chgData name="Maila, Dilip" userId="f9c60aec-4f6f-4593-861e-2b1f75d254e2" providerId="ADAL" clId="{D3A6A1A1-854F-426F-89A8-C244B74AB762}" dt="2023-01-25T11:42:40.566" v="288" actId="20577"/>
        <pc:sldMkLst>
          <pc:docMk/>
          <pc:sldMk cId="2690855553" sldId="271"/>
        </pc:sldMkLst>
        <pc:spChg chg="mod">
          <ac:chgData name="Maila, Dilip" userId="f9c60aec-4f6f-4593-861e-2b1f75d254e2" providerId="ADAL" clId="{D3A6A1A1-854F-426F-89A8-C244B74AB762}" dt="2023-01-25T11:42:40.566" v="288" actId="20577"/>
          <ac:spMkLst>
            <pc:docMk/>
            <pc:sldMk cId="2690855553" sldId="271"/>
            <ac:spMk id="2" creationId="{BC450CA7-9819-93EA-A70B-CADABC6CC32F}"/>
          </ac:spMkLst>
        </pc:spChg>
        <pc:spChg chg="del">
          <ac:chgData name="Maila, Dilip" userId="f9c60aec-4f6f-4593-861e-2b1f75d254e2" providerId="ADAL" clId="{D3A6A1A1-854F-426F-89A8-C244B74AB762}" dt="2023-01-25T11:42:35.047" v="275" actId="22"/>
          <ac:spMkLst>
            <pc:docMk/>
            <pc:sldMk cId="2690855553" sldId="271"/>
            <ac:spMk id="3" creationId="{31A83593-EBAE-2A16-7C96-FAF6A272F89C}"/>
          </ac:spMkLst>
        </pc:spChg>
        <pc:picChg chg="add mod ord">
          <ac:chgData name="Maila, Dilip" userId="f9c60aec-4f6f-4593-861e-2b1f75d254e2" providerId="ADAL" clId="{D3A6A1A1-854F-426F-89A8-C244B74AB762}" dt="2023-01-25T11:42:35.047" v="275" actId="22"/>
          <ac:picMkLst>
            <pc:docMk/>
            <pc:sldMk cId="2690855553" sldId="271"/>
            <ac:picMk id="5" creationId="{621059AC-8162-9EC4-CC9F-82EB4BAB7F80}"/>
          </ac:picMkLst>
        </pc:picChg>
      </pc:sldChg>
      <pc:sldChg chg="modSp new mod">
        <pc:chgData name="Maila, Dilip" userId="f9c60aec-4f6f-4593-861e-2b1f75d254e2" providerId="ADAL" clId="{D3A6A1A1-854F-426F-89A8-C244B74AB762}" dt="2023-01-25T11:52:09.314" v="473" actId="20577"/>
        <pc:sldMkLst>
          <pc:docMk/>
          <pc:sldMk cId="3955067230" sldId="272"/>
        </pc:sldMkLst>
        <pc:spChg chg="mod">
          <ac:chgData name="Maila, Dilip" userId="f9c60aec-4f6f-4593-861e-2b1f75d254e2" providerId="ADAL" clId="{D3A6A1A1-854F-426F-89A8-C244B74AB762}" dt="2023-01-25T11:42:55.129" v="300" actId="20577"/>
          <ac:spMkLst>
            <pc:docMk/>
            <pc:sldMk cId="3955067230" sldId="272"/>
            <ac:spMk id="2" creationId="{CFECA634-5AEE-C714-4751-6460344992C3}"/>
          </ac:spMkLst>
        </pc:spChg>
        <pc:spChg chg="mod">
          <ac:chgData name="Maila, Dilip" userId="f9c60aec-4f6f-4593-861e-2b1f75d254e2" providerId="ADAL" clId="{D3A6A1A1-854F-426F-89A8-C244B74AB762}" dt="2023-01-25T11:52:09.314" v="473" actId="20577"/>
          <ac:spMkLst>
            <pc:docMk/>
            <pc:sldMk cId="3955067230" sldId="272"/>
            <ac:spMk id="3" creationId="{0BE75DE4-BE93-E478-FD4A-77529849DB98}"/>
          </ac:spMkLst>
        </pc:spChg>
      </pc:sldChg>
      <pc:sldChg chg="addSp modSp new mod">
        <pc:chgData name="Maila, Dilip" userId="f9c60aec-4f6f-4593-861e-2b1f75d254e2" providerId="ADAL" clId="{D3A6A1A1-854F-426F-89A8-C244B74AB762}" dt="2023-01-25T11:46:43.971" v="399" actId="1076"/>
        <pc:sldMkLst>
          <pc:docMk/>
          <pc:sldMk cId="878039886" sldId="273"/>
        </pc:sldMkLst>
        <pc:spChg chg="mod">
          <ac:chgData name="Maila, Dilip" userId="f9c60aec-4f6f-4593-861e-2b1f75d254e2" providerId="ADAL" clId="{D3A6A1A1-854F-426F-89A8-C244B74AB762}" dt="2023-01-25T11:46:16.657" v="396"/>
          <ac:spMkLst>
            <pc:docMk/>
            <pc:sldMk cId="878039886" sldId="273"/>
            <ac:spMk id="2" creationId="{577E1B3A-4475-E7EB-A85B-2735ACF91175}"/>
          </ac:spMkLst>
        </pc:spChg>
        <pc:spChg chg="mod">
          <ac:chgData name="Maila, Dilip" userId="f9c60aec-4f6f-4593-861e-2b1f75d254e2" providerId="ADAL" clId="{D3A6A1A1-854F-426F-89A8-C244B74AB762}" dt="2023-01-25T11:46:24.484" v="397"/>
          <ac:spMkLst>
            <pc:docMk/>
            <pc:sldMk cId="878039886" sldId="273"/>
            <ac:spMk id="3" creationId="{A03ACE6F-145D-DFB6-87E8-0B3FFA409939}"/>
          </ac:spMkLst>
        </pc:spChg>
        <pc:picChg chg="add mod">
          <ac:chgData name="Maila, Dilip" userId="f9c60aec-4f6f-4593-861e-2b1f75d254e2" providerId="ADAL" clId="{D3A6A1A1-854F-426F-89A8-C244B74AB762}" dt="2023-01-25T11:46:43.971" v="399" actId="1076"/>
          <ac:picMkLst>
            <pc:docMk/>
            <pc:sldMk cId="878039886" sldId="273"/>
            <ac:picMk id="5" creationId="{9F59605C-7415-E221-140A-3BEEA79A3804}"/>
          </ac:picMkLst>
        </pc:picChg>
      </pc:sldChg>
      <pc:sldChg chg="addSp modSp new mod">
        <pc:chgData name="Maila, Dilip" userId="f9c60aec-4f6f-4593-861e-2b1f75d254e2" providerId="ADAL" clId="{D3A6A1A1-854F-426F-89A8-C244B74AB762}" dt="2023-01-25T11:47:34.716" v="404" actId="1076"/>
        <pc:sldMkLst>
          <pc:docMk/>
          <pc:sldMk cId="4181310215" sldId="274"/>
        </pc:sldMkLst>
        <pc:spChg chg="mod">
          <ac:chgData name="Maila, Dilip" userId="f9c60aec-4f6f-4593-861e-2b1f75d254e2" providerId="ADAL" clId="{D3A6A1A1-854F-426F-89A8-C244B74AB762}" dt="2023-01-25T11:47:02.386" v="402"/>
          <ac:spMkLst>
            <pc:docMk/>
            <pc:sldMk cId="4181310215" sldId="274"/>
            <ac:spMk id="2" creationId="{DEF872B4-5F78-4406-3897-871864850C09}"/>
          </ac:spMkLst>
        </pc:spChg>
        <pc:spChg chg="mod">
          <ac:chgData name="Maila, Dilip" userId="f9c60aec-4f6f-4593-861e-2b1f75d254e2" providerId="ADAL" clId="{D3A6A1A1-854F-426F-89A8-C244B74AB762}" dt="2023-01-25T11:46:55.877" v="401"/>
          <ac:spMkLst>
            <pc:docMk/>
            <pc:sldMk cId="4181310215" sldId="274"/>
            <ac:spMk id="3" creationId="{B18B317A-D193-673C-B91A-DD587210B18A}"/>
          </ac:spMkLst>
        </pc:spChg>
        <pc:picChg chg="add mod">
          <ac:chgData name="Maila, Dilip" userId="f9c60aec-4f6f-4593-861e-2b1f75d254e2" providerId="ADAL" clId="{D3A6A1A1-854F-426F-89A8-C244B74AB762}" dt="2023-01-25T11:47:34.716" v="404" actId="1076"/>
          <ac:picMkLst>
            <pc:docMk/>
            <pc:sldMk cId="4181310215" sldId="274"/>
            <ac:picMk id="5" creationId="{323674F9-8DBA-9D5A-DAC8-C1A04DF67435}"/>
          </ac:picMkLst>
        </pc:picChg>
      </pc:sldChg>
      <pc:sldChg chg="addSp modSp new mod">
        <pc:chgData name="Maila, Dilip" userId="f9c60aec-4f6f-4593-861e-2b1f75d254e2" providerId="ADAL" clId="{D3A6A1A1-854F-426F-89A8-C244B74AB762}" dt="2023-02-13T09:43:11.305" v="715" actId="1076"/>
        <pc:sldMkLst>
          <pc:docMk/>
          <pc:sldMk cId="3906268416" sldId="275"/>
        </pc:sldMkLst>
        <pc:spChg chg="mod">
          <ac:chgData name="Maila, Dilip" userId="f9c60aec-4f6f-4593-861e-2b1f75d254e2" providerId="ADAL" clId="{D3A6A1A1-854F-426F-89A8-C244B74AB762}" dt="2023-01-25T11:47:49.244" v="416" actId="20577"/>
          <ac:spMkLst>
            <pc:docMk/>
            <pc:sldMk cId="3906268416" sldId="275"/>
            <ac:spMk id="2" creationId="{1FD23BA2-F417-C19A-C6F7-44046270FB91}"/>
          </ac:spMkLst>
        </pc:spChg>
        <pc:spChg chg="mod">
          <ac:chgData name="Maila, Dilip" userId="f9c60aec-4f6f-4593-861e-2b1f75d254e2" providerId="ADAL" clId="{D3A6A1A1-854F-426F-89A8-C244B74AB762}" dt="2023-01-25T11:51:28.991" v="458" actId="113"/>
          <ac:spMkLst>
            <pc:docMk/>
            <pc:sldMk cId="3906268416" sldId="275"/>
            <ac:spMk id="3" creationId="{4D81B951-5D86-9404-C376-6FE92292C492}"/>
          </ac:spMkLst>
        </pc:spChg>
        <pc:spChg chg="add mod">
          <ac:chgData name="Maila, Dilip" userId="f9c60aec-4f6f-4593-861e-2b1f75d254e2" providerId="ADAL" clId="{D3A6A1A1-854F-426F-89A8-C244B74AB762}" dt="2023-02-13T09:43:11.305" v="715" actId="1076"/>
          <ac:spMkLst>
            <pc:docMk/>
            <pc:sldMk cId="3906268416" sldId="275"/>
            <ac:spMk id="6" creationId="{B2DBFA7F-E616-E046-FFDB-2074AC89BD31}"/>
          </ac:spMkLst>
        </pc:spChg>
        <pc:picChg chg="add mod">
          <ac:chgData name="Maila, Dilip" userId="f9c60aec-4f6f-4593-861e-2b1f75d254e2" providerId="ADAL" clId="{D3A6A1A1-854F-426F-89A8-C244B74AB762}" dt="2023-01-25T11:48:34.216" v="422" actId="1076"/>
          <ac:picMkLst>
            <pc:docMk/>
            <pc:sldMk cId="3906268416" sldId="275"/>
            <ac:picMk id="5" creationId="{CE8AE458-17C9-3768-99ED-AC3508A8FEDB}"/>
          </ac:picMkLst>
        </pc:picChg>
        <pc:picChg chg="add mod">
          <ac:chgData name="Maila, Dilip" userId="f9c60aec-4f6f-4593-861e-2b1f75d254e2" providerId="ADAL" clId="{D3A6A1A1-854F-426F-89A8-C244B74AB762}" dt="2023-01-25T11:49:02.913" v="429" actId="1076"/>
          <ac:picMkLst>
            <pc:docMk/>
            <pc:sldMk cId="3906268416" sldId="275"/>
            <ac:picMk id="8" creationId="{9151D49D-EDBD-9669-84D3-1040AC02AFEE}"/>
          </ac:picMkLst>
        </pc:picChg>
      </pc:sldChg>
      <pc:sldChg chg="addSp delSp modSp new mod">
        <pc:chgData name="Maila, Dilip" userId="f9c60aec-4f6f-4593-861e-2b1f75d254e2" providerId="ADAL" clId="{D3A6A1A1-854F-426F-89A8-C244B74AB762}" dt="2023-02-13T09:44:05.919" v="724"/>
        <pc:sldMkLst>
          <pc:docMk/>
          <pc:sldMk cId="2863949806" sldId="276"/>
        </pc:sldMkLst>
        <pc:spChg chg="mod">
          <ac:chgData name="Maila, Dilip" userId="f9c60aec-4f6f-4593-861e-2b1f75d254e2" providerId="ADAL" clId="{D3A6A1A1-854F-426F-89A8-C244B74AB762}" dt="2023-01-25T11:50:34.580" v="454"/>
          <ac:spMkLst>
            <pc:docMk/>
            <pc:sldMk cId="2863949806" sldId="276"/>
            <ac:spMk id="2" creationId="{C60B4F16-8DDE-CECF-2679-89C032522FCA}"/>
          </ac:spMkLst>
        </pc:spChg>
        <pc:spChg chg="mod">
          <ac:chgData name="Maila, Dilip" userId="f9c60aec-4f6f-4593-861e-2b1f75d254e2" providerId="ADAL" clId="{D3A6A1A1-854F-426F-89A8-C244B74AB762}" dt="2023-01-25T11:51:34.932" v="459" actId="113"/>
          <ac:spMkLst>
            <pc:docMk/>
            <pc:sldMk cId="2863949806" sldId="276"/>
            <ac:spMk id="3" creationId="{577B0C49-75BA-9C6A-A18C-F8119AF94546}"/>
          </ac:spMkLst>
        </pc:spChg>
        <pc:spChg chg="add del mod">
          <ac:chgData name="Maila, Dilip" userId="f9c60aec-4f6f-4593-861e-2b1f75d254e2" providerId="ADAL" clId="{D3A6A1A1-854F-426F-89A8-C244B74AB762}" dt="2023-02-13T09:44:05.919" v="724"/>
          <ac:spMkLst>
            <pc:docMk/>
            <pc:sldMk cId="2863949806" sldId="276"/>
            <ac:spMk id="4" creationId="{DDD976D3-042E-D667-7218-3A6DBFA82BE2}"/>
          </ac:spMkLst>
        </pc:spChg>
        <pc:picChg chg="add mod">
          <ac:chgData name="Maila, Dilip" userId="f9c60aec-4f6f-4593-861e-2b1f75d254e2" providerId="ADAL" clId="{D3A6A1A1-854F-426F-89A8-C244B74AB762}" dt="2023-02-13T09:43:50.531" v="719" actId="1076"/>
          <ac:picMkLst>
            <pc:docMk/>
            <pc:sldMk cId="2863949806" sldId="276"/>
            <ac:picMk id="5" creationId="{81CF2A3C-E82E-9427-1EDF-24289BDF0B57}"/>
          </ac:picMkLst>
        </pc:picChg>
      </pc:sldChg>
      <pc:sldChg chg="addSp delSp modSp new mod">
        <pc:chgData name="Maila, Dilip" userId="f9c60aec-4f6f-4593-861e-2b1f75d254e2" providerId="ADAL" clId="{D3A6A1A1-854F-426F-89A8-C244B74AB762}" dt="2023-02-13T05:52:12.676" v="577" actId="20577"/>
        <pc:sldMkLst>
          <pc:docMk/>
          <pc:sldMk cId="4079762129" sldId="277"/>
        </pc:sldMkLst>
        <pc:spChg chg="mod">
          <ac:chgData name="Maila, Dilip" userId="f9c60aec-4f6f-4593-861e-2b1f75d254e2" providerId="ADAL" clId="{D3A6A1A1-854F-426F-89A8-C244B74AB762}" dt="2023-02-13T05:35:20.060" v="493" actId="20577"/>
          <ac:spMkLst>
            <pc:docMk/>
            <pc:sldMk cId="4079762129" sldId="277"/>
            <ac:spMk id="2" creationId="{AE044488-C378-B27F-E630-706DF0D06140}"/>
          </ac:spMkLst>
        </pc:spChg>
        <pc:spChg chg="del">
          <ac:chgData name="Maila, Dilip" userId="f9c60aec-4f6f-4593-861e-2b1f75d254e2" providerId="ADAL" clId="{D3A6A1A1-854F-426F-89A8-C244B74AB762}" dt="2023-02-13T05:35:40.395" v="494" actId="3680"/>
          <ac:spMkLst>
            <pc:docMk/>
            <pc:sldMk cId="4079762129" sldId="277"/>
            <ac:spMk id="3" creationId="{F5B9AA46-0C92-5C9A-2B7C-AD59990D9657}"/>
          </ac:spMkLst>
        </pc:spChg>
        <pc:graphicFrameChg chg="add mod ord modGraphic">
          <ac:chgData name="Maila, Dilip" userId="f9c60aec-4f6f-4593-861e-2b1f75d254e2" providerId="ADAL" clId="{D3A6A1A1-854F-426F-89A8-C244B74AB762}" dt="2023-02-13T05:52:12.676" v="577" actId="20577"/>
          <ac:graphicFrameMkLst>
            <pc:docMk/>
            <pc:sldMk cId="4079762129" sldId="277"/>
            <ac:graphicFrameMk id="4" creationId="{48C6434D-FEF2-C1A0-5529-0080E37DB8F4}"/>
          </ac:graphicFrameMkLst>
        </pc:graphicFrameChg>
      </pc:sldChg>
      <pc:sldChg chg="add del">
        <pc:chgData name="Maila, Dilip" userId="f9c60aec-4f6f-4593-861e-2b1f75d254e2" providerId="ADAL" clId="{D3A6A1A1-854F-426F-89A8-C244B74AB762}" dt="2023-02-13T05:56:44.916" v="579" actId="2696"/>
        <pc:sldMkLst>
          <pc:docMk/>
          <pc:sldMk cId="1088622027" sldId="278"/>
        </pc:sldMkLst>
      </pc:sldChg>
      <pc:sldChg chg="addSp delSp modSp new del mod">
        <pc:chgData name="Maila, Dilip" userId="f9c60aec-4f6f-4593-861e-2b1f75d254e2" providerId="ADAL" clId="{D3A6A1A1-854F-426F-89A8-C244B74AB762}" dt="2023-02-28T17:43:42.668" v="1674" actId="47"/>
        <pc:sldMkLst>
          <pc:docMk/>
          <pc:sldMk cId="3967631989" sldId="278"/>
        </pc:sldMkLst>
        <pc:spChg chg="mod">
          <ac:chgData name="Maila, Dilip" userId="f9c60aec-4f6f-4593-861e-2b1f75d254e2" providerId="ADAL" clId="{D3A6A1A1-854F-426F-89A8-C244B74AB762}" dt="2023-02-13T09:37:12.949" v="646" actId="113"/>
          <ac:spMkLst>
            <pc:docMk/>
            <pc:sldMk cId="3967631989" sldId="278"/>
            <ac:spMk id="2" creationId="{868E9781-1B44-7E36-E810-4D431D539882}"/>
          </ac:spMkLst>
        </pc:spChg>
        <pc:spChg chg="del">
          <ac:chgData name="Maila, Dilip" userId="f9c60aec-4f6f-4593-861e-2b1f75d254e2" providerId="ADAL" clId="{D3A6A1A1-854F-426F-89A8-C244B74AB762}" dt="2023-02-13T09:33:03.279" v="591" actId="478"/>
          <ac:spMkLst>
            <pc:docMk/>
            <pc:sldMk cId="3967631989" sldId="278"/>
            <ac:spMk id="3" creationId="{4551D355-6F89-B272-4ABE-FA53720EEA21}"/>
          </ac:spMkLst>
        </pc:spChg>
        <pc:picChg chg="add mod">
          <ac:chgData name="Maila, Dilip" userId="f9c60aec-4f6f-4593-861e-2b1f75d254e2" providerId="ADAL" clId="{D3A6A1A1-854F-426F-89A8-C244B74AB762}" dt="2023-02-13T12:04:24.113" v="769" actId="1582"/>
          <ac:picMkLst>
            <pc:docMk/>
            <pc:sldMk cId="3967631989" sldId="278"/>
            <ac:picMk id="5" creationId="{A2276441-A203-8635-DFC1-882286D5A631}"/>
          </ac:picMkLst>
        </pc:picChg>
        <pc:picChg chg="add mod">
          <ac:chgData name="Maila, Dilip" userId="f9c60aec-4f6f-4593-861e-2b1f75d254e2" providerId="ADAL" clId="{D3A6A1A1-854F-426F-89A8-C244B74AB762}" dt="2023-02-13T12:04:29.978" v="771" actId="1076"/>
          <ac:picMkLst>
            <pc:docMk/>
            <pc:sldMk cId="3967631989" sldId="278"/>
            <ac:picMk id="7" creationId="{DCF671C2-024E-59EC-861C-4B5D5778A11F}"/>
          </ac:picMkLst>
        </pc:picChg>
        <pc:picChg chg="add mod">
          <ac:chgData name="Maila, Dilip" userId="f9c60aec-4f6f-4593-861e-2b1f75d254e2" providerId="ADAL" clId="{D3A6A1A1-854F-426F-89A8-C244B74AB762}" dt="2023-02-13T12:04:24.113" v="769" actId="1582"/>
          <ac:picMkLst>
            <pc:docMk/>
            <pc:sldMk cId="3967631989" sldId="278"/>
            <ac:picMk id="9" creationId="{0542EB45-2F72-D012-15B0-B9E9721FD21B}"/>
          </ac:picMkLst>
        </pc:picChg>
        <pc:picChg chg="add mod">
          <ac:chgData name="Maila, Dilip" userId="f9c60aec-4f6f-4593-861e-2b1f75d254e2" providerId="ADAL" clId="{D3A6A1A1-854F-426F-89A8-C244B74AB762}" dt="2023-02-13T12:04:28.102" v="770" actId="1076"/>
          <ac:picMkLst>
            <pc:docMk/>
            <pc:sldMk cId="3967631989" sldId="278"/>
            <ac:picMk id="11" creationId="{1584A86A-DB5E-DEEB-5D74-D9011ED06682}"/>
          </ac:picMkLst>
        </pc:picChg>
        <pc:picChg chg="add mod">
          <ac:chgData name="Maila, Dilip" userId="f9c60aec-4f6f-4593-861e-2b1f75d254e2" providerId="ADAL" clId="{D3A6A1A1-854F-426F-89A8-C244B74AB762}" dt="2023-02-13T12:04:24.113" v="769" actId="1582"/>
          <ac:picMkLst>
            <pc:docMk/>
            <pc:sldMk cId="3967631989" sldId="278"/>
            <ac:picMk id="13" creationId="{483BBAD7-E724-CFBF-7135-45E9B7ED2869}"/>
          </ac:picMkLst>
        </pc:picChg>
      </pc:sldChg>
      <pc:sldChg chg="new del">
        <pc:chgData name="Maila, Dilip" userId="f9c60aec-4f6f-4593-861e-2b1f75d254e2" providerId="ADAL" clId="{D3A6A1A1-854F-426F-89A8-C244B74AB762}" dt="2023-02-13T09:36:36.732" v="612" actId="2696"/>
        <pc:sldMkLst>
          <pc:docMk/>
          <pc:sldMk cId="3857480355" sldId="279"/>
        </pc:sldMkLst>
      </pc:sldChg>
      <pc:sldChg chg="delSp modSp add del mod">
        <pc:chgData name="Maila, Dilip" userId="f9c60aec-4f6f-4593-861e-2b1f75d254e2" providerId="ADAL" clId="{D3A6A1A1-854F-426F-89A8-C244B74AB762}" dt="2023-02-28T17:43:42.668" v="1674" actId="47"/>
        <pc:sldMkLst>
          <pc:docMk/>
          <pc:sldMk cId="57122177" sldId="280"/>
        </pc:sldMkLst>
        <pc:spChg chg="mod">
          <ac:chgData name="Maila, Dilip" userId="f9c60aec-4f6f-4593-861e-2b1f75d254e2" providerId="ADAL" clId="{D3A6A1A1-854F-426F-89A8-C244B74AB762}" dt="2023-02-13T09:37:06.488" v="645"/>
          <ac:spMkLst>
            <pc:docMk/>
            <pc:sldMk cId="57122177" sldId="280"/>
            <ac:spMk id="2" creationId="{DCFEA2F1-0A79-4446-83BF-DAF7E14C903B}"/>
          </ac:spMkLst>
        </pc:spChg>
        <pc:spChg chg="del mod">
          <ac:chgData name="Maila, Dilip" userId="f9c60aec-4f6f-4593-861e-2b1f75d254e2" providerId="ADAL" clId="{D3A6A1A1-854F-426F-89A8-C244B74AB762}" dt="2023-02-13T09:37:19.938" v="647" actId="478"/>
          <ac:spMkLst>
            <pc:docMk/>
            <pc:sldMk cId="57122177" sldId="280"/>
            <ac:spMk id="3" creationId="{6C8968BE-A2CB-4298-9269-864B491B7904}"/>
          </ac:spMkLst>
        </pc:spChg>
        <pc:picChg chg="mod">
          <ac:chgData name="Maila, Dilip" userId="f9c60aec-4f6f-4593-861e-2b1f75d254e2" providerId="ADAL" clId="{D3A6A1A1-854F-426F-89A8-C244B74AB762}" dt="2023-02-13T12:04:45.925" v="774" actId="1076"/>
          <ac:picMkLst>
            <pc:docMk/>
            <pc:sldMk cId="57122177" sldId="280"/>
            <ac:picMk id="5" creationId="{63057560-F069-4566-A7DF-FD5567227168}"/>
          </ac:picMkLst>
        </pc:picChg>
        <pc:picChg chg="mod">
          <ac:chgData name="Maila, Dilip" userId="f9c60aec-4f6f-4593-861e-2b1f75d254e2" providerId="ADAL" clId="{D3A6A1A1-854F-426F-89A8-C244B74AB762}" dt="2023-02-13T12:04:48.152" v="775" actId="1076"/>
          <ac:picMkLst>
            <pc:docMk/>
            <pc:sldMk cId="57122177" sldId="280"/>
            <ac:picMk id="7" creationId="{57495BCE-1CC0-479A-BFEC-5C384E06BFEE}"/>
          </ac:picMkLst>
        </pc:picChg>
        <pc:picChg chg="mod">
          <ac:chgData name="Maila, Dilip" userId="f9c60aec-4f6f-4593-861e-2b1f75d254e2" providerId="ADAL" clId="{D3A6A1A1-854F-426F-89A8-C244B74AB762}" dt="2023-02-13T12:04:50.068" v="776" actId="1076"/>
          <ac:picMkLst>
            <pc:docMk/>
            <pc:sldMk cId="57122177" sldId="280"/>
            <ac:picMk id="9" creationId="{278E3744-8541-41FA-9349-DE407CC953D5}"/>
          </ac:picMkLst>
        </pc:picChg>
        <pc:picChg chg="mod">
          <ac:chgData name="Maila, Dilip" userId="f9c60aec-4f6f-4593-861e-2b1f75d254e2" providerId="ADAL" clId="{D3A6A1A1-854F-426F-89A8-C244B74AB762}" dt="2023-02-13T12:04:53.274" v="777" actId="1076"/>
          <ac:picMkLst>
            <pc:docMk/>
            <pc:sldMk cId="57122177" sldId="280"/>
            <ac:picMk id="11" creationId="{4142E4AF-890D-4A23-807A-1B4ECDA803BB}"/>
          </ac:picMkLst>
        </pc:picChg>
      </pc:sldChg>
      <pc:sldChg chg="addSp delSp modSp new del mod">
        <pc:chgData name="Maila, Dilip" userId="f9c60aec-4f6f-4593-861e-2b1f75d254e2" providerId="ADAL" clId="{D3A6A1A1-854F-426F-89A8-C244B74AB762}" dt="2023-02-28T17:43:42.668" v="1674" actId="47"/>
        <pc:sldMkLst>
          <pc:docMk/>
          <pc:sldMk cId="2671707765" sldId="281"/>
        </pc:sldMkLst>
        <pc:spChg chg="mod">
          <ac:chgData name="Maila, Dilip" userId="f9c60aec-4f6f-4593-861e-2b1f75d254e2" providerId="ADAL" clId="{D3A6A1A1-854F-426F-89A8-C244B74AB762}" dt="2023-02-13T09:40:45.874" v="673" actId="1076"/>
          <ac:spMkLst>
            <pc:docMk/>
            <pc:sldMk cId="2671707765" sldId="281"/>
            <ac:spMk id="2" creationId="{F5445EC3-E8C3-74A7-4BA8-4BF8672457DD}"/>
          </ac:spMkLst>
        </pc:spChg>
        <pc:spChg chg="del">
          <ac:chgData name="Maila, Dilip" userId="f9c60aec-4f6f-4593-861e-2b1f75d254e2" providerId="ADAL" clId="{D3A6A1A1-854F-426F-89A8-C244B74AB762}" dt="2023-02-13T09:40:14.337" v="666" actId="478"/>
          <ac:spMkLst>
            <pc:docMk/>
            <pc:sldMk cId="2671707765" sldId="281"/>
            <ac:spMk id="3" creationId="{0BBC1CB0-7794-FC92-0ACB-C1FE9FBFB103}"/>
          </ac:spMkLst>
        </pc:spChg>
        <pc:spChg chg="add mod">
          <ac:chgData name="Maila, Dilip" userId="f9c60aec-4f6f-4593-861e-2b1f75d254e2" providerId="ADAL" clId="{D3A6A1A1-854F-426F-89A8-C244B74AB762}" dt="2023-02-13T09:45:41.118" v="765" actId="1076"/>
          <ac:spMkLst>
            <pc:docMk/>
            <pc:sldMk cId="2671707765" sldId="281"/>
            <ac:spMk id="8" creationId="{6EF2C4BE-CBD0-38C9-3490-0B751C512F7B}"/>
          </ac:spMkLst>
        </pc:spChg>
        <pc:picChg chg="add mod">
          <ac:chgData name="Maila, Dilip" userId="f9c60aec-4f6f-4593-861e-2b1f75d254e2" providerId="ADAL" clId="{D3A6A1A1-854F-426F-89A8-C244B74AB762}" dt="2023-02-13T12:05:11.478" v="779" actId="1582"/>
          <ac:picMkLst>
            <pc:docMk/>
            <pc:sldMk cId="2671707765" sldId="281"/>
            <ac:picMk id="5" creationId="{A50DC09D-0D10-B9C9-1315-B487D11F4112}"/>
          </ac:picMkLst>
        </pc:picChg>
        <pc:picChg chg="add mod">
          <ac:chgData name="Maila, Dilip" userId="f9c60aec-4f6f-4593-861e-2b1f75d254e2" providerId="ADAL" clId="{D3A6A1A1-854F-426F-89A8-C244B74AB762}" dt="2023-02-13T12:05:35.746" v="785" actId="208"/>
          <ac:picMkLst>
            <pc:docMk/>
            <pc:sldMk cId="2671707765" sldId="281"/>
            <ac:picMk id="6" creationId="{E904A4FF-2D2F-FF25-43F9-A71412138992}"/>
          </ac:picMkLst>
        </pc:picChg>
        <pc:picChg chg="add mod">
          <ac:chgData name="Maila, Dilip" userId="f9c60aec-4f6f-4593-861e-2b1f75d254e2" providerId="ADAL" clId="{D3A6A1A1-854F-426F-89A8-C244B74AB762}" dt="2023-02-13T12:05:51.848" v="789" actId="14100"/>
          <ac:picMkLst>
            <pc:docMk/>
            <pc:sldMk cId="2671707765" sldId="281"/>
            <ac:picMk id="7" creationId="{DBD5926C-6048-7A7B-8119-F8C0DC882243}"/>
          </ac:picMkLst>
        </pc:picChg>
        <pc:picChg chg="add mod">
          <ac:chgData name="Maila, Dilip" userId="f9c60aec-4f6f-4593-861e-2b1f75d254e2" providerId="ADAL" clId="{D3A6A1A1-854F-426F-89A8-C244B74AB762}" dt="2023-02-13T12:05:25.332" v="783" actId="208"/>
          <ac:picMkLst>
            <pc:docMk/>
            <pc:sldMk cId="2671707765" sldId="281"/>
            <ac:picMk id="10" creationId="{3FE0634D-BEFA-6830-2A8B-21911A92F8BE}"/>
          </ac:picMkLst>
        </pc:picChg>
        <pc:picChg chg="add mod">
          <ac:chgData name="Maila, Dilip" userId="f9c60aec-4f6f-4593-861e-2b1f75d254e2" providerId="ADAL" clId="{D3A6A1A1-854F-426F-89A8-C244B74AB762}" dt="2023-02-13T12:05:18.235" v="781" actId="208"/>
          <ac:picMkLst>
            <pc:docMk/>
            <pc:sldMk cId="2671707765" sldId="281"/>
            <ac:picMk id="12" creationId="{72D894B9-952D-9C2A-9A38-07720FFE016E}"/>
          </ac:picMkLst>
        </pc:picChg>
      </pc:sldChg>
      <pc:sldChg chg="modSp new del mod">
        <pc:chgData name="Maila, Dilip" userId="f9c60aec-4f6f-4593-861e-2b1f75d254e2" providerId="ADAL" clId="{D3A6A1A1-854F-426F-89A8-C244B74AB762}" dt="2023-02-28T17:43:42.668" v="1674" actId="47"/>
        <pc:sldMkLst>
          <pc:docMk/>
          <pc:sldMk cId="2862771737" sldId="282"/>
        </pc:sldMkLst>
        <pc:spChg chg="mod">
          <ac:chgData name="Maila, Dilip" userId="f9c60aec-4f6f-4593-861e-2b1f75d254e2" providerId="ADAL" clId="{D3A6A1A1-854F-426F-89A8-C244B74AB762}" dt="2023-02-13T16:40:46.689" v="1284" actId="20577"/>
          <ac:spMkLst>
            <pc:docMk/>
            <pc:sldMk cId="2862771737" sldId="282"/>
            <ac:spMk id="3" creationId="{B1E0CE56-28E6-E813-1533-780539F57740}"/>
          </ac:spMkLst>
        </pc:spChg>
      </pc:sldChg>
      <pc:sldChg chg="new del">
        <pc:chgData name="Maila, Dilip" userId="f9c60aec-4f6f-4593-861e-2b1f75d254e2" providerId="ADAL" clId="{D3A6A1A1-854F-426F-89A8-C244B74AB762}" dt="2023-02-28T17:43:42.668" v="1674" actId="47"/>
        <pc:sldMkLst>
          <pc:docMk/>
          <pc:sldMk cId="3423245919" sldId="283"/>
        </pc:sldMkLst>
      </pc:sldChg>
      <pc:sldChg chg="new del">
        <pc:chgData name="Maila, Dilip" userId="f9c60aec-4f6f-4593-861e-2b1f75d254e2" providerId="ADAL" clId="{D3A6A1A1-854F-426F-89A8-C244B74AB762}" dt="2023-02-13T15:30:41.945" v="792" actId="47"/>
        <pc:sldMkLst>
          <pc:docMk/>
          <pc:sldMk cId="1452271108" sldId="284"/>
        </pc:sldMkLst>
      </pc:sldChg>
      <pc:sldChg chg="modSp add mod">
        <pc:chgData name="Maila, Dilip" userId="f9c60aec-4f6f-4593-861e-2b1f75d254e2" providerId="ADAL" clId="{D3A6A1A1-854F-426F-89A8-C244B74AB762}" dt="2023-02-14T05:54:10.288" v="1374" actId="20577"/>
        <pc:sldMkLst>
          <pc:docMk/>
          <pc:sldMk cId="758857930" sldId="285"/>
        </pc:sldMkLst>
        <pc:graphicFrameChg chg="modGraphic">
          <ac:chgData name="Maila, Dilip" userId="f9c60aec-4f6f-4593-861e-2b1f75d254e2" providerId="ADAL" clId="{D3A6A1A1-854F-426F-89A8-C244B74AB762}" dt="2023-02-14T05:54:10.288" v="1374" actId="20577"/>
          <ac:graphicFrameMkLst>
            <pc:docMk/>
            <pc:sldMk cId="758857930" sldId="285"/>
            <ac:graphicFrameMk id="4" creationId="{48C6434D-FEF2-C1A0-5529-0080E37DB8F4}"/>
          </ac:graphicFrameMkLst>
        </pc:graphicFrameChg>
      </pc:sldChg>
      <pc:sldChg chg="addSp modSp add mod">
        <pc:chgData name="Maila, Dilip" userId="f9c60aec-4f6f-4593-861e-2b1f75d254e2" providerId="ADAL" clId="{D3A6A1A1-854F-426F-89A8-C244B74AB762}" dt="2023-02-13T15:44:37.432" v="1056" actId="20577"/>
        <pc:sldMkLst>
          <pc:docMk/>
          <pc:sldMk cId="380389694" sldId="286"/>
        </pc:sldMkLst>
        <pc:spChg chg="add mod">
          <ac:chgData name="Maila, Dilip" userId="f9c60aec-4f6f-4593-861e-2b1f75d254e2" providerId="ADAL" clId="{D3A6A1A1-854F-426F-89A8-C244B74AB762}" dt="2023-02-13T15:44:37.432" v="1056" actId="20577"/>
          <ac:spMkLst>
            <pc:docMk/>
            <pc:sldMk cId="380389694" sldId="286"/>
            <ac:spMk id="3" creationId="{3E4C97E5-7CBE-C4A1-35D6-A4EA391496FB}"/>
          </ac:spMkLst>
        </pc:spChg>
        <pc:graphicFrameChg chg="modGraphic">
          <ac:chgData name="Maila, Dilip" userId="f9c60aec-4f6f-4593-861e-2b1f75d254e2" providerId="ADAL" clId="{D3A6A1A1-854F-426F-89A8-C244B74AB762}" dt="2023-02-13T15:44:12.048" v="1019" actId="2165"/>
          <ac:graphicFrameMkLst>
            <pc:docMk/>
            <pc:sldMk cId="380389694" sldId="286"/>
            <ac:graphicFrameMk id="4" creationId="{48C6434D-FEF2-C1A0-5529-0080E37DB8F4}"/>
          </ac:graphicFrameMkLst>
        </pc:graphicFrameChg>
      </pc:sldChg>
      <pc:sldChg chg="new del">
        <pc:chgData name="Maila, Dilip" userId="f9c60aec-4f6f-4593-861e-2b1f75d254e2" providerId="ADAL" clId="{D3A6A1A1-854F-426F-89A8-C244B74AB762}" dt="2023-02-28T17:43:42.668" v="1674" actId="47"/>
        <pc:sldMkLst>
          <pc:docMk/>
          <pc:sldMk cId="1540860356" sldId="287"/>
        </pc:sldMkLst>
      </pc:sldChg>
      <pc:sldChg chg="new del">
        <pc:chgData name="Maila, Dilip" userId="f9c60aec-4f6f-4593-861e-2b1f75d254e2" providerId="ADAL" clId="{D3A6A1A1-854F-426F-89A8-C244B74AB762}" dt="2023-02-28T17:43:42.668" v="1674" actId="47"/>
        <pc:sldMkLst>
          <pc:docMk/>
          <pc:sldMk cId="2533556663" sldId="288"/>
        </pc:sldMkLst>
      </pc:sldChg>
      <pc:sldChg chg="add del ord">
        <pc:chgData name="Maila, Dilip" userId="f9c60aec-4f6f-4593-861e-2b1f75d254e2" providerId="ADAL" clId="{D3A6A1A1-854F-426F-89A8-C244B74AB762}" dt="2023-02-28T17:43:42.668" v="1674" actId="47"/>
        <pc:sldMkLst>
          <pc:docMk/>
          <pc:sldMk cId="1405824609" sldId="289"/>
        </pc:sldMkLst>
      </pc:sldChg>
      <pc:sldChg chg="addSp modSp new mod">
        <pc:chgData name="Maila, Dilip" userId="f9c60aec-4f6f-4593-861e-2b1f75d254e2" providerId="ADAL" clId="{D3A6A1A1-854F-426F-89A8-C244B74AB762}" dt="2023-02-27T16:38:51.436" v="1453" actId="113"/>
        <pc:sldMkLst>
          <pc:docMk/>
          <pc:sldMk cId="1167321042" sldId="290"/>
        </pc:sldMkLst>
        <pc:spChg chg="mod">
          <ac:chgData name="Maila, Dilip" userId="f9c60aec-4f6f-4593-861e-2b1f75d254e2" providerId="ADAL" clId="{D3A6A1A1-854F-426F-89A8-C244B74AB762}" dt="2023-02-27T16:35:12.056" v="1387" actId="113"/>
          <ac:spMkLst>
            <pc:docMk/>
            <pc:sldMk cId="1167321042" sldId="290"/>
            <ac:spMk id="2" creationId="{59F468CE-D91E-F17F-389E-4677E14B9CD4}"/>
          </ac:spMkLst>
        </pc:spChg>
        <pc:spChg chg="mod">
          <ac:chgData name="Maila, Dilip" userId="f9c60aec-4f6f-4593-861e-2b1f75d254e2" providerId="ADAL" clId="{D3A6A1A1-854F-426F-89A8-C244B74AB762}" dt="2023-02-27T16:38:51.436" v="1453" actId="113"/>
          <ac:spMkLst>
            <pc:docMk/>
            <pc:sldMk cId="1167321042" sldId="290"/>
            <ac:spMk id="3" creationId="{BD6B3BBE-409A-CD22-9521-4883EE619848}"/>
          </ac:spMkLst>
        </pc:spChg>
        <pc:picChg chg="add mod">
          <ac:chgData name="Maila, Dilip" userId="f9c60aec-4f6f-4593-861e-2b1f75d254e2" providerId="ADAL" clId="{D3A6A1A1-854F-426F-89A8-C244B74AB762}" dt="2023-02-27T16:38:19.496" v="1444" actId="1076"/>
          <ac:picMkLst>
            <pc:docMk/>
            <pc:sldMk cId="1167321042" sldId="290"/>
            <ac:picMk id="5" creationId="{DAB528D2-CB0A-9F08-3757-65606E0C9787}"/>
          </ac:picMkLst>
        </pc:picChg>
        <pc:picChg chg="add mod">
          <ac:chgData name="Maila, Dilip" userId="f9c60aec-4f6f-4593-861e-2b1f75d254e2" providerId="ADAL" clId="{D3A6A1A1-854F-426F-89A8-C244B74AB762}" dt="2023-02-27T16:38:23.949" v="1446" actId="1076"/>
          <ac:picMkLst>
            <pc:docMk/>
            <pc:sldMk cId="1167321042" sldId="290"/>
            <ac:picMk id="7" creationId="{8FBC3ED6-5B88-82E1-929C-2C2D5FB143A8}"/>
          </ac:picMkLst>
        </pc:picChg>
        <pc:picChg chg="add mod">
          <ac:chgData name="Maila, Dilip" userId="f9c60aec-4f6f-4593-861e-2b1f75d254e2" providerId="ADAL" clId="{D3A6A1A1-854F-426F-89A8-C244B74AB762}" dt="2023-02-27T16:38:26.302" v="1447" actId="1076"/>
          <ac:picMkLst>
            <pc:docMk/>
            <pc:sldMk cId="1167321042" sldId="290"/>
            <ac:picMk id="9" creationId="{F9F7D8A9-9BA7-8CA7-CF8A-AB490D1CE450}"/>
          </ac:picMkLst>
        </pc:picChg>
        <pc:picChg chg="add mod">
          <ac:chgData name="Maila, Dilip" userId="f9c60aec-4f6f-4593-861e-2b1f75d254e2" providerId="ADAL" clId="{D3A6A1A1-854F-426F-89A8-C244B74AB762}" dt="2023-02-27T16:38:31.114" v="1449" actId="1076"/>
          <ac:picMkLst>
            <pc:docMk/>
            <pc:sldMk cId="1167321042" sldId="290"/>
            <ac:picMk id="11" creationId="{5A40125F-2BDA-19B9-96AF-04E448880A41}"/>
          </ac:picMkLst>
        </pc:picChg>
      </pc:sldChg>
      <pc:sldChg chg="addSp delSp modSp new mod">
        <pc:chgData name="Maila, Dilip" userId="f9c60aec-4f6f-4593-861e-2b1f75d254e2" providerId="ADAL" clId="{D3A6A1A1-854F-426F-89A8-C244B74AB762}" dt="2023-02-27T16:42:06.508" v="1474" actId="255"/>
        <pc:sldMkLst>
          <pc:docMk/>
          <pc:sldMk cId="2854057017" sldId="291"/>
        </pc:sldMkLst>
        <pc:spChg chg="del">
          <ac:chgData name="Maila, Dilip" userId="f9c60aec-4f6f-4593-861e-2b1f75d254e2" providerId="ADAL" clId="{D3A6A1A1-854F-426F-89A8-C244B74AB762}" dt="2023-02-27T16:39:39.563" v="1454" actId="478"/>
          <ac:spMkLst>
            <pc:docMk/>
            <pc:sldMk cId="2854057017" sldId="291"/>
            <ac:spMk id="2" creationId="{82473F7C-8E4A-0179-0224-364F876E8224}"/>
          </ac:spMkLst>
        </pc:spChg>
        <pc:spChg chg="del mod">
          <ac:chgData name="Maila, Dilip" userId="f9c60aec-4f6f-4593-861e-2b1f75d254e2" providerId="ADAL" clId="{D3A6A1A1-854F-426F-89A8-C244B74AB762}" dt="2023-02-27T16:39:46.812" v="1456" actId="3680"/>
          <ac:spMkLst>
            <pc:docMk/>
            <pc:sldMk cId="2854057017" sldId="291"/>
            <ac:spMk id="3" creationId="{BA27CDF8-5B34-0AE4-AA14-210C1CEB347B}"/>
          </ac:spMkLst>
        </pc:spChg>
        <pc:graphicFrameChg chg="add mod ord modGraphic">
          <ac:chgData name="Maila, Dilip" userId="f9c60aec-4f6f-4593-861e-2b1f75d254e2" providerId="ADAL" clId="{D3A6A1A1-854F-426F-89A8-C244B74AB762}" dt="2023-02-27T16:42:06.508" v="1474" actId="255"/>
          <ac:graphicFrameMkLst>
            <pc:docMk/>
            <pc:sldMk cId="2854057017" sldId="291"/>
            <ac:graphicFrameMk id="4" creationId="{E65E164A-8790-E0C3-3812-CC0ED41A19C4}"/>
          </ac:graphicFrameMkLst>
        </pc:graphicFrameChg>
      </pc:sldChg>
      <pc:sldChg chg="addSp delSp modSp new mod">
        <pc:chgData name="Maila, Dilip" userId="f9c60aec-4f6f-4593-861e-2b1f75d254e2" providerId="ADAL" clId="{D3A6A1A1-854F-426F-89A8-C244B74AB762}" dt="2023-02-28T17:45:36.114" v="1676" actId="2165"/>
        <pc:sldMkLst>
          <pc:docMk/>
          <pc:sldMk cId="2591290869" sldId="292"/>
        </pc:sldMkLst>
        <pc:spChg chg="del">
          <ac:chgData name="Maila, Dilip" userId="f9c60aec-4f6f-4593-861e-2b1f75d254e2" providerId="ADAL" clId="{D3A6A1A1-854F-426F-89A8-C244B74AB762}" dt="2023-02-28T17:37:39.666" v="1475" actId="3680"/>
          <ac:spMkLst>
            <pc:docMk/>
            <pc:sldMk cId="2591290869" sldId="292"/>
            <ac:spMk id="3" creationId="{632ECDBE-4E95-447B-3D46-8EA65015A4EC}"/>
          </ac:spMkLst>
        </pc:spChg>
        <pc:spChg chg="add mod">
          <ac:chgData name="Maila, Dilip" userId="f9c60aec-4f6f-4593-861e-2b1f75d254e2" providerId="ADAL" clId="{D3A6A1A1-854F-426F-89A8-C244B74AB762}" dt="2023-02-28T17:41:46.158" v="1673" actId="14100"/>
          <ac:spMkLst>
            <pc:docMk/>
            <pc:sldMk cId="2591290869" sldId="292"/>
            <ac:spMk id="5" creationId="{F0131EC3-F67A-4C93-01AA-81EAA07CC48E}"/>
          </ac:spMkLst>
        </pc:spChg>
        <pc:graphicFrameChg chg="add mod ord modGraphic">
          <ac:chgData name="Maila, Dilip" userId="f9c60aec-4f6f-4593-861e-2b1f75d254e2" providerId="ADAL" clId="{D3A6A1A1-854F-426F-89A8-C244B74AB762}" dt="2023-02-28T17:45:36.114" v="1676" actId="2165"/>
          <ac:graphicFrameMkLst>
            <pc:docMk/>
            <pc:sldMk cId="2591290869" sldId="292"/>
            <ac:graphicFrameMk id="4" creationId="{EFA0426C-F06A-5189-B51C-844B16611DC2}"/>
          </ac:graphicFrameMkLst>
        </pc:graphicFrameChg>
      </pc:sldChg>
      <pc:sldChg chg="new">
        <pc:chgData name="Maila, Dilip" userId="f9c60aec-4f6f-4593-861e-2b1f75d254e2" providerId="ADAL" clId="{D3A6A1A1-854F-426F-89A8-C244B74AB762}" dt="2023-02-27T16:34:36.273" v="1378" actId="680"/>
        <pc:sldMkLst>
          <pc:docMk/>
          <pc:sldMk cId="2942684167" sldId="293"/>
        </pc:sldMkLst>
      </pc:sldChg>
      <pc:sldChg chg="new">
        <pc:chgData name="Maila, Dilip" userId="f9c60aec-4f6f-4593-861e-2b1f75d254e2" providerId="ADAL" clId="{D3A6A1A1-854F-426F-89A8-C244B74AB762}" dt="2023-02-27T16:34:36.448" v="1379" actId="680"/>
        <pc:sldMkLst>
          <pc:docMk/>
          <pc:sldMk cId="3171186504" sldId="294"/>
        </pc:sldMkLst>
      </pc:sldChg>
      <pc:sldChg chg="new">
        <pc:chgData name="Maila, Dilip" userId="f9c60aec-4f6f-4593-861e-2b1f75d254e2" providerId="ADAL" clId="{D3A6A1A1-854F-426F-89A8-C244B74AB762}" dt="2023-02-27T16:34:36.610" v="1380" actId="680"/>
        <pc:sldMkLst>
          <pc:docMk/>
          <pc:sldMk cId="3945669338" sldId="295"/>
        </pc:sldMkLst>
      </pc:sldChg>
      <pc:sldChg chg="new">
        <pc:chgData name="Maila, Dilip" userId="f9c60aec-4f6f-4593-861e-2b1f75d254e2" providerId="ADAL" clId="{D3A6A1A1-854F-426F-89A8-C244B74AB762}" dt="2023-02-27T16:34:36.840" v="1381" actId="680"/>
        <pc:sldMkLst>
          <pc:docMk/>
          <pc:sldMk cId="1824592819" sldId="296"/>
        </pc:sldMkLst>
      </pc:sldChg>
    </pc:docChg>
  </pc:docChgLst>
  <pc:docChgLst>
    <pc:chgData name="Maila, Dilip" userId="f9c60aec-4f6f-4593-861e-2b1f75d254e2" providerId="ADAL" clId="{474838A5-010B-43B4-8611-B79ACD7A8C46}"/>
    <pc:docChg chg="modSld">
      <pc:chgData name="Maila, Dilip" userId="f9c60aec-4f6f-4593-861e-2b1f75d254e2" providerId="ADAL" clId="{474838A5-010B-43B4-8611-B79ACD7A8C46}" dt="2023-04-12T08:10:43.993" v="14"/>
      <pc:docMkLst>
        <pc:docMk/>
      </pc:docMkLst>
      <pc:sldChg chg="modSp mod">
        <pc:chgData name="Maila, Dilip" userId="f9c60aec-4f6f-4593-861e-2b1f75d254e2" providerId="ADAL" clId="{474838A5-010B-43B4-8611-B79ACD7A8C46}" dt="2023-04-12T08:10:43.993" v="14"/>
        <pc:sldMkLst>
          <pc:docMk/>
          <pc:sldMk cId="2942684167" sldId="293"/>
        </pc:sldMkLst>
        <pc:spChg chg="mod">
          <ac:chgData name="Maila, Dilip" userId="f9c60aec-4f6f-4593-861e-2b1f75d254e2" providerId="ADAL" clId="{474838A5-010B-43B4-8611-B79ACD7A8C46}" dt="2023-04-12T08:10:41.644" v="13" actId="20577"/>
          <ac:spMkLst>
            <pc:docMk/>
            <pc:sldMk cId="2942684167" sldId="293"/>
            <ac:spMk id="2" creationId="{C131F549-04DF-4AE7-674F-9553ECABB58D}"/>
          </ac:spMkLst>
        </pc:spChg>
        <pc:spChg chg="mod">
          <ac:chgData name="Maila, Dilip" userId="f9c60aec-4f6f-4593-861e-2b1f75d254e2" providerId="ADAL" clId="{474838A5-010B-43B4-8611-B79ACD7A8C46}" dt="2023-04-12T08:10:43.993" v="14"/>
          <ac:spMkLst>
            <pc:docMk/>
            <pc:sldMk cId="2942684167" sldId="293"/>
            <ac:spMk id="3" creationId="{CC676556-2582-9B0B-D415-D3550D9000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5E65-47BE-47F5-8408-61C7D37A5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4E8FC-40D6-4782-9980-4745269BD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ADB8D-AC86-41F0-B12E-0C9673DEF367}"/>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07168415-B206-4FCD-9D14-4990AE7D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8C0DA-3413-4FAA-8587-2D9E1E37E834}"/>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61257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3B6C-1BAB-4985-84A3-A6B0C7C93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70B19F-922F-43A1-A412-CAE72E7BD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21A41-9000-4D91-8C3C-E6C3A0C6276A}"/>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3904B22F-3862-44CF-8151-DB54A20FC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7E80-6879-4DF8-817D-B3AF7330FE02}"/>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5072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6FF960-B69B-488A-898C-8E116FAF7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270B80-62C8-4907-87DE-57AA6596D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2D552-3806-4D0E-9FA8-C4DB27423BC4}"/>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E8A59E3F-3B70-4F3D-97F6-3EBE9A46E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B3702-3983-4A7C-A3D4-C54EAD09FA8E}"/>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55585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4E4E-4A5F-42D4-B617-22BCFFAB4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A3D0CE-350D-415C-819F-80E30B440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3D0FE-AB7C-4724-8BD7-80BA42F49785}"/>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C61C79D7-0294-4BE7-8F0C-F3574CD1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45473-9CB1-4103-8370-F1C3EBBE74D2}"/>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237385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5D67-0814-4EB3-A99F-72AAAA35A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770E0-D151-4D7F-9426-81C582AA1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070F6-1315-4736-A06C-7870E7967DD3}"/>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ECC8821A-82AD-4B4A-BABA-7ACB5E4AD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E5256-D26C-4D14-B1D4-1E39F72316A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172097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8372-3853-46C2-BFE7-97E98C7DE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5C8B6-D37F-43A6-94C9-2F7BE117A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157754-714F-427A-852C-163949A78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FF50C-7A02-4BC9-B8FA-D71E57C8C5B3}"/>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6" name="Footer Placeholder 5">
            <a:extLst>
              <a:ext uri="{FF2B5EF4-FFF2-40B4-BE49-F238E27FC236}">
                <a16:creationId xmlns:a16="http://schemas.microsoft.com/office/drawing/2014/main" id="{FAF356F5-0275-4AC4-A3DF-9B4ED2369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753EB-DCFE-4086-ADF4-C27081702E27}"/>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6865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8D9A-A51A-418D-A30B-471E59300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91658-3A05-4C59-8C23-0ABC141DB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1308E-3140-4BC0-A643-24D6858F4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995520-B0DE-45D6-B6FC-892F3761F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04D2E-6D2E-40B3-9FC3-0982E309D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47BFA-EF0A-4CCC-9AB5-719013E2253D}"/>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8" name="Footer Placeholder 7">
            <a:extLst>
              <a:ext uri="{FF2B5EF4-FFF2-40B4-BE49-F238E27FC236}">
                <a16:creationId xmlns:a16="http://schemas.microsoft.com/office/drawing/2014/main" id="{F55EE0C9-0783-4BBF-9C27-F55E6C38BD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4308B-9853-46E9-9C29-A26083F6BA6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123516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8273-5FA3-475D-B656-C2DF4BAEEB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ECD8FA-0FB5-4470-AF83-FC45E4786327}"/>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4" name="Footer Placeholder 3">
            <a:extLst>
              <a:ext uri="{FF2B5EF4-FFF2-40B4-BE49-F238E27FC236}">
                <a16:creationId xmlns:a16="http://schemas.microsoft.com/office/drawing/2014/main" id="{20B44717-F49A-4760-9641-28E5C4998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E29D93-FCE4-4373-958E-AFFDD4BD8638}"/>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227091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01C20-CC01-44F0-B4C8-CC5E4CCDC8AB}"/>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3" name="Footer Placeholder 2">
            <a:extLst>
              <a:ext uri="{FF2B5EF4-FFF2-40B4-BE49-F238E27FC236}">
                <a16:creationId xmlns:a16="http://schemas.microsoft.com/office/drawing/2014/main" id="{326075DB-3062-4361-82FA-3EF22647E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C0350D-0DDD-437A-9F38-2A1C3837F9E9}"/>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23080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85CE-83B7-4198-B05A-116D57E9A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094BB-9B8F-49C8-A96E-D00747028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8198-C581-448A-B19A-BB862EBE9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863A9-7987-4833-BA03-3251D1482B29}"/>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6" name="Footer Placeholder 5">
            <a:extLst>
              <a:ext uri="{FF2B5EF4-FFF2-40B4-BE49-F238E27FC236}">
                <a16:creationId xmlns:a16="http://schemas.microsoft.com/office/drawing/2014/main" id="{5F7B89DD-4D0D-482D-BF33-946C4B61C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4E04C-E75D-41CD-8EB4-B32BFA5FB0BC}"/>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54350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D667-00EA-47E7-939B-D3D161502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38873-EB5A-4D61-A1A8-5A6FBAB5B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1AE71A-BA73-4DB5-8470-4614ACB1D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F6E35-BD35-4543-9499-114E81EBCF4F}"/>
              </a:ext>
            </a:extLst>
          </p:cNvPr>
          <p:cNvSpPr>
            <a:spLocks noGrp="1"/>
          </p:cNvSpPr>
          <p:nvPr>
            <p:ph type="dt" sz="half" idx="10"/>
          </p:nvPr>
        </p:nvSpPr>
        <p:spPr/>
        <p:txBody>
          <a:bodyPr/>
          <a:lstStyle/>
          <a:p>
            <a:fld id="{81A25393-2E10-4FC5-A82C-101FF65068AA}" type="datetimeFigureOut">
              <a:rPr lang="en-US" smtClean="0"/>
              <a:t>4/12/2023</a:t>
            </a:fld>
            <a:endParaRPr lang="en-US"/>
          </a:p>
        </p:txBody>
      </p:sp>
      <p:sp>
        <p:nvSpPr>
          <p:cNvPr id="6" name="Footer Placeholder 5">
            <a:extLst>
              <a:ext uri="{FF2B5EF4-FFF2-40B4-BE49-F238E27FC236}">
                <a16:creationId xmlns:a16="http://schemas.microsoft.com/office/drawing/2014/main" id="{F56F6B38-4EF2-4E73-83BC-F3234FC50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FD1F3-2DDC-458C-8276-C1D1032EEAAD}"/>
              </a:ext>
            </a:extLst>
          </p:cNvPr>
          <p:cNvSpPr>
            <a:spLocks noGrp="1"/>
          </p:cNvSpPr>
          <p:nvPr>
            <p:ph type="sldNum" sz="quarter" idx="12"/>
          </p:nvPr>
        </p:nvSpPr>
        <p:spPr/>
        <p:txBody>
          <a:bodyPr/>
          <a:lstStyle/>
          <a:p>
            <a:fld id="{6EA68CFF-E524-409D-850D-451EC9C2F04B}" type="slidenum">
              <a:rPr lang="en-US" smtClean="0"/>
              <a:t>‹#›</a:t>
            </a:fld>
            <a:endParaRPr lang="en-US"/>
          </a:p>
        </p:txBody>
      </p:sp>
    </p:spTree>
    <p:extLst>
      <p:ext uri="{BB962C8B-B14F-4D97-AF65-F5344CB8AC3E}">
        <p14:creationId xmlns:p14="http://schemas.microsoft.com/office/powerpoint/2010/main" val="3819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C6407-3B7D-466E-8AF3-42C70B3D4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0F3604-EB82-4309-BFDA-87043D21E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761C-0BBE-4B65-B58D-EEAE47296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25393-2E10-4FC5-A82C-101FF65068AA}" type="datetimeFigureOut">
              <a:rPr lang="en-US" smtClean="0"/>
              <a:t>4/12/2023</a:t>
            </a:fld>
            <a:endParaRPr lang="en-US"/>
          </a:p>
        </p:txBody>
      </p:sp>
      <p:sp>
        <p:nvSpPr>
          <p:cNvPr id="5" name="Footer Placeholder 4">
            <a:extLst>
              <a:ext uri="{FF2B5EF4-FFF2-40B4-BE49-F238E27FC236}">
                <a16:creationId xmlns:a16="http://schemas.microsoft.com/office/drawing/2014/main" id="{CBD64691-2C5E-4D2E-BE85-BB0CA72C1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91CCD-1732-4F98-8698-707A6580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68CFF-E524-409D-850D-451EC9C2F04B}" type="slidenum">
              <a:rPr lang="en-US" smtClean="0"/>
              <a:t>‹#›</a:t>
            </a:fld>
            <a:endParaRPr lang="en-US"/>
          </a:p>
        </p:txBody>
      </p:sp>
    </p:spTree>
    <p:extLst>
      <p:ext uri="{BB962C8B-B14F-4D97-AF65-F5344CB8AC3E}">
        <p14:creationId xmlns:p14="http://schemas.microsoft.com/office/powerpoint/2010/main" val="19030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pdf/2006.0758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clanthology.org/2022.naacl-main.196.pdf" TargetMode="External"/><Relationship Id="rId3" Type="http://schemas.openxmlformats.org/officeDocument/2006/relationships/hyperlink" Target="https://pytorch.org/vision/main/models/vision_transformer.html" TargetMode="External"/><Relationship Id="rId7" Type="http://schemas.openxmlformats.org/officeDocument/2006/relationships/hyperlink" Target="https://arxiv.org/pdf/2006.07581.pdf" TargetMode="External"/><Relationship Id="rId2" Type="http://schemas.openxmlformats.org/officeDocument/2006/relationships/hyperlink" Target="https://pytorch.org/vision/stable/generated/torchvision.datasets.CIFAR100.html" TargetMode="External"/><Relationship Id="rId1" Type="http://schemas.openxmlformats.org/officeDocument/2006/relationships/slideLayout" Target="../slideLayouts/slideLayout2.xml"/><Relationship Id="rId6" Type="http://schemas.openxmlformats.org/officeDocument/2006/relationships/hyperlink" Target="https://arxiv.org/pdf/2210.06812.pdf" TargetMode="External"/><Relationship Id="rId5" Type="http://schemas.openxmlformats.org/officeDocument/2006/relationships/hyperlink" Target="https://cleanlab.ai/blog/" TargetMode="External"/><Relationship Id="rId4" Type="http://schemas.openxmlformats.org/officeDocument/2006/relationships/hyperlink" Target="https://github.com/pytorch/vision/blob/main/torchvision/models/vision_transformer.py" TargetMode="External"/><Relationship Id="rId9" Type="http://schemas.openxmlformats.org/officeDocument/2006/relationships/hyperlink" Target="https://aclanthology.org/2022.naacl-main.196.mp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2210.0681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B554-B83A-4581-B9A4-D7F1576E622C}"/>
              </a:ext>
            </a:extLst>
          </p:cNvPr>
          <p:cNvSpPr>
            <a:spLocks noGrp="1"/>
          </p:cNvSpPr>
          <p:nvPr>
            <p:ph type="ctrTitle"/>
          </p:nvPr>
        </p:nvSpPr>
        <p:spPr/>
        <p:txBody>
          <a:bodyPr/>
          <a:lstStyle/>
          <a:p>
            <a:r>
              <a:rPr lang="en-US" dirty="0"/>
              <a:t>Learning with Noisy Labels</a:t>
            </a:r>
          </a:p>
        </p:txBody>
      </p:sp>
    </p:spTree>
    <p:extLst>
      <p:ext uri="{BB962C8B-B14F-4D97-AF65-F5344CB8AC3E}">
        <p14:creationId xmlns:p14="http://schemas.microsoft.com/office/powerpoint/2010/main" val="237100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D7D5-F6FC-480D-ADA6-A9F071214184}"/>
              </a:ext>
            </a:extLst>
          </p:cNvPr>
          <p:cNvSpPr>
            <a:spLocks noGrp="1"/>
          </p:cNvSpPr>
          <p:nvPr>
            <p:ph type="title"/>
          </p:nvPr>
        </p:nvSpPr>
        <p:spPr/>
        <p:txBody>
          <a:bodyPr/>
          <a:lstStyle/>
          <a:p>
            <a:r>
              <a:rPr lang="en-US" dirty="0"/>
              <a:t>User behavior</a:t>
            </a:r>
            <a:endParaRPr lang="en-US" baseline="30000" dirty="0"/>
          </a:p>
        </p:txBody>
      </p:sp>
      <p:sp>
        <p:nvSpPr>
          <p:cNvPr id="3" name="Content Placeholder 2">
            <a:extLst>
              <a:ext uri="{FF2B5EF4-FFF2-40B4-BE49-F238E27FC236}">
                <a16:creationId xmlns:a16="http://schemas.microsoft.com/office/drawing/2014/main" id="{DFDB89D6-6CA3-4340-BA70-2C1F7027208A}"/>
              </a:ext>
            </a:extLst>
          </p:cNvPr>
          <p:cNvSpPr>
            <a:spLocks noGrp="1"/>
          </p:cNvSpPr>
          <p:nvPr>
            <p:ph idx="1"/>
          </p:nvPr>
        </p:nvSpPr>
        <p:spPr/>
        <p:txBody>
          <a:bodyPr>
            <a:normAutofit lnSpcReduction="10000"/>
          </a:bodyPr>
          <a:lstStyle/>
          <a:p>
            <a:pPr marL="514350" indent="-514350">
              <a:buAutoNum type="arabicParenR"/>
            </a:pPr>
            <a:r>
              <a:rPr lang="en-US" sz="2400" b="1" dirty="0">
                <a:solidFill>
                  <a:srgbClr val="242424"/>
                </a:solidFill>
                <a:latin typeface="-apple-system"/>
              </a:rPr>
              <a:t>S</a:t>
            </a:r>
            <a:r>
              <a:rPr lang="en-US" sz="2400" b="1" i="0" dirty="0">
                <a:solidFill>
                  <a:srgbClr val="242424"/>
                </a:solidFill>
                <a:effectLst/>
                <a:latin typeface="-apple-system"/>
              </a:rPr>
              <a:t>traightforward</a:t>
            </a:r>
            <a:r>
              <a:rPr lang="en-US" sz="2400" b="0" i="0" dirty="0">
                <a:solidFill>
                  <a:srgbClr val="242424"/>
                </a:solidFill>
                <a:effectLst/>
                <a:latin typeface="-apple-system"/>
              </a:rPr>
              <a:t> :  </a:t>
            </a:r>
            <a:r>
              <a:rPr lang="en-US" sz="2400" b="1" i="0" dirty="0">
                <a:solidFill>
                  <a:srgbClr val="242424"/>
                </a:solidFill>
                <a:effectLst/>
                <a:latin typeface="-apple-system"/>
              </a:rPr>
              <a:t>if the user clicks </a:t>
            </a:r>
            <a:r>
              <a:rPr lang="en-US" sz="2400" b="0" i="0" dirty="0">
                <a:solidFill>
                  <a:srgbClr val="242424"/>
                </a:solidFill>
                <a:effectLst/>
                <a:latin typeface="-apple-system"/>
              </a:rPr>
              <a:t>-&gt; only a small fraction of users will provide their feedback though as it is not a mandate </a:t>
            </a:r>
          </a:p>
          <a:p>
            <a:pPr marL="0" indent="0">
              <a:buNone/>
            </a:pPr>
            <a:r>
              <a:rPr lang="en-US" sz="2400" dirty="0">
                <a:solidFill>
                  <a:srgbClr val="242424"/>
                </a:solidFill>
                <a:latin typeface="-apple-system"/>
              </a:rPr>
              <a:t>        </a:t>
            </a:r>
            <a:r>
              <a:rPr lang="en-US" sz="2400" b="1" dirty="0">
                <a:solidFill>
                  <a:srgbClr val="242424"/>
                </a:solidFill>
                <a:latin typeface="-apple-system"/>
              </a:rPr>
              <a:t>S</a:t>
            </a:r>
            <a:r>
              <a:rPr lang="en-US" sz="2400" b="1" i="0" dirty="0">
                <a:solidFill>
                  <a:srgbClr val="242424"/>
                </a:solidFill>
                <a:effectLst/>
                <a:latin typeface="-apple-system"/>
              </a:rPr>
              <a:t>tudy: </a:t>
            </a:r>
          </a:p>
          <a:p>
            <a:pPr marL="0" indent="0">
              <a:buNone/>
            </a:pPr>
            <a:r>
              <a:rPr lang="en-US" sz="2400" dirty="0">
                <a:solidFill>
                  <a:srgbClr val="242424"/>
                </a:solidFill>
                <a:latin typeface="-apple-system"/>
              </a:rPr>
              <a:t>	</a:t>
            </a:r>
            <a:r>
              <a:rPr lang="en-US" sz="2400" b="0" i="0" dirty="0">
                <a:solidFill>
                  <a:srgbClr val="242424"/>
                </a:solidFill>
                <a:effectLst/>
                <a:latin typeface="-apple-system"/>
              </a:rPr>
              <a:t>a) clicking on the feedback links, &lt; 0.001% of the total QA impressions.</a:t>
            </a:r>
          </a:p>
          <a:p>
            <a:pPr marL="0" indent="0">
              <a:buNone/>
            </a:pPr>
            <a:br>
              <a:rPr lang="en-US" sz="1800" dirty="0"/>
            </a:br>
            <a:r>
              <a:rPr lang="en-US" sz="2400" b="0" i="0" dirty="0">
                <a:solidFill>
                  <a:srgbClr val="242424"/>
                </a:solidFill>
                <a:effectLst/>
                <a:latin typeface="-apple-system"/>
              </a:rPr>
              <a:t>       	b) users strongly tend to provide negative feedback – the positive over negative ratio is about 1:17.</a:t>
            </a:r>
          </a:p>
          <a:p>
            <a:pPr marL="0" indent="0">
              <a:buNone/>
            </a:pPr>
            <a:br>
              <a:rPr lang="en-US" sz="1800" dirty="0"/>
            </a:br>
            <a:r>
              <a:rPr lang="en-US" sz="2400" b="0" i="0" dirty="0">
                <a:solidFill>
                  <a:srgbClr val="242424"/>
                </a:solidFill>
                <a:effectLst/>
                <a:latin typeface="-apple-system"/>
              </a:rPr>
              <a:t>        	c) To get balanced training dataset, we need to sample equal amounts of positive and negative examples from the skewed label distribution. This can reduce the size of valid training data that can be derived from explicit feedback, which may not be a good source to collect training data for web QA model.</a:t>
            </a:r>
            <a:endParaRPr lang="en-US" sz="2400" dirty="0"/>
          </a:p>
        </p:txBody>
      </p:sp>
      <p:sp>
        <p:nvSpPr>
          <p:cNvPr id="4" name="TextBox 3">
            <a:extLst>
              <a:ext uri="{FF2B5EF4-FFF2-40B4-BE49-F238E27FC236}">
                <a16:creationId xmlns:a16="http://schemas.microsoft.com/office/drawing/2014/main" id="{C29F7471-F5FA-4C1E-823F-31309EEAEDB0}"/>
              </a:ext>
            </a:extLst>
          </p:cNvPr>
          <p:cNvSpPr txBox="1"/>
          <p:nvPr/>
        </p:nvSpPr>
        <p:spPr>
          <a:xfrm>
            <a:off x="377072" y="6410227"/>
            <a:ext cx="11274458" cy="646331"/>
          </a:xfrm>
          <a:prstGeom prst="rect">
            <a:avLst/>
          </a:prstGeom>
          <a:noFill/>
        </p:spPr>
        <p:txBody>
          <a:bodyPr wrap="square" rtlCol="0">
            <a:spAutoFit/>
          </a:bodyPr>
          <a:lstStyle/>
          <a:p>
            <a:r>
              <a:rPr lang="en-US" sz="1800" dirty="0">
                <a:effectLst/>
                <a:latin typeface="Arial" panose="020B0604020202020204" pitchFamily="34" charset="0"/>
                <a:hlinkClick r:id="rId2"/>
              </a:rPr>
              <a:t>Mining Implicit Relevance Feedback from User Behavior for</a:t>
            </a:r>
            <a:r>
              <a:rPr lang="en-US" sz="1800" dirty="0">
                <a:latin typeface="Arial" panose="020B0604020202020204" pitchFamily="34" charset="0"/>
                <a:hlinkClick r:id="rId2"/>
              </a:rPr>
              <a:t> </a:t>
            </a:r>
            <a:r>
              <a:rPr lang="en-US" sz="1800" dirty="0">
                <a:effectLst/>
                <a:latin typeface="Arial" panose="020B0604020202020204" pitchFamily="34" charset="0"/>
                <a:hlinkClick r:id="rId2"/>
              </a:rPr>
              <a:t>Web Question Answering</a:t>
            </a:r>
            <a:endParaRPr lang="en-US" sz="18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70168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F490-D24C-4431-8B67-E05EDDCFF132}"/>
              </a:ext>
            </a:extLst>
          </p:cNvPr>
          <p:cNvSpPr>
            <a:spLocks noGrp="1"/>
          </p:cNvSpPr>
          <p:nvPr>
            <p:ph type="title"/>
          </p:nvPr>
        </p:nvSpPr>
        <p:spPr/>
        <p:txBody>
          <a:bodyPr/>
          <a:lstStyle/>
          <a:p>
            <a:r>
              <a:rPr lang="en-US" dirty="0"/>
              <a:t>User behavior</a:t>
            </a:r>
          </a:p>
        </p:txBody>
      </p:sp>
      <p:sp>
        <p:nvSpPr>
          <p:cNvPr id="3" name="Content Placeholder 2">
            <a:extLst>
              <a:ext uri="{FF2B5EF4-FFF2-40B4-BE49-F238E27FC236}">
                <a16:creationId xmlns:a16="http://schemas.microsoft.com/office/drawing/2014/main" id="{67E70559-7F13-46F8-955C-2893BC3FFE0A}"/>
              </a:ext>
            </a:extLst>
          </p:cNvPr>
          <p:cNvSpPr>
            <a:spLocks noGrp="1"/>
          </p:cNvSpPr>
          <p:nvPr>
            <p:ph idx="1"/>
          </p:nvPr>
        </p:nvSpPr>
        <p:spPr/>
        <p:txBody>
          <a:bodyPr>
            <a:normAutofit fontScale="92500"/>
          </a:bodyPr>
          <a:lstStyle/>
          <a:p>
            <a:pPr marL="457200" indent="-457200">
              <a:buAutoNum type="arabicParenR" startAt="2"/>
            </a:pPr>
            <a:r>
              <a:rPr lang="en-US" sz="2600" b="1" i="0" dirty="0">
                <a:solidFill>
                  <a:srgbClr val="242424"/>
                </a:solidFill>
                <a:effectLst/>
                <a:latin typeface="-apple-system"/>
              </a:rPr>
              <a:t>Indirect:</a:t>
            </a:r>
          </a:p>
          <a:p>
            <a:pPr marL="0" indent="0">
              <a:buNone/>
            </a:pPr>
            <a:br>
              <a:rPr lang="en-US" sz="2400" dirty="0"/>
            </a:br>
            <a:r>
              <a:rPr lang="en-US" sz="2400" b="0" i="0" dirty="0">
                <a:solidFill>
                  <a:srgbClr val="242424"/>
                </a:solidFill>
                <a:effectLst/>
                <a:latin typeface="-apple-system"/>
              </a:rPr>
              <a:t>        a) </a:t>
            </a:r>
            <a:r>
              <a:rPr lang="en-US" sz="2400" b="1" i="0" dirty="0">
                <a:solidFill>
                  <a:srgbClr val="242424"/>
                </a:solidFill>
                <a:effectLst/>
                <a:latin typeface="-apple-system"/>
              </a:rPr>
              <a:t>Reformulate the query </a:t>
            </a:r>
            <a:r>
              <a:rPr lang="en-US" sz="2400" b="0" i="0" dirty="0">
                <a:solidFill>
                  <a:srgbClr val="242424"/>
                </a:solidFill>
                <a:effectLst/>
                <a:latin typeface="-apple-system"/>
              </a:rPr>
              <a:t>: </a:t>
            </a:r>
            <a:r>
              <a:rPr lang="en-US" sz="2400" dirty="0">
                <a:solidFill>
                  <a:srgbClr val="242424"/>
                </a:solidFill>
                <a:latin typeface="-apple-system"/>
              </a:rPr>
              <a:t>I</a:t>
            </a:r>
            <a:r>
              <a:rPr lang="en-US" sz="2400" b="0" i="0" dirty="0">
                <a:solidFill>
                  <a:srgbClr val="242424"/>
                </a:solidFill>
                <a:effectLst/>
                <a:latin typeface="-apple-system"/>
              </a:rPr>
              <a:t>n a given session the sequence of user queries particularly 	note whether user issues a new query by modifying the previous one</a:t>
            </a:r>
          </a:p>
          <a:p>
            <a:pPr marL="0" indent="0">
              <a:buNone/>
            </a:pPr>
            <a:r>
              <a:rPr lang="en-US" sz="1400" b="0" i="0" dirty="0">
                <a:solidFill>
                  <a:srgbClr val="242424"/>
                </a:solidFill>
                <a:effectLst/>
                <a:latin typeface="-apple-system"/>
              </a:rPr>
              <a:t> </a:t>
            </a:r>
            <a:br>
              <a:rPr lang="en-US" sz="2400" dirty="0"/>
            </a:br>
            <a:r>
              <a:rPr lang="en-US" sz="2400" b="0" i="0" dirty="0">
                <a:solidFill>
                  <a:srgbClr val="242424"/>
                </a:solidFill>
                <a:effectLst/>
                <a:latin typeface="-apple-system"/>
              </a:rPr>
              <a:t>        b) </a:t>
            </a:r>
            <a:r>
              <a:rPr lang="en-US" sz="2400" b="1" dirty="0">
                <a:solidFill>
                  <a:srgbClr val="242424"/>
                </a:solidFill>
                <a:latin typeface="-apple-system"/>
              </a:rPr>
              <a:t>C</a:t>
            </a:r>
            <a:r>
              <a:rPr lang="en-US" sz="2400" b="1" i="0" dirty="0">
                <a:solidFill>
                  <a:srgbClr val="242424"/>
                </a:solidFill>
                <a:effectLst/>
                <a:latin typeface="-apple-system"/>
              </a:rPr>
              <a:t>lick behavior</a:t>
            </a:r>
            <a:r>
              <a:rPr lang="en-US" sz="2400" b="0" i="0" dirty="0">
                <a:solidFill>
                  <a:srgbClr val="242424"/>
                </a:solidFill>
                <a:effectLst/>
                <a:latin typeface="-apple-system"/>
              </a:rPr>
              <a:t>: </a:t>
            </a:r>
            <a:br>
              <a:rPr lang="en-US" sz="2400" dirty="0"/>
            </a:br>
            <a:r>
              <a:rPr lang="en-US" sz="2400" b="0" i="0" dirty="0">
                <a:solidFill>
                  <a:srgbClr val="242424"/>
                </a:solidFill>
                <a:effectLst/>
                <a:latin typeface="-apple-system"/>
              </a:rPr>
              <a:t>            </a:t>
            </a:r>
            <a:r>
              <a:rPr lang="en-US" sz="2400" b="0" i="0" dirty="0" err="1">
                <a:solidFill>
                  <a:srgbClr val="242424"/>
                </a:solidFill>
                <a:effectLst/>
                <a:latin typeface="-apple-system"/>
              </a:rPr>
              <a:t>i</a:t>
            </a:r>
            <a:r>
              <a:rPr lang="en-US" sz="2400" b="0" i="0" dirty="0">
                <a:solidFill>
                  <a:srgbClr val="242424"/>
                </a:solidFill>
                <a:effectLst/>
                <a:latin typeface="-apple-system"/>
              </a:rPr>
              <a:t>) Click on the search result</a:t>
            </a:r>
            <a:br>
              <a:rPr lang="en-US" sz="2400" dirty="0"/>
            </a:br>
            <a:r>
              <a:rPr lang="en-US" sz="2400" b="0" i="0" dirty="0">
                <a:solidFill>
                  <a:srgbClr val="242424"/>
                </a:solidFill>
                <a:effectLst/>
                <a:latin typeface="-apple-system"/>
              </a:rPr>
              <a:t>            ii) Click on more.</a:t>
            </a:r>
            <a:br>
              <a:rPr lang="en-US" sz="2400" dirty="0"/>
            </a:br>
            <a:r>
              <a:rPr lang="en-US" sz="2400" b="0" i="0" dirty="0">
                <a:solidFill>
                  <a:srgbClr val="242424"/>
                </a:solidFill>
                <a:effectLst/>
                <a:latin typeface="-apple-system"/>
              </a:rPr>
              <a:t>            iii) In SERP context: </a:t>
            </a:r>
            <a:br>
              <a:rPr lang="en-US" sz="2400" dirty="0"/>
            </a:br>
            <a:r>
              <a:rPr lang="en-US" sz="2400" b="0" i="0" dirty="0">
                <a:solidFill>
                  <a:srgbClr val="242424"/>
                </a:solidFill>
                <a:effectLst/>
                <a:latin typeface="-apple-system"/>
              </a:rPr>
              <a:t>                1) which result on the page the user clicks</a:t>
            </a:r>
            <a:br>
              <a:rPr lang="en-US" sz="2400" dirty="0"/>
            </a:br>
            <a:r>
              <a:rPr lang="en-US" sz="2400" b="0" i="0" dirty="0">
                <a:solidFill>
                  <a:srgbClr val="242424"/>
                </a:solidFill>
                <a:effectLst/>
                <a:latin typeface="-apple-system"/>
              </a:rPr>
              <a:t>                2) user clicks on the related queries to explore more.</a:t>
            </a:r>
          </a:p>
          <a:p>
            <a:pPr marL="0" indent="0">
              <a:buNone/>
            </a:pPr>
            <a:br>
              <a:rPr lang="en-US" sz="1900" dirty="0"/>
            </a:br>
            <a:r>
              <a:rPr lang="en-US" sz="2400" b="0" i="0" dirty="0">
                <a:solidFill>
                  <a:srgbClr val="242424"/>
                </a:solidFill>
                <a:effectLst/>
                <a:latin typeface="-apple-system"/>
              </a:rPr>
              <a:t>        c) </a:t>
            </a:r>
            <a:r>
              <a:rPr lang="en-US" sz="2400" b="1" dirty="0">
                <a:solidFill>
                  <a:srgbClr val="242424"/>
                </a:solidFill>
                <a:latin typeface="-apple-system"/>
              </a:rPr>
              <a:t>B</a:t>
            </a:r>
            <a:r>
              <a:rPr lang="en-US" sz="2400" b="1" i="0" dirty="0">
                <a:solidFill>
                  <a:srgbClr val="242424"/>
                </a:solidFill>
                <a:effectLst/>
                <a:latin typeface="-apple-system"/>
              </a:rPr>
              <a:t>rowsing behavior</a:t>
            </a:r>
            <a:r>
              <a:rPr lang="en-US" sz="2400" b="0" i="0" dirty="0">
                <a:solidFill>
                  <a:srgbClr val="242424"/>
                </a:solidFill>
                <a:effectLst/>
                <a:latin typeface="-apple-system"/>
              </a:rPr>
              <a:t>: User reads the content but does not give any input/feedback.</a:t>
            </a:r>
            <a:endParaRPr lang="en-US" sz="2400" dirty="0"/>
          </a:p>
        </p:txBody>
      </p:sp>
    </p:spTree>
    <p:extLst>
      <p:ext uri="{BB962C8B-B14F-4D97-AF65-F5344CB8AC3E}">
        <p14:creationId xmlns:p14="http://schemas.microsoft.com/office/powerpoint/2010/main" val="209797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4308-EE1E-DE90-B2AB-E9F3AEF18360}"/>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2AF21990-2C56-1346-642D-E55AAECCDE97}"/>
              </a:ext>
            </a:extLst>
          </p:cNvPr>
          <p:cNvSpPr>
            <a:spLocks noGrp="1"/>
          </p:cNvSpPr>
          <p:nvPr>
            <p:ph idx="1"/>
          </p:nvPr>
        </p:nvSpPr>
        <p:spPr/>
        <p:txBody>
          <a:bodyPr/>
          <a:lstStyle/>
          <a:p>
            <a:r>
              <a:rPr lang="en-US" dirty="0">
                <a:solidFill>
                  <a:schemeClr val="tx1">
                    <a:lumMod val="85000"/>
                    <a:lumOff val="15000"/>
                  </a:schemeClr>
                </a:solidFill>
              </a:rPr>
              <a:t>Usually inter-annotator disagreement is not captured, </a:t>
            </a:r>
            <a:r>
              <a:rPr lang="en-US" dirty="0">
                <a:solidFill>
                  <a:schemeClr val="tx1">
                    <a:lumMod val="85000"/>
                    <a:lumOff val="15000"/>
                  </a:schemeClr>
                </a:solidFill>
                <a:effectLst/>
                <a:latin typeface="Arial" panose="020B0604020202020204" pitchFamily="34" charset="0"/>
              </a:rPr>
              <a:t>either </a:t>
            </a:r>
            <a:r>
              <a:rPr lang="en-US" dirty="0">
                <a:solidFill>
                  <a:schemeClr val="tx1">
                    <a:lumMod val="85000"/>
                    <a:lumOff val="15000"/>
                  </a:schemeClr>
                </a:solidFill>
                <a:effectLst/>
              </a:rPr>
              <a:t>because the number of annotators is too small to capture the full diversity of opinion, or because the crowd data is aggregated with metrics that enforce consensus, such as majority vote.</a:t>
            </a:r>
          </a:p>
          <a:p>
            <a:r>
              <a:rPr lang="en-US" dirty="0">
                <a:solidFill>
                  <a:schemeClr val="tx1">
                    <a:lumMod val="85000"/>
                    <a:lumOff val="15000"/>
                  </a:schemeClr>
                </a:solidFill>
              </a:rPr>
              <a:t>Crowd truth </a:t>
            </a:r>
            <a:r>
              <a:rPr lang="en-US" dirty="0">
                <a:effectLst/>
              </a:rPr>
              <a:t>captures the ambiguity inherent in semantic annotation through the use of disagreement-aware metrics for aggregating crowdsourcing response</a:t>
            </a:r>
          </a:p>
          <a:p>
            <a:r>
              <a:rPr lang="en-US" dirty="0"/>
              <a:t>M</a:t>
            </a:r>
            <a:r>
              <a:rPr lang="en-US" dirty="0">
                <a:effectLst/>
              </a:rPr>
              <a:t>odels the inter-dependency between the three main components of a crowdsourcing system – worker, input data, and annotation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129177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37DC-90F4-EFCF-FF60-77E1A0EC4841}"/>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8D34539E-11BA-F89C-4609-FD2549FAF203}"/>
              </a:ext>
            </a:extLst>
          </p:cNvPr>
          <p:cNvSpPr>
            <a:spLocks noGrp="1"/>
          </p:cNvSpPr>
          <p:nvPr>
            <p:ph idx="1"/>
          </p:nvPr>
        </p:nvSpPr>
        <p:spPr/>
        <p:txBody>
          <a:bodyPr>
            <a:normAutofit/>
          </a:bodyPr>
          <a:lstStyle/>
          <a:p>
            <a:r>
              <a:rPr lang="en-US" sz="2400" dirty="0"/>
              <a:t>D</a:t>
            </a:r>
            <a:r>
              <a:rPr lang="en-US" sz="2400" dirty="0">
                <a:effectLst/>
              </a:rPr>
              <a:t>isagreement caused by low quality workers should not</a:t>
            </a:r>
            <a:br>
              <a:rPr lang="en-US" sz="2400" dirty="0"/>
            </a:br>
            <a:r>
              <a:rPr lang="en-US" sz="2400" dirty="0">
                <a:effectLst/>
              </a:rPr>
              <a:t>be interpreted as the data being ambiguous, but also that</a:t>
            </a:r>
            <a:br>
              <a:rPr lang="en-US" sz="2400" dirty="0"/>
            </a:br>
            <a:r>
              <a:rPr lang="en-US" sz="2400" dirty="0">
                <a:effectLst/>
              </a:rPr>
              <a:t>ambiguous input data should not be interpreted as due to the</a:t>
            </a:r>
            <a:br>
              <a:rPr lang="en-US" sz="2400" dirty="0"/>
            </a:br>
            <a:r>
              <a:rPr lang="en-US" sz="2400" dirty="0">
                <a:effectLst/>
              </a:rPr>
              <a:t>low quality of the workers</a:t>
            </a:r>
          </a:p>
          <a:p>
            <a:endParaRPr lang="en-US" dirty="0"/>
          </a:p>
          <a:p>
            <a:r>
              <a:rPr lang="en-US" sz="2400" dirty="0">
                <a:effectLst/>
              </a:rPr>
              <a:t>The triangle model expresses how ambiguity in any of the corners</a:t>
            </a:r>
            <a:br>
              <a:rPr lang="en-US" sz="2400" dirty="0"/>
            </a:br>
            <a:r>
              <a:rPr lang="en-US" sz="2400" dirty="0">
                <a:effectLst/>
              </a:rPr>
              <a:t>disseminates and influences the other components of the triangle. For example, an unclear sentence or an ambiguous annotation scheme would cause more disagreement between workers and thus, both need to be accounted for when measuring the quality of the workers</a:t>
            </a:r>
          </a:p>
          <a:p>
            <a:endParaRPr lang="en-US" dirty="0"/>
          </a:p>
        </p:txBody>
      </p:sp>
      <p:pic>
        <p:nvPicPr>
          <p:cNvPr id="5" name="Picture 4">
            <a:extLst>
              <a:ext uri="{FF2B5EF4-FFF2-40B4-BE49-F238E27FC236}">
                <a16:creationId xmlns:a16="http://schemas.microsoft.com/office/drawing/2014/main" id="{E0AA8E08-CE1C-CC01-D104-D4048EAF4F10}"/>
              </a:ext>
            </a:extLst>
          </p:cNvPr>
          <p:cNvPicPr>
            <a:picLocks noChangeAspect="1"/>
          </p:cNvPicPr>
          <p:nvPr/>
        </p:nvPicPr>
        <p:blipFill>
          <a:blip r:embed="rId2"/>
          <a:stretch>
            <a:fillRect/>
          </a:stretch>
        </p:blipFill>
        <p:spPr>
          <a:xfrm>
            <a:off x="8507014" y="0"/>
            <a:ext cx="3594854" cy="2611127"/>
          </a:xfrm>
          <a:prstGeom prst="rect">
            <a:avLst/>
          </a:prstGeom>
        </p:spPr>
      </p:pic>
    </p:spTree>
    <p:extLst>
      <p:ext uri="{BB962C8B-B14F-4D97-AF65-F5344CB8AC3E}">
        <p14:creationId xmlns:p14="http://schemas.microsoft.com/office/powerpoint/2010/main" val="258604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0CA7-9819-93EA-A70B-CADABC6CC32F}"/>
              </a:ext>
            </a:extLst>
          </p:cNvPr>
          <p:cNvSpPr>
            <a:spLocks noGrp="1"/>
          </p:cNvSpPr>
          <p:nvPr>
            <p:ph type="title"/>
          </p:nvPr>
        </p:nvSpPr>
        <p:spPr/>
        <p:txBody>
          <a:bodyPr/>
          <a:lstStyle/>
          <a:p>
            <a:r>
              <a:rPr lang="en-US" dirty="0"/>
              <a:t>CROWD TRUTH</a:t>
            </a:r>
          </a:p>
        </p:txBody>
      </p:sp>
      <p:pic>
        <p:nvPicPr>
          <p:cNvPr id="5" name="Content Placeholder 4">
            <a:extLst>
              <a:ext uri="{FF2B5EF4-FFF2-40B4-BE49-F238E27FC236}">
                <a16:creationId xmlns:a16="http://schemas.microsoft.com/office/drawing/2014/main" id="{621059AC-8162-9EC4-CC9F-82EB4BAB7F80}"/>
              </a:ext>
            </a:extLst>
          </p:cNvPr>
          <p:cNvPicPr>
            <a:picLocks noGrp="1" noChangeAspect="1"/>
          </p:cNvPicPr>
          <p:nvPr>
            <p:ph idx="1"/>
          </p:nvPr>
        </p:nvPicPr>
        <p:blipFill>
          <a:blip r:embed="rId2"/>
          <a:stretch>
            <a:fillRect/>
          </a:stretch>
        </p:blipFill>
        <p:spPr>
          <a:xfrm>
            <a:off x="2251038" y="1825625"/>
            <a:ext cx="7689924" cy="4351338"/>
          </a:xfrm>
        </p:spPr>
      </p:pic>
    </p:spTree>
    <p:extLst>
      <p:ext uri="{BB962C8B-B14F-4D97-AF65-F5344CB8AC3E}">
        <p14:creationId xmlns:p14="http://schemas.microsoft.com/office/powerpoint/2010/main" val="269085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87C4-45DF-C2EA-3275-8EEBE5A7C8EB}"/>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75EC0C17-9A5C-43A2-3C72-A0636A0DB884}"/>
              </a:ext>
            </a:extLst>
          </p:cNvPr>
          <p:cNvSpPr>
            <a:spLocks noGrp="1"/>
          </p:cNvSpPr>
          <p:nvPr>
            <p:ph idx="1"/>
          </p:nvPr>
        </p:nvSpPr>
        <p:spPr/>
        <p:txBody>
          <a:bodyPr>
            <a:normAutofit/>
          </a:bodyPr>
          <a:lstStyle/>
          <a:p>
            <a:r>
              <a:rPr lang="it-IT" dirty="0">
                <a:effectLst/>
                <a:latin typeface="Arial" panose="020B0604020202020204" pitchFamily="34" charset="0"/>
              </a:rPr>
              <a:t>Media Unit Quality Score (UQS)</a:t>
            </a:r>
          </a:p>
          <a:p>
            <a:pPr lvl="1"/>
            <a:r>
              <a:rPr lang="en-US" dirty="0">
                <a:effectLst/>
                <a:latin typeface="Arial" panose="020B0604020202020204" pitchFamily="34" charset="0"/>
              </a:rPr>
              <a:t>expresses the overall worker agreement over one media unit</a:t>
            </a:r>
          </a:p>
          <a:p>
            <a:r>
              <a:rPr lang="en-US" dirty="0">
                <a:effectLst/>
                <a:latin typeface="Arial" panose="020B0604020202020204" pitchFamily="34" charset="0"/>
              </a:rPr>
              <a:t>Worker Quality Score (WQS)</a:t>
            </a:r>
          </a:p>
          <a:p>
            <a:pPr lvl="1"/>
            <a:r>
              <a:rPr lang="en-US" dirty="0">
                <a:effectLst/>
                <a:latin typeface="Arial" panose="020B0604020202020204" pitchFamily="34" charset="0"/>
              </a:rPr>
              <a:t>measures the overall agreement of one crowd worker with the other workers</a:t>
            </a:r>
          </a:p>
          <a:p>
            <a:r>
              <a:rPr lang="en-US" dirty="0">
                <a:effectLst/>
                <a:latin typeface="Arial" panose="020B0604020202020204" pitchFamily="34" charset="0"/>
              </a:rPr>
              <a:t>Annotation Quality Score (AQS)</a:t>
            </a:r>
          </a:p>
          <a:p>
            <a:pPr lvl="1"/>
            <a:r>
              <a:rPr lang="en-US" dirty="0">
                <a:effectLst/>
                <a:latin typeface="Arial" panose="020B0604020202020204" pitchFamily="34" charset="0"/>
              </a:rPr>
              <a:t>measures the agreement over an annotation in all media units that it appears</a:t>
            </a:r>
          </a:p>
          <a:p>
            <a:r>
              <a:rPr lang="it-IT" dirty="0">
                <a:effectLst/>
                <a:latin typeface="Arial" panose="020B0604020202020204" pitchFamily="34" charset="0"/>
              </a:rPr>
              <a:t>Media Unit - Annotation Score (UAS)</a:t>
            </a:r>
          </a:p>
          <a:p>
            <a:pPr lvl="1"/>
            <a:r>
              <a:rPr lang="en-US" dirty="0">
                <a:effectLst/>
                <a:highlight>
                  <a:srgbClr val="FFFF00"/>
                </a:highlight>
                <a:latin typeface="Arial" panose="020B0604020202020204" pitchFamily="34" charset="0"/>
              </a:rPr>
              <a:t>the degree of clarity with which an annotation is expressed in a unit</a:t>
            </a:r>
          </a:p>
          <a:p>
            <a:endParaRPr lang="en-US" dirty="0"/>
          </a:p>
        </p:txBody>
      </p:sp>
    </p:spTree>
    <p:extLst>
      <p:ext uri="{BB962C8B-B14F-4D97-AF65-F5344CB8AC3E}">
        <p14:creationId xmlns:p14="http://schemas.microsoft.com/office/powerpoint/2010/main" val="272459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CD20-C751-D920-7CFA-15B32008053D}"/>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ACC68ADD-8CC2-E676-E359-E4444DD4EC34}"/>
              </a:ext>
            </a:extLst>
          </p:cNvPr>
          <p:cNvSpPr>
            <a:spLocks noGrp="1"/>
          </p:cNvSpPr>
          <p:nvPr>
            <p:ph idx="1"/>
          </p:nvPr>
        </p:nvSpPr>
        <p:spPr>
          <a:xfrm>
            <a:off x="649960" y="1382565"/>
            <a:ext cx="10515600" cy="4351338"/>
          </a:xfrm>
        </p:spPr>
        <p:txBody>
          <a:bodyPr/>
          <a:lstStyle/>
          <a:p>
            <a:r>
              <a:rPr lang="en-US" b="1" dirty="0"/>
              <a:t>Media Unit Quality Score</a:t>
            </a:r>
          </a:p>
        </p:txBody>
      </p:sp>
      <p:pic>
        <p:nvPicPr>
          <p:cNvPr id="5" name="Picture 4">
            <a:extLst>
              <a:ext uri="{FF2B5EF4-FFF2-40B4-BE49-F238E27FC236}">
                <a16:creationId xmlns:a16="http://schemas.microsoft.com/office/drawing/2014/main" id="{D6181F24-FF96-7BB1-AE8C-F739BC6B902A}"/>
              </a:ext>
            </a:extLst>
          </p:cNvPr>
          <p:cNvPicPr>
            <a:picLocks noChangeAspect="1"/>
          </p:cNvPicPr>
          <p:nvPr/>
        </p:nvPicPr>
        <p:blipFill>
          <a:blip r:embed="rId2"/>
          <a:stretch>
            <a:fillRect/>
          </a:stretch>
        </p:blipFill>
        <p:spPr>
          <a:xfrm>
            <a:off x="1026440" y="2147887"/>
            <a:ext cx="5972175" cy="2562225"/>
          </a:xfrm>
          <a:prstGeom prst="rect">
            <a:avLst/>
          </a:prstGeom>
        </p:spPr>
      </p:pic>
      <p:pic>
        <p:nvPicPr>
          <p:cNvPr id="7" name="Picture 6">
            <a:extLst>
              <a:ext uri="{FF2B5EF4-FFF2-40B4-BE49-F238E27FC236}">
                <a16:creationId xmlns:a16="http://schemas.microsoft.com/office/drawing/2014/main" id="{A9421340-4A1F-ADEE-208B-5D439785F22F}"/>
              </a:ext>
            </a:extLst>
          </p:cNvPr>
          <p:cNvPicPr>
            <a:picLocks noChangeAspect="1"/>
          </p:cNvPicPr>
          <p:nvPr/>
        </p:nvPicPr>
        <p:blipFill>
          <a:blip r:embed="rId3"/>
          <a:stretch>
            <a:fillRect/>
          </a:stretch>
        </p:blipFill>
        <p:spPr>
          <a:xfrm>
            <a:off x="1756145" y="4990785"/>
            <a:ext cx="4512764" cy="1341835"/>
          </a:xfrm>
          <a:prstGeom prst="rect">
            <a:avLst/>
          </a:prstGeom>
        </p:spPr>
      </p:pic>
    </p:spTree>
    <p:extLst>
      <p:ext uri="{BB962C8B-B14F-4D97-AF65-F5344CB8AC3E}">
        <p14:creationId xmlns:p14="http://schemas.microsoft.com/office/powerpoint/2010/main" val="4035828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A634-5AEE-C714-4751-6460344992C3}"/>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0BE75DE4-BE93-E478-FD4A-77529849DB98}"/>
              </a:ext>
            </a:extLst>
          </p:cNvPr>
          <p:cNvSpPr>
            <a:spLocks noGrp="1"/>
          </p:cNvSpPr>
          <p:nvPr>
            <p:ph idx="1"/>
          </p:nvPr>
        </p:nvSpPr>
        <p:spPr/>
        <p:txBody>
          <a:bodyPr>
            <a:normAutofit/>
          </a:bodyPr>
          <a:lstStyle/>
          <a:p>
            <a:r>
              <a:rPr lang="en-US" b="1" dirty="0">
                <a:effectLst/>
                <a:latin typeface="Arial" panose="020B0604020202020204" pitchFamily="34" charset="0"/>
              </a:rPr>
              <a:t>Worker Quality Score (WQS)</a:t>
            </a:r>
          </a:p>
          <a:p>
            <a:r>
              <a:rPr lang="en-US" dirty="0">
                <a:latin typeface="Arial" panose="020B0604020202020204" pitchFamily="34" charset="0"/>
              </a:rPr>
              <a:t>WQS(</a:t>
            </a:r>
            <a:r>
              <a:rPr lang="en-US" dirty="0" err="1">
                <a:latin typeface="Arial" panose="020B0604020202020204" pitchFamily="34" charset="0"/>
              </a:rPr>
              <a:t>i</a:t>
            </a:r>
            <a:r>
              <a:rPr lang="en-US" dirty="0">
                <a:latin typeface="Arial" panose="020B0604020202020204" pitchFamily="34" charset="0"/>
              </a:rPr>
              <a:t>) = WWA(</a:t>
            </a:r>
            <a:r>
              <a:rPr lang="en-US" dirty="0" err="1">
                <a:latin typeface="Arial" panose="020B0604020202020204" pitchFamily="34" charset="0"/>
              </a:rPr>
              <a:t>i</a:t>
            </a:r>
            <a:r>
              <a:rPr lang="en-US" dirty="0">
                <a:latin typeface="Arial" panose="020B0604020202020204" pitchFamily="34" charset="0"/>
              </a:rPr>
              <a:t>) x WUA(</a:t>
            </a:r>
            <a:r>
              <a:rPr lang="en-US" dirty="0" err="1">
                <a:latin typeface="Arial" panose="020B0604020202020204" pitchFamily="34" charset="0"/>
              </a:rPr>
              <a:t>i</a:t>
            </a:r>
            <a:r>
              <a:rPr lang="en-US" dirty="0">
                <a:latin typeface="Arial" panose="020B0604020202020204" pitchFamily="34" charset="0"/>
              </a:rPr>
              <a:t>)</a:t>
            </a:r>
            <a:endParaRPr lang="en-US" dirty="0">
              <a:effectLst/>
              <a:latin typeface="Arial" panose="020B0604020202020204" pitchFamily="34" charset="0"/>
            </a:endParaRPr>
          </a:p>
          <a:p>
            <a:r>
              <a:rPr lang="en-US" dirty="0">
                <a:effectLst/>
                <a:latin typeface="Arial" panose="020B0604020202020204" pitchFamily="34" charset="0"/>
              </a:rPr>
              <a:t>Worker-Worker Agreement (WWA)</a:t>
            </a:r>
          </a:p>
          <a:p>
            <a:pPr lvl="1"/>
            <a:r>
              <a:rPr lang="en-US" dirty="0">
                <a:effectLst/>
                <a:latin typeface="Arial" panose="020B0604020202020204" pitchFamily="34" charset="0"/>
              </a:rPr>
              <a:t>For a given worker </a:t>
            </a:r>
            <a:r>
              <a:rPr lang="en-US" i="1" dirty="0" err="1">
                <a:latin typeface="Arial" panose="020B0604020202020204" pitchFamily="34" charset="0"/>
              </a:rPr>
              <a:t>i</a:t>
            </a:r>
            <a:r>
              <a:rPr lang="en-US" i="1" dirty="0">
                <a:effectLst/>
                <a:latin typeface="Arial" panose="020B0604020202020204" pitchFamily="34" charset="0"/>
              </a:rPr>
              <a:t>,</a:t>
            </a:r>
            <a:r>
              <a:rPr lang="en-US" dirty="0">
                <a:effectLst/>
                <a:latin typeface="Arial" panose="020B0604020202020204" pitchFamily="34" charset="0"/>
              </a:rPr>
              <a:t> measures the average pairwise agreement between </a:t>
            </a:r>
            <a:r>
              <a:rPr lang="en-US" i="1" dirty="0" err="1">
                <a:effectLst/>
                <a:latin typeface="Arial" panose="020B0604020202020204" pitchFamily="34" charset="0"/>
              </a:rPr>
              <a:t>i</a:t>
            </a:r>
            <a:r>
              <a:rPr lang="en-US" dirty="0">
                <a:effectLst/>
                <a:latin typeface="Arial" panose="020B0604020202020204" pitchFamily="34" charset="0"/>
              </a:rPr>
              <a:t> and all other workers, across all media units they annotated in common, indicating how close a worker performs compared to workers solving the same task</a:t>
            </a:r>
          </a:p>
          <a:p>
            <a:r>
              <a:rPr lang="en-US" dirty="0">
                <a:effectLst/>
                <a:latin typeface="Arial" panose="020B0604020202020204" pitchFamily="34" charset="0"/>
              </a:rPr>
              <a:t>Worker-Media Unit Agreement (WUA) </a:t>
            </a:r>
          </a:p>
          <a:p>
            <a:pPr lvl="1"/>
            <a:r>
              <a:rPr lang="en-US" dirty="0">
                <a:effectLst/>
                <a:latin typeface="Arial" panose="020B0604020202020204" pitchFamily="34" charset="0"/>
              </a:rPr>
              <a:t>Measures the similarity between the annotations of a worker and the</a:t>
            </a:r>
            <a:br>
              <a:rPr lang="en-US" dirty="0"/>
            </a:br>
            <a:r>
              <a:rPr lang="en-US" dirty="0">
                <a:effectLst/>
                <a:latin typeface="Arial" panose="020B0604020202020204" pitchFamily="34" charset="0"/>
              </a:rPr>
              <a:t>aggregated annotations of the rest of the workers</a:t>
            </a:r>
          </a:p>
        </p:txBody>
      </p:sp>
    </p:spTree>
    <p:extLst>
      <p:ext uri="{BB962C8B-B14F-4D97-AF65-F5344CB8AC3E}">
        <p14:creationId xmlns:p14="http://schemas.microsoft.com/office/powerpoint/2010/main" val="395506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1B3A-4475-E7EB-A85B-2735ACF91175}"/>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A03ACE6F-145D-DFB6-87E8-0B3FFA409939}"/>
              </a:ext>
            </a:extLst>
          </p:cNvPr>
          <p:cNvSpPr>
            <a:spLocks noGrp="1"/>
          </p:cNvSpPr>
          <p:nvPr>
            <p:ph idx="1"/>
          </p:nvPr>
        </p:nvSpPr>
        <p:spPr/>
        <p:txBody>
          <a:bodyPr/>
          <a:lstStyle/>
          <a:p>
            <a:r>
              <a:rPr lang="en-US" dirty="0">
                <a:effectLst/>
                <a:latin typeface="Arial" panose="020B0604020202020204" pitchFamily="34" charset="0"/>
              </a:rPr>
              <a:t>Worker-Worker Agreement (WWA)</a:t>
            </a:r>
          </a:p>
          <a:p>
            <a:endParaRPr lang="en-US" dirty="0"/>
          </a:p>
        </p:txBody>
      </p:sp>
      <p:pic>
        <p:nvPicPr>
          <p:cNvPr id="5" name="Picture 4">
            <a:extLst>
              <a:ext uri="{FF2B5EF4-FFF2-40B4-BE49-F238E27FC236}">
                <a16:creationId xmlns:a16="http://schemas.microsoft.com/office/drawing/2014/main" id="{9F59605C-7415-E221-140A-3BEEA79A3804}"/>
              </a:ext>
            </a:extLst>
          </p:cNvPr>
          <p:cNvPicPr>
            <a:picLocks noChangeAspect="1"/>
          </p:cNvPicPr>
          <p:nvPr/>
        </p:nvPicPr>
        <p:blipFill>
          <a:blip r:embed="rId2"/>
          <a:stretch>
            <a:fillRect/>
          </a:stretch>
        </p:blipFill>
        <p:spPr>
          <a:xfrm>
            <a:off x="2776881" y="2758027"/>
            <a:ext cx="5657850" cy="2152650"/>
          </a:xfrm>
          <a:prstGeom prst="rect">
            <a:avLst/>
          </a:prstGeom>
        </p:spPr>
      </p:pic>
    </p:spTree>
    <p:extLst>
      <p:ext uri="{BB962C8B-B14F-4D97-AF65-F5344CB8AC3E}">
        <p14:creationId xmlns:p14="http://schemas.microsoft.com/office/powerpoint/2010/main" val="87803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72B4-5F78-4406-3897-871864850C09}"/>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B18B317A-D193-673C-B91A-DD587210B18A}"/>
              </a:ext>
            </a:extLst>
          </p:cNvPr>
          <p:cNvSpPr>
            <a:spLocks noGrp="1"/>
          </p:cNvSpPr>
          <p:nvPr>
            <p:ph idx="1"/>
          </p:nvPr>
        </p:nvSpPr>
        <p:spPr/>
        <p:txBody>
          <a:bodyPr/>
          <a:lstStyle/>
          <a:p>
            <a:r>
              <a:rPr lang="en-US" dirty="0">
                <a:effectLst/>
                <a:latin typeface="Arial" panose="020B0604020202020204" pitchFamily="34" charset="0"/>
              </a:rPr>
              <a:t>Worker-Media Unit Agreement (WUA) </a:t>
            </a:r>
          </a:p>
          <a:p>
            <a:endParaRPr lang="en-US" dirty="0"/>
          </a:p>
        </p:txBody>
      </p:sp>
      <p:pic>
        <p:nvPicPr>
          <p:cNvPr id="5" name="Picture 4">
            <a:extLst>
              <a:ext uri="{FF2B5EF4-FFF2-40B4-BE49-F238E27FC236}">
                <a16:creationId xmlns:a16="http://schemas.microsoft.com/office/drawing/2014/main" id="{323674F9-8DBA-9D5A-DAC8-C1A04DF67435}"/>
              </a:ext>
            </a:extLst>
          </p:cNvPr>
          <p:cNvPicPr>
            <a:picLocks noChangeAspect="1"/>
          </p:cNvPicPr>
          <p:nvPr/>
        </p:nvPicPr>
        <p:blipFill>
          <a:blip r:embed="rId2"/>
          <a:stretch>
            <a:fillRect/>
          </a:stretch>
        </p:blipFill>
        <p:spPr>
          <a:xfrm>
            <a:off x="2452540" y="2815431"/>
            <a:ext cx="6400800" cy="2371725"/>
          </a:xfrm>
          <a:prstGeom prst="rect">
            <a:avLst/>
          </a:prstGeom>
        </p:spPr>
      </p:pic>
    </p:spTree>
    <p:extLst>
      <p:ext uri="{BB962C8B-B14F-4D97-AF65-F5344CB8AC3E}">
        <p14:creationId xmlns:p14="http://schemas.microsoft.com/office/powerpoint/2010/main" val="418131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E2FB0-1498-4694-89AC-C3F94AF754F4}"/>
              </a:ext>
            </a:extLst>
          </p:cNvPr>
          <p:cNvSpPr>
            <a:spLocks noGrp="1"/>
          </p:cNvSpPr>
          <p:nvPr>
            <p:ph idx="1"/>
          </p:nvPr>
        </p:nvSpPr>
        <p:spPr/>
        <p:txBody>
          <a:bodyPr/>
          <a:lstStyle/>
          <a:p>
            <a:r>
              <a:rPr lang="en-US" dirty="0"/>
              <a:t>Objective 1 : Comparison study</a:t>
            </a:r>
          </a:p>
          <a:p>
            <a:pPr marL="0" indent="0">
              <a:buNone/>
            </a:pPr>
            <a:endParaRPr lang="en-US" dirty="0"/>
          </a:p>
          <a:p>
            <a:pPr lvl="1"/>
            <a:r>
              <a:rPr lang="en-US" dirty="0"/>
              <a:t>With Vision Transformer model on CIFAR dataset</a:t>
            </a:r>
          </a:p>
          <a:p>
            <a:pPr lvl="1"/>
            <a:r>
              <a:rPr lang="en-US" dirty="0"/>
              <a:t>Analyze the performance with noise as hyperparameter</a:t>
            </a:r>
          </a:p>
          <a:p>
            <a:pPr lvl="1"/>
            <a:r>
              <a:rPr lang="en-US" dirty="0"/>
              <a:t>Explore </a:t>
            </a:r>
            <a:r>
              <a:rPr lang="en-US" dirty="0" err="1"/>
              <a:t>Cleanlab</a:t>
            </a:r>
            <a:r>
              <a:rPr lang="en-US" dirty="0"/>
              <a:t> performance with/without noise on the same dataset</a:t>
            </a:r>
          </a:p>
          <a:p>
            <a:pPr lvl="1"/>
            <a:endParaRPr lang="en-US" dirty="0"/>
          </a:p>
        </p:txBody>
      </p:sp>
    </p:spTree>
    <p:extLst>
      <p:ext uri="{BB962C8B-B14F-4D97-AF65-F5344CB8AC3E}">
        <p14:creationId xmlns:p14="http://schemas.microsoft.com/office/powerpoint/2010/main" val="248446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3BA2-F417-C19A-C6F7-44046270FB91}"/>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4D81B951-5D86-9404-C376-6FE92292C492}"/>
              </a:ext>
            </a:extLst>
          </p:cNvPr>
          <p:cNvSpPr>
            <a:spLocks noGrp="1"/>
          </p:cNvSpPr>
          <p:nvPr>
            <p:ph idx="1"/>
          </p:nvPr>
        </p:nvSpPr>
        <p:spPr/>
        <p:txBody>
          <a:bodyPr/>
          <a:lstStyle/>
          <a:p>
            <a:r>
              <a:rPr lang="en-US" b="1" dirty="0">
                <a:effectLst/>
                <a:latin typeface="Arial" panose="020B0604020202020204" pitchFamily="34" charset="0"/>
              </a:rPr>
              <a:t>Annotation Quality Score (AQS)</a:t>
            </a:r>
          </a:p>
          <a:p>
            <a:endParaRPr lang="en-US" dirty="0"/>
          </a:p>
          <a:p>
            <a:endParaRPr lang="en-US" dirty="0"/>
          </a:p>
        </p:txBody>
      </p:sp>
      <p:pic>
        <p:nvPicPr>
          <p:cNvPr id="5" name="Picture 4">
            <a:extLst>
              <a:ext uri="{FF2B5EF4-FFF2-40B4-BE49-F238E27FC236}">
                <a16:creationId xmlns:a16="http://schemas.microsoft.com/office/drawing/2014/main" id="{CE8AE458-17C9-3768-99ED-AC3508A8FEDB}"/>
              </a:ext>
            </a:extLst>
          </p:cNvPr>
          <p:cNvPicPr>
            <a:picLocks noChangeAspect="1"/>
          </p:cNvPicPr>
          <p:nvPr/>
        </p:nvPicPr>
        <p:blipFill>
          <a:blip r:embed="rId2"/>
          <a:stretch>
            <a:fillRect/>
          </a:stretch>
        </p:blipFill>
        <p:spPr>
          <a:xfrm>
            <a:off x="2104829" y="2267744"/>
            <a:ext cx="6191250" cy="1733550"/>
          </a:xfrm>
          <a:prstGeom prst="rect">
            <a:avLst/>
          </a:prstGeom>
        </p:spPr>
      </p:pic>
      <p:sp>
        <p:nvSpPr>
          <p:cNvPr id="6" name="TextBox 5">
            <a:extLst>
              <a:ext uri="{FF2B5EF4-FFF2-40B4-BE49-F238E27FC236}">
                <a16:creationId xmlns:a16="http://schemas.microsoft.com/office/drawing/2014/main" id="{B2DBFA7F-E616-E046-FFDB-2074AC89BD31}"/>
              </a:ext>
            </a:extLst>
          </p:cNvPr>
          <p:cNvSpPr txBox="1"/>
          <p:nvPr/>
        </p:nvSpPr>
        <p:spPr>
          <a:xfrm>
            <a:off x="7042314" y="3542418"/>
            <a:ext cx="3044857" cy="1200329"/>
          </a:xfrm>
          <a:prstGeom prst="rect">
            <a:avLst/>
          </a:prstGeom>
          <a:noFill/>
        </p:spPr>
        <p:txBody>
          <a:bodyPr wrap="square" rtlCol="0">
            <a:spAutoFit/>
          </a:bodyPr>
          <a:lstStyle/>
          <a:p>
            <a:r>
              <a:rPr lang="en-US" dirty="0">
                <a:effectLst/>
                <a:latin typeface="Arial" panose="020B0604020202020204" pitchFamily="34" charset="0"/>
              </a:rPr>
              <a:t>the probability that if a worker </a:t>
            </a:r>
            <a:r>
              <a:rPr lang="en-US" i="1" dirty="0">
                <a:effectLst/>
                <a:latin typeface="Arial" panose="020B0604020202020204" pitchFamily="34" charset="0"/>
              </a:rPr>
              <a:t>j</a:t>
            </a:r>
            <a:r>
              <a:rPr lang="en-US" dirty="0">
                <a:effectLst/>
                <a:latin typeface="Arial" panose="020B0604020202020204" pitchFamily="34" charset="0"/>
              </a:rPr>
              <a:t> annotates</a:t>
            </a:r>
            <a:br>
              <a:rPr lang="en-US" dirty="0"/>
            </a:br>
            <a:r>
              <a:rPr lang="en-US" i="1" dirty="0">
                <a:effectLst/>
                <a:latin typeface="Arial" panose="020B0604020202020204" pitchFamily="34" charset="0"/>
              </a:rPr>
              <a:t>a</a:t>
            </a:r>
            <a:r>
              <a:rPr lang="en-US" dirty="0">
                <a:effectLst/>
                <a:latin typeface="Arial" panose="020B0604020202020204" pitchFamily="34" charset="0"/>
              </a:rPr>
              <a:t> in a media unit, worker </a:t>
            </a:r>
            <a:r>
              <a:rPr lang="en-US" i="1" dirty="0" err="1">
                <a:effectLst/>
                <a:latin typeface="Arial" panose="020B0604020202020204" pitchFamily="34" charset="0"/>
              </a:rPr>
              <a:t>i</a:t>
            </a:r>
            <a:r>
              <a:rPr lang="en-US" i="1" dirty="0">
                <a:effectLst/>
                <a:latin typeface="Arial" panose="020B0604020202020204" pitchFamily="34" charset="0"/>
              </a:rPr>
              <a:t> </a:t>
            </a:r>
            <a:r>
              <a:rPr lang="en-US" dirty="0">
                <a:effectLst/>
                <a:latin typeface="Arial" panose="020B0604020202020204" pitchFamily="34" charset="0"/>
              </a:rPr>
              <a:t>will also annotate it</a:t>
            </a:r>
            <a:endParaRPr lang="en-US" dirty="0"/>
          </a:p>
        </p:txBody>
      </p:sp>
      <p:pic>
        <p:nvPicPr>
          <p:cNvPr id="8" name="Picture 7">
            <a:extLst>
              <a:ext uri="{FF2B5EF4-FFF2-40B4-BE49-F238E27FC236}">
                <a16:creationId xmlns:a16="http://schemas.microsoft.com/office/drawing/2014/main" id="{9151D49D-EDBD-9669-84D3-1040AC02AFEE}"/>
              </a:ext>
            </a:extLst>
          </p:cNvPr>
          <p:cNvPicPr>
            <a:picLocks noChangeAspect="1"/>
          </p:cNvPicPr>
          <p:nvPr/>
        </p:nvPicPr>
        <p:blipFill>
          <a:blip r:embed="rId3"/>
          <a:stretch>
            <a:fillRect/>
          </a:stretch>
        </p:blipFill>
        <p:spPr>
          <a:xfrm>
            <a:off x="2191682" y="4283870"/>
            <a:ext cx="4886325" cy="1866900"/>
          </a:xfrm>
          <a:prstGeom prst="rect">
            <a:avLst/>
          </a:prstGeom>
        </p:spPr>
      </p:pic>
    </p:spTree>
    <p:extLst>
      <p:ext uri="{BB962C8B-B14F-4D97-AF65-F5344CB8AC3E}">
        <p14:creationId xmlns:p14="http://schemas.microsoft.com/office/powerpoint/2010/main" val="390626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4F16-8DDE-CECF-2679-89C032522FCA}"/>
              </a:ext>
            </a:extLst>
          </p:cNvPr>
          <p:cNvSpPr>
            <a:spLocks noGrp="1"/>
          </p:cNvSpPr>
          <p:nvPr>
            <p:ph type="title"/>
          </p:nvPr>
        </p:nvSpPr>
        <p:spPr/>
        <p:txBody>
          <a:bodyPr/>
          <a:lstStyle/>
          <a:p>
            <a:r>
              <a:rPr lang="en-US" dirty="0"/>
              <a:t>CROWD TRUTH</a:t>
            </a:r>
          </a:p>
        </p:txBody>
      </p:sp>
      <p:sp>
        <p:nvSpPr>
          <p:cNvPr id="3" name="Content Placeholder 2">
            <a:extLst>
              <a:ext uri="{FF2B5EF4-FFF2-40B4-BE49-F238E27FC236}">
                <a16:creationId xmlns:a16="http://schemas.microsoft.com/office/drawing/2014/main" id="{577B0C49-75BA-9C6A-A18C-F8119AF94546}"/>
              </a:ext>
            </a:extLst>
          </p:cNvPr>
          <p:cNvSpPr>
            <a:spLocks noGrp="1"/>
          </p:cNvSpPr>
          <p:nvPr>
            <p:ph idx="1"/>
          </p:nvPr>
        </p:nvSpPr>
        <p:spPr/>
        <p:txBody>
          <a:bodyPr/>
          <a:lstStyle/>
          <a:p>
            <a:r>
              <a:rPr lang="it-IT" b="1" dirty="0">
                <a:effectLst/>
                <a:latin typeface="Arial" panose="020B0604020202020204" pitchFamily="34" charset="0"/>
              </a:rPr>
              <a:t>Media Unit - Annotation Score (UAS)</a:t>
            </a:r>
          </a:p>
          <a:p>
            <a:endParaRPr lang="en-US" dirty="0"/>
          </a:p>
        </p:txBody>
      </p:sp>
      <p:pic>
        <p:nvPicPr>
          <p:cNvPr id="5" name="Picture 4">
            <a:extLst>
              <a:ext uri="{FF2B5EF4-FFF2-40B4-BE49-F238E27FC236}">
                <a16:creationId xmlns:a16="http://schemas.microsoft.com/office/drawing/2014/main" id="{81CF2A3C-E82E-9427-1EDF-24289BDF0B57}"/>
              </a:ext>
            </a:extLst>
          </p:cNvPr>
          <p:cNvPicPr>
            <a:picLocks noChangeAspect="1"/>
          </p:cNvPicPr>
          <p:nvPr/>
        </p:nvPicPr>
        <p:blipFill>
          <a:blip r:embed="rId2"/>
          <a:stretch>
            <a:fillRect/>
          </a:stretch>
        </p:blipFill>
        <p:spPr>
          <a:xfrm>
            <a:off x="1588515" y="2524919"/>
            <a:ext cx="5772150" cy="1476375"/>
          </a:xfrm>
          <a:prstGeom prst="rect">
            <a:avLst/>
          </a:prstGeom>
        </p:spPr>
      </p:pic>
    </p:spTree>
    <p:extLst>
      <p:ext uri="{BB962C8B-B14F-4D97-AF65-F5344CB8AC3E}">
        <p14:creationId xmlns:p14="http://schemas.microsoft.com/office/powerpoint/2010/main" val="2863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130629958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726649">
                  <a:extLst>
                    <a:ext uri="{9D8B030D-6E8A-4147-A177-3AD203B41FA5}">
                      <a16:colId xmlns:a16="http://schemas.microsoft.com/office/drawing/2014/main" val="941028149"/>
                    </a:ext>
                  </a:extLst>
                </a:gridCol>
                <a:gridCol w="2102178">
                  <a:extLst>
                    <a:ext uri="{9D8B030D-6E8A-4147-A177-3AD203B41FA5}">
                      <a16:colId xmlns:a16="http://schemas.microsoft.com/office/drawing/2014/main" val="3849901511"/>
                    </a:ext>
                  </a:extLst>
                </a:gridCol>
                <a:gridCol w="5057873">
                  <a:extLst>
                    <a:ext uri="{9D8B030D-6E8A-4147-A177-3AD203B41FA5}">
                      <a16:colId xmlns:a16="http://schemas.microsoft.com/office/drawing/2014/main" val="166923177"/>
                    </a:ext>
                  </a:extLst>
                </a:gridCol>
                <a:gridCol w="2628900">
                  <a:extLst>
                    <a:ext uri="{9D8B030D-6E8A-4147-A177-3AD203B41FA5}">
                      <a16:colId xmlns:a16="http://schemas.microsoft.com/office/drawing/2014/main" val="319934311"/>
                    </a:ext>
                  </a:extLst>
                </a:gridCol>
              </a:tblGrid>
              <a:tr h="370840">
                <a:tc>
                  <a:txBody>
                    <a:bodyPr/>
                    <a:lstStyle/>
                    <a:p>
                      <a:r>
                        <a:rPr lang="en-US" dirty="0" err="1"/>
                        <a:t>S.No</a:t>
                      </a:r>
                      <a:endParaRPr lang="en-US" dirty="0"/>
                    </a:p>
                  </a:txBody>
                  <a:tcPr/>
                </a:tc>
                <a:tc>
                  <a:txBody>
                    <a:bodyPr/>
                    <a:lstStyle/>
                    <a:p>
                      <a:r>
                        <a:rPr lang="en-US" dirty="0"/>
                        <a:t>Noise %</a:t>
                      </a:r>
                    </a:p>
                  </a:txBody>
                  <a:tcPr/>
                </a:tc>
                <a:tc>
                  <a:txBody>
                    <a:bodyPr/>
                    <a:lstStyle/>
                    <a:p>
                      <a:r>
                        <a:rPr lang="en-US" dirty="0"/>
                        <a:t>Accuracy</a:t>
                      </a:r>
                    </a:p>
                  </a:txBody>
                  <a:tcPr/>
                </a:tc>
                <a:tc>
                  <a:txBody>
                    <a:bodyPr/>
                    <a:lstStyle/>
                    <a:p>
                      <a:endParaRPr lang="en-US"/>
                    </a:p>
                  </a:txBody>
                  <a:tcPr/>
                </a:tc>
                <a:extLst>
                  <a:ext uri="{0D108BD9-81ED-4DB2-BD59-A6C34878D82A}">
                    <a16:rowId xmlns:a16="http://schemas.microsoft.com/office/drawing/2014/main" val="2726606289"/>
                  </a:ext>
                </a:extLst>
              </a:tr>
              <a:tr h="370840">
                <a:tc>
                  <a:txBody>
                    <a:bodyPr/>
                    <a:lstStyle/>
                    <a:p>
                      <a:r>
                        <a:rPr lang="en-US" dirty="0"/>
                        <a:t>1</a:t>
                      </a:r>
                    </a:p>
                  </a:txBody>
                  <a:tcPr/>
                </a:tc>
                <a:tc>
                  <a:txBody>
                    <a:bodyPr/>
                    <a:lstStyle/>
                    <a:p>
                      <a:r>
                        <a:rPr lang="en-US" dirty="0"/>
                        <a:t>0%</a:t>
                      </a:r>
                    </a:p>
                  </a:txBody>
                  <a:tcPr/>
                </a:tc>
                <a:tc>
                  <a:txBody>
                    <a:bodyPr/>
                    <a:lstStyle/>
                    <a:p>
                      <a:r>
                        <a:rPr lang="en-US" dirty="0"/>
                        <a:t>82.9 %</a:t>
                      </a:r>
                    </a:p>
                  </a:txBody>
                  <a:tcPr/>
                </a:tc>
                <a:tc>
                  <a:txBody>
                    <a:bodyPr/>
                    <a:lstStyle/>
                    <a:p>
                      <a:endParaRPr lang="en-US"/>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10%</a:t>
                      </a:r>
                    </a:p>
                  </a:txBody>
                  <a:tcPr/>
                </a:tc>
                <a:tc>
                  <a:txBody>
                    <a:bodyPr/>
                    <a:lstStyle/>
                    <a:p>
                      <a:r>
                        <a:rPr lang="en-US" dirty="0"/>
                        <a:t>78.21%</a:t>
                      </a:r>
                    </a:p>
                  </a:txBody>
                  <a:tcPr/>
                </a:tc>
                <a:tc>
                  <a:txBody>
                    <a:bodyPr/>
                    <a:lstStyle/>
                    <a:p>
                      <a:endParaRPr lang="en-US"/>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20%</a:t>
                      </a:r>
                    </a:p>
                  </a:txBody>
                  <a:tcPr/>
                </a:tc>
                <a:tc>
                  <a:txBody>
                    <a:bodyPr/>
                    <a:lstStyle/>
                    <a:p>
                      <a:r>
                        <a:rPr lang="en-US" dirty="0"/>
                        <a:t>75.55%</a:t>
                      </a:r>
                    </a:p>
                  </a:txBody>
                  <a:tcPr/>
                </a:tc>
                <a:tc>
                  <a:txBody>
                    <a:bodyPr/>
                    <a:lstStyle/>
                    <a:p>
                      <a:endParaRPr lang="en-US" dirty="0"/>
                    </a:p>
                  </a:txBody>
                  <a:tcPr/>
                </a:tc>
                <a:extLst>
                  <a:ext uri="{0D108BD9-81ED-4DB2-BD59-A6C34878D82A}">
                    <a16:rowId xmlns:a16="http://schemas.microsoft.com/office/drawing/2014/main" val="2802989744"/>
                  </a:ext>
                </a:extLst>
              </a:tr>
              <a:tr h="370840">
                <a:tc>
                  <a:txBody>
                    <a:bodyPr/>
                    <a:lstStyle/>
                    <a:p>
                      <a:r>
                        <a:rPr lang="en-US" dirty="0"/>
                        <a:t>4</a:t>
                      </a:r>
                    </a:p>
                  </a:txBody>
                  <a:tcPr/>
                </a:tc>
                <a:tc>
                  <a:txBody>
                    <a:bodyPr/>
                    <a:lstStyle/>
                    <a:p>
                      <a:r>
                        <a:rPr lang="en-US" dirty="0"/>
                        <a:t>30%</a:t>
                      </a:r>
                    </a:p>
                  </a:txBody>
                  <a:tcPr/>
                </a:tc>
                <a:tc>
                  <a:txBody>
                    <a:bodyPr/>
                    <a:lstStyle/>
                    <a:p>
                      <a:r>
                        <a:rPr lang="en-US" dirty="0"/>
                        <a:t>73.25%</a:t>
                      </a:r>
                    </a:p>
                  </a:txBody>
                  <a:tcPr/>
                </a:tc>
                <a:tc>
                  <a:txBody>
                    <a:bodyPr/>
                    <a:lstStyle/>
                    <a:p>
                      <a:endParaRPr lang="en-US" dirty="0"/>
                    </a:p>
                  </a:txBody>
                  <a:tcPr/>
                </a:tc>
                <a:extLst>
                  <a:ext uri="{0D108BD9-81ED-4DB2-BD59-A6C34878D82A}">
                    <a16:rowId xmlns:a16="http://schemas.microsoft.com/office/drawing/2014/main" val="649795460"/>
                  </a:ext>
                </a:extLst>
              </a:tr>
              <a:tr h="370840">
                <a:tc>
                  <a:txBody>
                    <a:bodyPr/>
                    <a:lstStyle/>
                    <a:p>
                      <a:r>
                        <a:rPr lang="en-US" dirty="0"/>
                        <a:t>5</a:t>
                      </a:r>
                    </a:p>
                  </a:txBody>
                  <a:tcPr/>
                </a:tc>
                <a:tc>
                  <a:txBody>
                    <a:bodyPr/>
                    <a:lstStyle/>
                    <a:p>
                      <a:r>
                        <a:rPr lang="en-US" dirty="0"/>
                        <a:t>40%</a:t>
                      </a:r>
                    </a:p>
                  </a:txBody>
                  <a:tcPr/>
                </a:tc>
                <a:tc>
                  <a:txBody>
                    <a:bodyPr/>
                    <a:lstStyle/>
                    <a:p>
                      <a:r>
                        <a:rPr lang="en-US" dirty="0"/>
                        <a:t>69.66%</a:t>
                      </a:r>
                    </a:p>
                  </a:txBody>
                  <a:tcPr/>
                </a:tc>
                <a:tc>
                  <a:txBody>
                    <a:bodyPr/>
                    <a:lstStyle/>
                    <a:p>
                      <a:endParaRPr lang="en-US" dirty="0"/>
                    </a:p>
                  </a:txBody>
                  <a:tcPr/>
                </a:tc>
                <a:extLst>
                  <a:ext uri="{0D108BD9-81ED-4DB2-BD59-A6C34878D82A}">
                    <a16:rowId xmlns:a16="http://schemas.microsoft.com/office/drawing/2014/main" val="183692851"/>
                  </a:ext>
                </a:extLst>
              </a:tr>
              <a:tr h="370840">
                <a:tc>
                  <a:txBody>
                    <a:bodyPr/>
                    <a:lstStyle/>
                    <a:p>
                      <a:r>
                        <a:rPr lang="en-US" dirty="0"/>
                        <a:t>6</a:t>
                      </a:r>
                    </a:p>
                  </a:txBody>
                  <a:tcPr/>
                </a:tc>
                <a:tc>
                  <a:txBody>
                    <a:bodyPr/>
                    <a:lstStyle/>
                    <a:p>
                      <a:r>
                        <a:rPr lang="en-US" dirty="0"/>
                        <a:t>50%</a:t>
                      </a:r>
                    </a:p>
                  </a:txBody>
                  <a:tcPr/>
                </a:tc>
                <a:tc>
                  <a:txBody>
                    <a:bodyPr/>
                    <a:lstStyle/>
                    <a:p>
                      <a:r>
                        <a:rPr lang="en-US" dirty="0"/>
                        <a:t>66.28%</a:t>
                      </a:r>
                    </a:p>
                  </a:txBody>
                  <a:tcPr/>
                </a:tc>
                <a:tc>
                  <a:txBody>
                    <a:bodyPr/>
                    <a:lstStyle/>
                    <a:p>
                      <a:endParaRPr lang="en-US" dirty="0"/>
                    </a:p>
                  </a:txBody>
                  <a:tcPr/>
                </a:tc>
                <a:extLst>
                  <a:ext uri="{0D108BD9-81ED-4DB2-BD59-A6C34878D82A}">
                    <a16:rowId xmlns:a16="http://schemas.microsoft.com/office/drawing/2014/main" val="3892115795"/>
                  </a:ext>
                </a:extLst>
              </a:tr>
            </a:tbl>
          </a:graphicData>
        </a:graphic>
      </p:graphicFrame>
    </p:spTree>
    <p:extLst>
      <p:ext uri="{BB962C8B-B14F-4D97-AF65-F5344CB8AC3E}">
        <p14:creationId xmlns:p14="http://schemas.microsoft.com/office/powerpoint/2010/main" val="407976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289717321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726649">
                  <a:extLst>
                    <a:ext uri="{9D8B030D-6E8A-4147-A177-3AD203B41FA5}">
                      <a16:colId xmlns:a16="http://schemas.microsoft.com/office/drawing/2014/main" val="941028149"/>
                    </a:ext>
                  </a:extLst>
                </a:gridCol>
                <a:gridCol w="2102178">
                  <a:extLst>
                    <a:ext uri="{9D8B030D-6E8A-4147-A177-3AD203B41FA5}">
                      <a16:colId xmlns:a16="http://schemas.microsoft.com/office/drawing/2014/main" val="3849901511"/>
                    </a:ext>
                  </a:extLst>
                </a:gridCol>
                <a:gridCol w="5057873">
                  <a:extLst>
                    <a:ext uri="{9D8B030D-6E8A-4147-A177-3AD203B41FA5}">
                      <a16:colId xmlns:a16="http://schemas.microsoft.com/office/drawing/2014/main" val="166923177"/>
                    </a:ext>
                  </a:extLst>
                </a:gridCol>
                <a:gridCol w="2628900">
                  <a:extLst>
                    <a:ext uri="{9D8B030D-6E8A-4147-A177-3AD203B41FA5}">
                      <a16:colId xmlns:a16="http://schemas.microsoft.com/office/drawing/2014/main" val="319934311"/>
                    </a:ext>
                  </a:extLst>
                </a:gridCol>
              </a:tblGrid>
              <a:tr h="370840">
                <a:tc>
                  <a:txBody>
                    <a:bodyPr/>
                    <a:lstStyle/>
                    <a:p>
                      <a:r>
                        <a:rPr lang="en-US" dirty="0" err="1"/>
                        <a:t>S.No</a:t>
                      </a:r>
                      <a:endParaRPr lang="en-US" dirty="0"/>
                    </a:p>
                  </a:txBody>
                  <a:tcPr/>
                </a:tc>
                <a:tc>
                  <a:txBody>
                    <a:bodyPr/>
                    <a:lstStyle/>
                    <a:p>
                      <a:r>
                        <a:rPr lang="en-US" dirty="0"/>
                        <a:t>Noise %</a:t>
                      </a:r>
                    </a:p>
                  </a:txBody>
                  <a:tcPr/>
                </a:tc>
                <a:tc>
                  <a:txBody>
                    <a:bodyPr/>
                    <a:lstStyle/>
                    <a:p>
                      <a:r>
                        <a:rPr lang="en-US" dirty="0"/>
                        <a:t>Accuracy</a:t>
                      </a:r>
                    </a:p>
                  </a:txBody>
                  <a:tcPr/>
                </a:tc>
                <a:tc>
                  <a:txBody>
                    <a:bodyPr/>
                    <a:lstStyle/>
                    <a:p>
                      <a:endParaRPr lang="en-US"/>
                    </a:p>
                  </a:txBody>
                  <a:tcPr/>
                </a:tc>
                <a:extLst>
                  <a:ext uri="{0D108BD9-81ED-4DB2-BD59-A6C34878D82A}">
                    <a16:rowId xmlns:a16="http://schemas.microsoft.com/office/drawing/2014/main" val="2726606289"/>
                  </a:ext>
                </a:extLst>
              </a:tr>
              <a:tr h="370840">
                <a:tc>
                  <a:txBody>
                    <a:bodyPr/>
                    <a:lstStyle/>
                    <a:p>
                      <a:r>
                        <a:rPr lang="en-US" dirty="0"/>
                        <a:t>1</a:t>
                      </a:r>
                    </a:p>
                  </a:txBody>
                  <a:tcPr/>
                </a:tc>
                <a:tc>
                  <a:txBody>
                    <a:bodyPr/>
                    <a:lstStyle/>
                    <a:p>
                      <a:r>
                        <a:rPr lang="en-US" dirty="0"/>
                        <a:t>0%</a:t>
                      </a:r>
                    </a:p>
                  </a:txBody>
                  <a:tcPr/>
                </a:tc>
                <a:tc>
                  <a:txBody>
                    <a:bodyPr/>
                    <a:lstStyle/>
                    <a:p>
                      <a:r>
                        <a:rPr lang="en-US" dirty="0"/>
                        <a:t>98.71 %</a:t>
                      </a:r>
                    </a:p>
                  </a:txBody>
                  <a:tcPr/>
                </a:tc>
                <a:tc>
                  <a:txBody>
                    <a:bodyPr/>
                    <a:lstStyle/>
                    <a:p>
                      <a:endParaRPr lang="en-US"/>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10%</a:t>
                      </a:r>
                    </a:p>
                  </a:txBody>
                  <a:tcPr/>
                </a:tc>
                <a:tc>
                  <a:txBody>
                    <a:bodyPr/>
                    <a:lstStyle/>
                    <a:p>
                      <a:r>
                        <a:rPr lang="en-US" dirty="0"/>
                        <a:t>98.2 %</a:t>
                      </a:r>
                    </a:p>
                  </a:txBody>
                  <a:tcPr/>
                </a:tc>
                <a:tc>
                  <a:txBody>
                    <a:bodyPr/>
                    <a:lstStyle/>
                    <a:p>
                      <a:endParaRPr lang="en-US"/>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20%</a:t>
                      </a:r>
                    </a:p>
                  </a:txBody>
                  <a:tcPr/>
                </a:tc>
                <a:tc>
                  <a:txBody>
                    <a:bodyPr/>
                    <a:lstStyle/>
                    <a:p>
                      <a:r>
                        <a:rPr lang="en-US" dirty="0"/>
                        <a:t>97.25 %</a:t>
                      </a:r>
                    </a:p>
                  </a:txBody>
                  <a:tcPr/>
                </a:tc>
                <a:tc>
                  <a:txBody>
                    <a:bodyPr/>
                    <a:lstStyle/>
                    <a:p>
                      <a:endParaRPr lang="en-US" dirty="0"/>
                    </a:p>
                  </a:txBody>
                  <a:tcPr/>
                </a:tc>
                <a:extLst>
                  <a:ext uri="{0D108BD9-81ED-4DB2-BD59-A6C34878D82A}">
                    <a16:rowId xmlns:a16="http://schemas.microsoft.com/office/drawing/2014/main" val="2802989744"/>
                  </a:ext>
                </a:extLst>
              </a:tr>
              <a:tr h="370840">
                <a:tc>
                  <a:txBody>
                    <a:bodyPr/>
                    <a:lstStyle/>
                    <a:p>
                      <a:r>
                        <a:rPr lang="en-US" dirty="0"/>
                        <a:t>4</a:t>
                      </a:r>
                    </a:p>
                  </a:txBody>
                  <a:tcPr/>
                </a:tc>
                <a:tc>
                  <a:txBody>
                    <a:bodyPr/>
                    <a:lstStyle/>
                    <a:p>
                      <a:r>
                        <a:rPr lang="en-US" dirty="0"/>
                        <a:t>30%</a:t>
                      </a:r>
                    </a:p>
                  </a:txBody>
                  <a:tcPr/>
                </a:tc>
                <a:tc>
                  <a:txBody>
                    <a:bodyPr/>
                    <a:lstStyle/>
                    <a:p>
                      <a:r>
                        <a:rPr lang="en-US" dirty="0"/>
                        <a:t>97.89%</a:t>
                      </a:r>
                    </a:p>
                  </a:txBody>
                  <a:tcPr/>
                </a:tc>
                <a:tc>
                  <a:txBody>
                    <a:bodyPr/>
                    <a:lstStyle/>
                    <a:p>
                      <a:endParaRPr lang="en-US" dirty="0"/>
                    </a:p>
                  </a:txBody>
                  <a:tcPr/>
                </a:tc>
                <a:extLst>
                  <a:ext uri="{0D108BD9-81ED-4DB2-BD59-A6C34878D82A}">
                    <a16:rowId xmlns:a16="http://schemas.microsoft.com/office/drawing/2014/main" val="649795460"/>
                  </a:ext>
                </a:extLst>
              </a:tr>
            </a:tbl>
          </a:graphicData>
        </a:graphic>
      </p:graphicFrame>
      <p:sp>
        <p:nvSpPr>
          <p:cNvPr id="3" name="TextBox 2">
            <a:extLst>
              <a:ext uri="{FF2B5EF4-FFF2-40B4-BE49-F238E27FC236}">
                <a16:creationId xmlns:a16="http://schemas.microsoft.com/office/drawing/2014/main" id="{3E4C97E5-7CBE-C4A1-35D6-A4EA391496FB}"/>
              </a:ext>
            </a:extLst>
          </p:cNvPr>
          <p:cNvSpPr txBox="1"/>
          <p:nvPr/>
        </p:nvSpPr>
        <p:spPr>
          <a:xfrm>
            <a:off x="1583703" y="4515439"/>
            <a:ext cx="4411744" cy="369332"/>
          </a:xfrm>
          <a:prstGeom prst="rect">
            <a:avLst/>
          </a:prstGeom>
          <a:noFill/>
        </p:spPr>
        <p:txBody>
          <a:bodyPr wrap="square" rtlCol="0">
            <a:spAutoFit/>
          </a:bodyPr>
          <a:lstStyle/>
          <a:p>
            <a:r>
              <a:rPr lang="en-US" dirty="0"/>
              <a:t>Model pretrained on </a:t>
            </a:r>
            <a:r>
              <a:rPr lang="en-US" dirty="0" err="1"/>
              <a:t>imagenet</a:t>
            </a:r>
            <a:r>
              <a:rPr lang="en-US" dirty="0"/>
              <a:t> dataset</a:t>
            </a:r>
          </a:p>
        </p:txBody>
      </p:sp>
    </p:spTree>
    <p:extLst>
      <p:ext uri="{BB962C8B-B14F-4D97-AF65-F5344CB8AC3E}">
        <p14:creationId xmlns:p14="http://schemas.microsoft.com/office/powerpoint/2010/main" val="38038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4488-C378-B27F-E630-706DF0D06140}"/>
              </a:ext>
            </a:extLst>
          </p:cNvPr>
          <p:cNvSpPr>
            <a:spLocks noGrp="1"/>
          </p:cNvSpPr>
          <p:nvPr>
            <p:ph type="title"/>
          </p:nvPr>
        </p:nvSpPr>
        <p:spPr/>
        <p:txBody>
          <a:bodyPr/>
          <a:lstStyle/>
          <a:p>
            <a:r>
              <a:rPr lang="en-US" dirty="0"/>
              <a:t>Experiments CIFAR10</a:t>
            </a:r>
          </a:p>
        </p:txBody>
      </p:sp>
      <p:graphicFrame>
        <p:nvGraphicFramePr>
          <p:cNvPr id="4" name="Table 4">
            <a:extLst>
              <a:ext uri="{FF2B5EF4-FFF2-40B4-BE49-F238E27FC236}">
                <a16:creationId xmlns:a16="http://schemas.microsoft.com/office/drawing/2014/main" id="{48C6434D-FEF2-C1A0-5529-0080E37DB8F4}"/>
              </a:ext>
            </a:extLst>
          </p:cNvPr>
          <p:cNvGraphicFramePr>
            <a:graphicFrameLocks noGrp="1"/>
          </p:cNvGraphicFramePr>
          <p:nvPr>
            <p:ph idx="1"/>
            <p:extLst>
              <p:ext uri="{D42A27DB-BD31-4B8C-83A1-F6EECF244321}">
                <p14:modId xmlns:p14="http://schemas.microsoft.com/office/powerpoint/2010/main" val="1939627267"/>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941028149"/>
                    </a:ext>
                  </a:extLst>
                </a:gridCol>
                <a:gridCol w="1343892">
                  <a:extLst>
                    <a:ext uri="{9D8B030D-6E8A-4147-A177-3AD203B41FA5}">
                      <a16:colId xmlns:a16="http://schemas.microsoft.com/office/drawing/2014/main" val="3849901511"/>
                    </a:ext>
                  </a:extLst>
                </a:gridCol>
                <a:gridCol w="2660663">
                  <a:extLst>
                    <a:ext uri="{9D8B030D-6E8A-4147-A177-3AD203B41FA5}">
                      <a16:colId xmlns:a16="http://schemas.microsoft.com/office/drawing/2014/main" val="166923177"/>
                    </a:ext>
                  </a:extLst>
                </a:gridCol>
                <a:gridCol w="2960016">
                  <a:extLst>
                    <a:ext uri="{9D8B030D-6E8A-4147-A177-3AD203B41FA5}">
                      <a16:colId xmlns:a16="http://schemas.microsoft.com/office/drawing/2014/main" val="319934311"/>
                    </a:ext>
                  </a:extLst>
                </a:gridCol>
                <a:gridCol w="3086493">
                  <a:extLst>
                    <a:ext uri="{9D8B030D-6E8A-4147-A177-3AD203B41FA5}">
                      <a16:colId xmlns:a16="http://schemas.microsoft.com/office/drawing/2014/main" val="1719137253"/>
                    </a:ext>
                  </a:extLst>
                </a:gridCol>
              </a:tblGrid>
              <a:tr h="370840">
                <a:tc>
                  <a:txBody>
                    <a:bodyPr/>
                    <a:lstStyle/>
                    <a:p>
                      <a:r>
                        <a:rPr lang="en-US" dirty="0" err="1"/>
                        <a:t>S.No</a:t>
                      </a:r>
                      <a:endParaRPr lang="en-US" dirty="0"/>
                    </a:p>
                  </a:txBody>
                  <a:tcPr/>
                </a:tc>
                <a:tc>
                  <a:txBody>
                    <a:bodyPr/>
                    <a:lstStyle/>
                    <a:p>
                      <a:r>
                        <a:rPr lang="en-US" dirty="0" err="1"/>
                        <a:t>No.of</a:t>
                      </a:r>
                      <a:r>
                        <a:rPr lang="en-US" dirty="0"/>
                        <a:t> Annotators</a:t>
                      </a:r>
                    </a:p>
                  </a:txBody>
                  <a:tcPr/>
                </a:tc>
                <a:tc>
                  <a:txBody>
                    <a:bodyPr/>
                    <a:lstStyle/>
                    <a:p>
                      <a:r>
                        <a:rPr lang="en-US" dirty="0"/>
                        <a:t>Noise Levels</a:t>
                      </a:r>
                    </a:p>
                  </a:txBody>
                  <a:tcPr/>
                </a:tc>
                <a:tc>
                  <a:txBody>
                    <a:bodyPr/>
                    <a:lstStyle/>
                    <a:p>
                      <a:r>
                        <a:rPr lang="en-US" dirty="0"/>
                        <a:t>Majority Vote Accuracy</a:t>
                      </a:r>
                    </a:p>
                  </a:txBody>
                  <a:tcPr/>
                </a:tc>
                <a:tc>
                  <a:txBody>
                    <a:bodyPr/>
                    <a:lstStyle/>
                    <a:p>
                      <a:r>
                        <a:rPr lang="en-US" dirty="0"/>
                        <a:t>Consensus Label Accuracy</a:t>
                      </a:r>
                    </a:p>
                  </a:txBody>
                  <a:tcPr/>
                </a:tc>
                <a:extLst>
                  <a:ext uri="{0D108BD9-81ED-4DB2-BD59-A6C34878D82A}">
                    <a16:rowId xmlns:a16="http://schemas.microsoft.com/office/drawing/2014/main" val="2726606289"/>
                  </a:ext>
                </a:extLst>
              </a:tr>
              <a:tr h="370840">
                <a:tc>
                  <a:txBody>
                    <a:bodyPr/>
                    <a:lstStyle/>
                    <a:p>
                      <a:r>
                        <a:rPr lang="en-US" dirty="0"/>
                        <a:t>0</a:t>
                      </a:r>
                    </a:p>
                  </a:txBody>
                  <a:tcPr/>
                </a:tc>
                <a:tc>
                  <a:txBody>
                    <a:bodyPr/>
                    <a:lstStyle/>
                    <a:p>
                      <a:r>
                        <a:rPr lang="en-US" dirty="0"/>
                        <a:t>3</a:t>
                      </a:r>
                    </a:p>
                  </a:txBody>
                  <a:tcPr/>
                </a:tc>
                <a:tc>
                  <a:txBody>
                    <a:bodyPr/>
                    <a:lstStyle/>
                    <a:p>
                      <a:r>
                        <a:rPr lang="en-US" dirty="0"/>
                        <a:t>[0,0,0]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569855006"/>
                  </a:ext>
                </a:extLst>
              </a:tr>
              <a:tr h="370840">
                <a:tc>
                  <a:txBody>
                    <a:bodyPr/>
                    <a:lstStyle/>
                    <a:p>
                      <a:r>
                        <a:rPr lang="en-US" dirty="0"/>
                        <a:t>1</a:t>
                      </a:r>
                    </a:p>
                  </a:txBody>
                  <a:tcPr/>
                </a:tc>
                <a:tc>
                  <a:txBody>
                    <a:bodyPr/>
                    <a:lstStyle/>
                    <a:p>
                      <a:r>
                        <a:rPr lang="en-US" dirty="0"/>
                        <a:t>3</a:t>
                      </a:r>
                    </a:p>
                  </a:txBody>
                  <a:tcPr/>
                </a:tc>
                <a:tc>
                  <a:txBody>
                    <a:bodyPr/>
                    <a:lstStyle/>
                    <a:p>
                      <a:r>
                        <a:rPr lang="en-US" dirty="0"/>
                        <a:t>[0.05,0.05,0.05]</a:t>
                      </a:r>
                    </a:p>
                  </a:txBody>
                  <a:tcPr/>
                </a:tc>
                <a:tc>
                  <a:txBody>
                    <a:bodyPr/>
                    <a:lstStyle/>
                    <a:p>
                      <a:r>
                        <a:rPr lang="en-US" dirty="0"/>
                        <a:t>99.52</a:t>
                      </a:r>
                    </a:p>
                  </a:txBody>
                  <a:tcPr/>
                </a:tc>
                <a:tc>
                  <a:txBody>
                    <a:bodyPr/>
                    <a:lstStyle/>
                    <a:p>
                      <a:r>
                        <a:rPr lang="en-US" dirty="0"/>
                        <a:t>99.98</a:t>
                      </a:r>
                    </a:p>
                  </a:txBody>
                  <a:tcPr/>
                </a:tc>
                <a:extLst>
                  <a:ext uri="{0D108BD9-81ED-4DB2-BD59-A6C34878D82A}">
                    <a16:rowId xmlns:a16="http://schemas.microsoft.com/office/drawing/2014/main" val="1685067558"/>
                  </a:ext>
                </a:extLst>
              </a:tr>
              <a:tr h="370840">
                <a:tc>
                  <a:txBody>
                    <a:bodyPr/>
                    <a:lstStyle/>
                    <a:p>
                      <a:r>
                        <a:rPr lang="en-US" dirty="0"/>
                        <a:t>2</a:t>
                      </a:r>
                    </a:p>
                  </a:txBody>
                  <a:tcPr/>
                </a:tc>
                <a:tc>
                  <a:txBody>
                    <a:bodyPr/>
                    <a:lstStyle/>
                    <a:p>
                      <a:r>
                        <a:rPr lang="en-US" dirty="0"/>
                        <a:t>3</a:t>
                      </a:r>
                    </a:p>
                  </a:txBody>
                  <a:tcPr/>
                </a:tc>
                <a:tc>
                  <a:txBody>
                    <a:bodyPr/>
                    <a:lstStyle/>
                    <a:p>
                      <a:r>
                        <a:rPr lang="en-US" dirty="0"/>
                        <a:t>[0.1,0.1,0.1]</a:t>
                      </a:r>
                    </a:p>
                  </a:txBody>
                  <a:tcPr/>
                </a:tc>
                <a:tc>
                  <a:txBody>
                    <a:bodyPr/>
                    <a:lstStyle/>
                    <a:p>
                      <a:r>
                        <a:rPr lang="en-US" dirty="0"/>
                        <a:t>97.93</a:t>
                      </a:r>
                    </a:p>
                  </a:txBody>
                  <a:tcPr/>
                </a:tc>
                <a:tc>
                  <a:txBody>
                    <a:bodyPr/>
                    <a:lstStyle/>
                    <a:p>
                      <a:r>
                        <a:rPr lang="en-US" dirty="0"/>
                        <a:t>99.83</a:t>
                      </a:r>
                    </a:p>
                  </a:txBody>
                  <a:tcPr/>
                </a:tc>
                <a:extLst>
                  <a:ext uri="{0D108BD9-81ED-4DB2-BD59-A6C34878D82A}">
                    <a16:rowId xmlns:a16="http://schemas.microsoft.com/office/drawing/2014/main" val="1417291527"/>
                  </a:ext>
                </a:extLst>
              </a:tr>
              <a:tr h="370840">
                <a:tc>
                  <a:txBody>
                    <a:bodyPr/>
                    <a:lstStyle/>
                    <a:p>
                      <a:r>
                        <a:rPr lang="en-US" dirty="0"/>
                        <a:t>3</a:t>
                      </a:r>
                    </a:p>
                  </a:txBody>
                  <a:tcPr/>
                </a:tc>
                <a:tc>
                  <a:txBody>
                    <a:bodyPr/>
                    <a:lstStyle/>
                    <a:p>
                      <a:r>
                        <a:rPr lang="en-US" dirty="0"/>
                        <a:t>3</a:t>
                      </a:r>
                    </a:p>
                  </a:txBody>
                  <a:tcPr/>
                </a:tc>
                <a:tc>
                  <a:txBody>
                    <a:bodyPr/>
                    <a:lstStyle/>
                    <a:p>
                      <a:r>
                        <a:rPr lang="en-US" dirty="0"/>
                        <a:t>[0.6,0.7,0.3]</a:t>
                      </a:r>
                    </a:p>
                  </a:txBody>
                  <a:tcPr/>
                </a:tc>
                <a:tc>
                  <a:txBody>
                    <a:bodyPr/>
                    <a:lstStyle/>
                    <a:p>
                      <a:r>
                        <a:rPr lang="en-US" dirty="0"/>
                        <a:t>56.31%</a:t>
                      </a:r>
                    </a:p>
                  </a:txBody>
                  <a:tcPr/>
                </a:tc>
                <a:tc>
                  <a:txBody>
                    <a:bodyPr/>
                    <a:lstStyle/>
                    <a:p>
                      <a:r>
                        <a:rPr lang="en-US" dirty="0"/>
                        <a:t>93.78%</a:t>
                      </a:r>
                    </a:p>
                  </a:txBody>
                  <a:tcPr/>
                </a:tc>
                <a:extLst>
                  <a:ext uri="{0D108BD9-81ED-4DB2-BD59-A6C34878D82A}">
                    <a16:rowId xmlns:a16="http://schemas.microsoft.com/office/drawing/2014/main" val="1148459625"/>
                  </a:ext>
                </a:extLst>
              </a:tr>
              <a:tr h="370840">
                <a:tc>
                  <a:txBody>
                    <a:bodyPr/>
                    <a:lstStyle/>
                    <a:p>
                      <a:r>
                        <a:rPr lang="en-US" dirty="0"/>
                        <a:t>4</a:t>
                      </a:r>
                    </a:p>
                  </a:txBody>
                  <a:tcPr/>
                </a:tc>
                <a:tc>
                  <a:txBody>
                    <a:bodyPr/>
                    <a:lstStyle/>
                    <a:p>
                      <a:r>
                        <a:rPr lang="en-US" dirty="0"/>
                        <a:t>5</a:t>
                      </a:r>
                    </a:p>
                  </a:txBody>
                  <a:tcPr/>
                </a:tc>
                <a:tc>
                  <a:txBody>
                    <a:bodyPr/>
                    <a:lstStyle/>
                    <a:p>
                      <a:r>
                        <a:rPr lang="en-US" dirty="0"/>
                        <a:t>[0.5,0.1,0.3,0.2,0.3]</a:t>
                      </a:r>
                    </a:p>
                  </a:txBody>
                  <a:tcPr/>
                </a:tc>
                <a:tc>
                  <a:txBody>
                    <a:bodyPr/>
                    <a:lstStyle/>
                    <a:p>
                      <a:r>
                        <a:rPr lang="en-US" dirty="0"/>
                        <a:t>96.4</a:t>
                      </a:r>
                    </a:p>
                  </a:txBody>
                  <a:tcPr/>
                </a:tc>
                <a:tc>
                  <a:txBody>
                    <a:bodyPr/>
                    <a:lstStyle/>
                    <a:p>
                      <a:r>
                        <a:rPr lang="en-US"/>
                        <a:t>99.03</a:t>
                      </a:r>
                      <a:endParaRPr lang="en-US" dirty="0"/>
                    </a:p>
                  </a:txBody>
                  <a:tcPr/>
                </a:tc>
                <a:extLst>
                  <a:ext uri="{0D108BD9-81ED-4DB2-BD59-A6C34878D82A}">
                    <a16:rowId xmlns:a16="http://schemas.microsoft.com/office/drawing/2014/main" val="3415642757"/>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61733107"/>
                  </a:ext>
                </a:extLst>
              </a:tr>
            </a:tbl>
          </a:graphicData>
        </a:graphic>
      </p:graphicFrame>
    </p:spTree>
    <p:extLst>
      <p:ext uri="{BB962C8B-B14F-4D97-AF65-F5344CB8AC3E}">
        <p14:creationId xmlns:p14="http://schemas.microsoft.com/office/powerpoint/2010/main" val="75885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68CE-D91E-F17F-389E-4677E14B9CD4}"/>
              </a:ext>
            </a:extLst>
          </p:cNvPr>
          <p:cNvSpPr>
            <a:spLocks noGrp="1"/>
          </p:cNvSpPr>
          <p:nvPr>
            <p:ph type="title"/>
          </p:nvPr>
        </p:nvSpPr>
        <p:spPr/>
        <p:txBody>
          <a:bodyPr>
            <a:normAutofit/>
          </a:bodyPr>
          <a:lstStyle/>
          <a:p>
            <a:r>
              <a:rPr lang="en-US" sz="2400" b="1" dirty="0">
                <a:effectLst/>
                <a:latin typeface="Arial" panose="020B0604020202020204" pitchFamily="34" charset="0"/>
              </a:rPr>
              <a:t>Contrastive Out-of-Distribution Detection for Pretrained Transformers</a:t>
            </a:r>
            <a:endParaRPr lang="en-US" sz="2400" b="1" dirty="0"/>
          </a:p>
        </p:txBody>
      </p:sp>
      <p:sp>
        <p:nvSpPr>
          <p:cNvPr id="3" name="Content Placeholder 2">
            <a:extLst>
              <a:ext uri="{FF2B5EF4-FFF2-40B4-BE49-F238E27FC236}">
                <a16:creationId xmlns:a16="http://schemas.microsoft.com/office/drawing/2014/main" id="{BD6B3BBE-409A-CD22-9521-4883EE619848}"/>
              </a:ext>
            </a:extLst>
          </p:cNvPr>
          <p:cNvSpPr>
            <a:spLocks noGrp="1"/>
          </p:cNvSpPr>
          <p:nvPr>
            <p:ph idx="1"/>
          </p:nvPr>
        </p:nvSpPr>
        <p:spPr>
          <a:xfrm>
            <a:off x="838200" y="1641166"/>
            <a:ext cx="10515600" cy="4535797"/>
          </a:xfrm>
        </p:spPr>
        <p:txBody>
          <a:bodyPr>
            <a:normAutofit lnSpcReduction="10000"/>
          </a:bodyPr>
          <a:lstStyle/>
          <a:p>
            <a:r>
              <a:rPr lang="en-US" b="1" dirty="0"/>
              <a:t>Scoring Functions</a:t>
            </a:r>
            <a:r>
              <a:rPr lang="en-US" dirty="0"/>
              <a:t>:</a:t>
            </a:r>
          </a:p>
          <a:p>
            <a:endParaRPr lang="en-US" dirty="0"/>
          </a:p>
          <a:p>
            <a:pPr lvl="1"/>
            <a:r>
              <a:rPr lang="en-US" dirty="0">
                <a:effectLst/>
                <a:latin typeface="Arial" panose="020B0604020202020204" pitchFamily="34" charset="0"/>
              </a:rPr>
              <a:t>Maximum </a:t>
            </a:r>
            <a:r>
              <a:rPr lang="en-US" dirty="0" err="1">
                <a:effectLst/>
                <a:latin typeface="Arial" panose="020B0604020202020204" pitchFamily="34" charset="0"/>
              </a:rPr>
              <a:t>Softmax</a:t>
            </a:r>
            <a:r>
              <a:rPr lang="en-US" dirty="0">
                <a:effectLst/>
                <a:latin typeface="Arial" panose="020B0604020202020204" pitchFamily="34" charset="0"/>
              </a:rPr>
              <a:t> Probability</a:t>
            </a:r>
          </a:p>
          <a:p>
            <a:pPr lvl="2"/>
            <a:endParaRPr lang="en-US" dirty="0">
              <a:effectLst/>
              <a:latin typeface="Arial" panose="020B0604020202020204" pitchFamily="34" charset="0"/>
            </a:endParaRPr>
          </a:p>
          <a:p>
            <a:pPr lvl="2"/>
            <a:endParaRPr lang="en-US" dirty="0">
              <a:effectLst/>
              <a:latin typeface="Arial" panose="020B0604020202020204" pitchFamily="34" charset="0"/>
            </a:endParaRPr>
          </a:p>
          <a:p>
            <a:pPr lvl="1"/>
            <a:r>
              <a:rPr lang="en-US" dirty="0">
                <a:effectLst/>
                <a:latin typeface="Arial" panose="020B0604020202020204" pitchFamily="34" charset="0"/>
              </a:rPr>
              <a:t>Energy Score</a:t>
            </a:r>
          </a:p>
          <a:p>
            <a:pPr lvl="1"/>
            <a:endParaRPr lang="en-US" dirty="0">
              <a:latin typeface="Arial" panose="020B0604020202020204" pitchFamily="34" charset="0"/>
            </a:endParaRPr>
          </a:p>
          <a:p>
            <a:pPr lvl="1"/>
            <a:endParaRPr lang="en-US" dirty="0">
              <a:latin typeface="Arial" panose="020B0604020202020204" pitchFamily="34" charset="0"/>
            </a:endParaRPr>
          </a:p>
          <a:p>
            <a:pPr lvl="1"/>
            <a:r>
              <a:rPr lang="en-US" dirty="0" err="1">
                <a:effectLst/>
                <a:latin typeface="Arial" panose="020B0604020202020204" pitchFamily="34" charset="0"/>
              </a:rPr>
              <a:t>Mahalanobis</a:t>
            </a:r>
            <a:r>
              <a:rPr lang="en-US" dirty="0">
                <a:effectLst/>
                <a:latin typeface="Arial" panose="020B0604020202020204" pitchFamily="34" charset="0"/>
              </a:rPr>
              <a:t> Distance</a:t>
            </a:r>
          </a:p>
          <a:p>
            <a:pPr lvl="1"/>
            <a:endParaRPr lang="en-US" dirty="0">
              <a:latin typeface="Arial" panose="020B0604020202020204" pitchFamily="34" charset="0"/>
            </a:endParaRPr>
          </a:p>
          <a:p>
            <a:pPr lvl="1"/>
            <a:endParaRPr lang="en-US" dirty="0">
              <a:effectLst/>
              <a:latin typeface="Arial" panose="020B0604020202020204" pitchFamily="34" charset="0"/>
            </a:endParaRPr>
          </a:p>
          <a:p>
            <a:pPr lvl="1"/>
            <a:r>
              <a:rPr lang="en-US" dirty="0">
                <a:effectLst/>
                <a:latin typeface="Arial" panose="020B0604020202020204" pitchFamily="34" charset="0"/>
              </a:rPr>
              <a:t>Cosine Similarity</a:t>
            </a:r>
            <a:endParaRPr lang="en-US" dirty="0"/>
          </a:p>
        </p:txBody>
      </p:sp>
      <p:pic>
        <p:nvPicPr>
          <p:cNvPr id="5" name="Picture 4">
            <a:extLst>
              <a:ext uri="{FF2B5EF4-FFF2-40B4-BE49-F238E27FC236}">
                <a16:creationId xmlns:a16="http://schemas.microsoft.com/office/drawing/2014/main" id="{DAB528D2-CB0A-9F08-3757-65606E0C9787}"/>
              </a:ext>
            </a:extLst>
          </p:cNvPr>
          <p:cNvPicPr>
            <a:picLocks noChangeAspect="1"/>
          </p:cNvPicPr>
          <p:nvPr/>
        </p:nvPicPr>
        <p:blipFill>
          <a:blip r:embed="rId2"/>
          <a:stretch>
            <a:fillRect/>
          </a:stretch>
        </p:blipFill>
        <p:spPr>
          <a:xfrm>
            <a:off x="6284733" y="2363788"/>
            <a:ext cx="1790700" cy="390525"/>
          </a:xfrm>
          <a:prstGeom prst="rect">
            <a:avLst/>
          </a:prstGeom>
        </p:spPr>
      </p:pic>
      <p:pic>
        <p:nvPicPr>
          <p:cNvPr id="7" name="Picture 6">
            <a:extLst>
              <a:ext uri="{FF2B5EF4-FFF2-40B4-BE49-F238E27FC236}">
                <a16:creationId xmlns:a16="http://schemas.microsoft.com/office/drawing/2014/main" id="{8FBC3ED6-5B88-82E1-929C-2C2D5FB143A8}"/>
              </a:ext>
            </a:extLst>
          </p:cNvPr>
          <p:cNvPicPr>
            <a:picLocks noChangeAspect="1"/>
          </p:cNvPicPr>
          <p:nvPr/>
        </p:nvPicPr>
        <p:blipFill>
          <a:blip r:embed="rId3"/>
          <a:stretch>
            <a:fillRect/>
          </a:stretch>
        </p:blipFill>
        <p:spPr>
          <a:xfrm>
            <a:off x="6117800" y="3084373"/>
            <a:ext cx="3200400" cy="962025"/>
          </a:xfrm>
          <a:prstGeom prst="rect">
            <a:avLst/>
          </a:prstGeom>
        </p:spPr>
      </p:pic>
      <p:pic>
        <p:nvPicPr>
          <p:cNvPr id="9" name="Picture 8">
            <a:extLst>
              <a:ext uri="{FF2B5EF4-FFF2-40B4-BE49-F238E27FC236}">
                <a16:creationId xmlns:a16="http://schemas.microsoft.com/office/drawing/2014/main" id="{F9F7D8A9-9BA7-8CA7-CF8A-AB490D1CE450}"/>
              </a:ext>
            </a:extLst>
          </p:cNvPr>
          <p:cNvPicPr>
            <a:picLocks noChangeAspect="1"/>
          </p:cNvPicPr>
          <p:nvPr/>
        </p:nvPicPr>
        <p:blipFill>
          <a:blip r:embed="rId4"/>
          <a:stretch>
            <a:fillRect/>
          </a:stretch>
        </p:blipFill>
        <p:spPr>
          <a:xfrm>
            <a:off x="6140581" y="4369109"/>
            <a:ext cx="4114800" cy="847725"/>
          </a:xfrm>
          <a:prstGeom prst="rect">
            <a:avLst/>
          </a:prstGeom>
        </p:spPr>
      </p:pic>
      <p:pic>
        <p:nvPicPr>
          <p:cNvPr id="11" name="Picture 10">
            <a:extLst>
              <a:ext uri="{FF2B5EF4-FFF2-40B4-BE49-F238E27FC236}">
                <a16:creationId xmlns:a16="http://schemas.microsoft.com/office/drawing/2014/main" id="{5A40125F-2BDA-19B9-96AF-04E448880A41}"/>
              </a:ext>
            </a:extLst>
          </p:cNvPr>
          <p:cNvPicPr>
            <a:picLocks noChangeAspect="1"/>
          </p:cNvPicPr>
          <p:nvPr/>
        </p:nvPicPr>
        <p:blipFill>
          <a:blip r:embed="rId5"/>
          <a:stretch>
            <a:fillRect/>
          </a:stretch>
        </p:blipFill>
        <p:spPr>
          <a:xfrm>
            <a:off x="6017787" y="5714052"/>
            <a:ext cx="3400425" cy="628650"/>
          </a:xfrm>
          <a:prstGeom prst="rect">
            <a:avLst/>
          </a:prstGeom>
        </p:spPr>
      </p:pic>
    </p:spTree>
    <p:extLst>
      <p:ext uri="{BB962C8B-B14F-4D97-AF65-F5344CB8AC3E}">
        <p14:creationId xmlns:p14="http://schemas.microsoft.com/office/powerpoint/2010/main" val="116732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5E164A-8790-E0C3-3812-CC0ED41A19C4}"/>
              </a:ext>
            </a:extLst>
          </p:cNvPr>
          <p:cNvGraphicFramePr>
            <a:graphicFrameLocks noGrp="1"/>
          </p:cNvGraphicFramePr>
          <p:nvPr>
            <p:ph idx="1"/>
            <p:extLst>
              <p:ext uri="{D42A27DB-BD31-4B8C-83A1-F6EECF244321}">
                <p14:modId xmlns:p14="http://schemas.microsoft.com/office/powerpoint/2010/main" val="2540878645"/>
              </p:ext>
            </p:extLst>
          </p:nvPr>
        </p:nvGraphicFramePr>
        <p:xfrm>
          <a:off x="367645" y="1216058"/>
          <a:ext cx="11227329" cy="4260918"/>
        </p:xfrm>
        <a:graphic>
          <a:graphicData uri="http://schemas.openxmlformats.org/drawingml/2006/table">
            <a:tbl>
              <a:tblPr firstRow="1" bandRow="1">
                <a:tableStyleId>{7DF18680-E054-41AD-8BC1-D1AEF772440D}</a:tableStyleId>
              </a:tblPr>
              <a:tblGrid>
                <a:gridCol w="1247481">
                  <a:extLst>
                    <a:ext uri="{9D8B030D-6E8A-4147-A177-3AD203B41FA5}">
                      <a16:colId xmlns:a16="http://schemas.microsoft.com/office/drawing/2014/main" val="2255134371"/>
                    </a:ext>
                  </a:extLst>
                </a:gridCol>
                <a:gridCol w="1247481">
                  <a:extLst>
                    <a:ext uri="{9D8B030D-6E8A-4147-A177-3AD203B41FA5}">
                      <a16:colId xmlns:a16="http://schemas.microsoft.com/office/drawing/2014/main" val="3929000962"/>
                    </a:ext>
                  </a:extLst>
                </a:gridCol>
                <a:gridCol w="1247481">
                  <a:extLst>
                    <a:ext uri="{9D8B030D-6E8A-4147-A177-3AD203B41FA5}">
                      <a16:colId xmlns:a16="http://schemas.microsoft.com/office/drawing/2014/main" val="3510810268"/>
                    </a:ext>
                  </a:extLst>
                </a:gridCol>
                <a:gridCol w="1247481">
                  <a:extLst>
                    <a:ext uri="{9D8B030D-6E8A-4147-A177-3AD203B41FA5}">
                      <a16:colId xmlns:a16="http://schemas.microsoft.com/office/drawing/2014/main" val="1626696651"/>
                    </a:ext>
                  </a:extLst>
                </a:gridCol>
                <a:gridCol w="1247481">
                  <a:extLst>
                    <a:ext uri="{9D8B030D-6E8A-4147-A177-3AD203B41FA5}">
                      <a16:colId xmlns:a16="http://schemas.microsoft.com/office/drawing/2014/main" val="1855721972"/>
                    </a:ext>
                  </a:extLst>
                </a:gridCol>
                <a:gridCol w="1247481">
                  <a:extLst>
                    <a:ext uri="{9D8B030D-6E8A-4147-A177-3AD203B41FA5}">
                      <a16:colId xmlns:a16="http://schemas.microsoft.com/office/drawing/2014/main" val="3162390715"/>
                    </a:ext>
                  </a:extLst>
                </a:gridCol>
                <a:gridCol w="1247481">
                  <a:extLst>
                    <a:ext uri="{9D8B030D-6E8A-4147-A177-3AD203B41FA5}">
                      <a16:colId xmlns:a16="http://schemas.microsoft.com/office/drawing/2014/main" val="4091331998"/>
                    </a:ext>
                  </a:extLst>
                </a:gridCol>
                <a:gridCol w="1247481">
                  <a:extLst>
                    <a:ext uri="{9D8B030D-6E8A-4147-A177-3AD203B41FA5}">
                      <a16:colId xmlns:a16="http://schemas.microsoft.com/office/drawing/2014/main" val="2711464617"/>
                    </a:ext>
                  </a:extLst>
                </a:gridCol>
                <a:gridCol w="1247481">
                  <a:extLst>
                    <a:ext uri="{9D8B030D-6E8A-4147-A177-3AD203B41FA5}">
                      <a16:colId xmlns:a16="http://schemas.microsoft.com/office/drawing/2014/main" val="93850228"/>
                    </a:ext>
                  </a:extLst>
                </a:gridCol>
              </a:tblGrid>
              <a:tr h="710153">
                <a:tc>
                  <a:txBody>
                    <a:bodyPr/>
                    <a:lstStyle/>
                    <a:p>
                      <a:pPr algn="ctr" fontAlgn="b"/>
                      <a:endParaRPr lang="en-US" sz="17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1700" b="1" u="none" strike="noStrike" dirty="0" err="1">
                          <a:solidFill>
                            <a:srgbClr val="000000"/>
                          </a:solidFill>
                          <a:effectLst/>
                        </a:rPr>
                        <a:t>Mahalanobis</a:t>
                      </a:r>
                      <a:r>
                        <a:rPr lang="en-US" sz="1700" b="1" u="none" strike="noStrike" dirty="0">
                          <a:solidFill>
                            <a:srgbClr val="000000"/>
                          </a:solidFill>
                          <a:effectLst/>
                        </a:rPr>
                        <a:t>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err="1">
                          <a:solidFill>
                            <a:srgbClr val="000000"/>
                          </a:solidFill>
                          <a:effectLst/>
                        </a:rPr>
                        <a:t>Softmax</a:t>
                      </a:r>
                      <a:r>
                        <a:rPr lang="en-US" sz="1700" b="1" u="none" strike="noStrike" dirty="0">
                          <a:solidFill>
                            <a:srgbClr val="000000"/>
                          </a:solidFill>
                          <a:effectLst/>
                        </a:rPr>
                        <a:t> Maximum Probability</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a:solidFill>
                            <a:srgbClr val="000000"/>
                          </a:solidFill>
                          <a:effectLst/>
                        </a:rPr>
                        <a:t>Cosine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b"/>
                      <a:r>
                        <a:rPr lang="en-US" sz="1700" b="1" u="none" strike="noStrike" dirty="0">
                          <a:solidFill>
                            <a:srgbClr val="000000"/>
                          </a:solidFill>
                          <a:effectLst/>
                        </a:rPr>
                        <a:t>Energy Score</a:t>
                      </a:r>
                      <a:endParaRPr lang="en-US" sz="17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3037088323"/>
                  </a:ext>
                </a:extLst>
              </a:tr>
              <a:tr h="710153">
                <a:tc>
                  <a:txBody>
                    <a:bodyPr/>
                    <a:lstStyle/>
                    <a:p>
                      <a:pPr algn="ctr" fontAlgn="b"/>
                      <a:r>
                        <a:rPr lang="en-US" sz="1600" b="1" u="none" strike="noStrike" dirty="0">
                          <a:solidFill>
                            <a:srgbClr val="000000"/>
                          </a:solidFill>
                          <a:effectLst/>
                        </a:rPr>
                        <a:t>Row Labels</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Average</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err="1">
                          <a:solidFill>
                            <a:srgbClr val="000000"/>
                          </a:solidFill>
                          <a:effectLst/>
                        </a:rPr>
                        <a:t>StdDev</a:t>
                      </a:r>
                      <a:endParaRPr lang="en-US"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04834727"/>
                  </a:ext>
                </a:extLst>
              </a:tr>
              <a:tr h="710153">
                <a:tc>
                  <a:txBody>
                    <a:bodyPr/>
                    <a:lstStyle/>
                    <a:p>
                      <a:pPr algn="ctr" fontAlgn="b"/>
                      <a:r>
                        <a:rPr lang="en-US" sz="1600" b="1" u="none" strike="noStrike" dirty="0">
                          <a:solidFill>
                            <a:srgbClr val="000000"/>
                          </a:solidFill>
                          <a:effectLst/>
                        </a:rPr>
                        <a:t>CIFAR 100 (0)</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27.519732</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10.0412551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0.925774897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0.136719352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0.953917918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0.0554358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8.54034689</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0.78548264</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76860502"/>
                  </a:ext>
                </a:extLst>
              </a:tr>
              <a:tr h="710153">
                <a:tc>
                  <a:txBody>
                    <a:bodyPr/>
                    <a:lstStyle/>
                    <a:p>
                      <a:pPr algn="ctr" fontAlgn="b"/>
                      <a:r>
                        <a:rPr lang="en-US" sz="1600" b="1" u="none" strike="noStrike" dirty="0">
                          <a:solidFill>
                            <a:srgbClr val="000000"/>
                          </a:solidFill>
                          <a:effectLst/>
                        </a:rPr>
                        <a:t>CIFAR 10 (1)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61.145906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20.7801527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0.51119996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0.352829901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0.720127489</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0.1860064</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6.25914108</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1.37716787</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50583969"/>
                  </a:ext>
                </a:extLst>
              </a:tr>
              <a:tr h="710153">
                <a:tc>
                  <a:txBody>
                    <a:bodyPr/>
                    <a:lstStyle/>
                    <a:p>
                      <a:pPr algn="ctr" fontAlgn="b"/>
                      <a:r>
                        <a:rPr lang="en-US" sz="1600" b="1" u="none" strike="noStrike" dirty="0">
                          <a:solidFill>
                            <a:srgbClr val="000000"/>
                          </a:solidFill>
                          <a:effectLst/>
                        </a:rPr>
                        <a:t>MIXUP (2)</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40.608606</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18.8573616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0.779377654</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0.306613882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dirty="0">
                          <a:solidFill>
                            <a:srgbClr val="000000"/>
                          </a:solidFill>
                          <a:effectLst/>
                        </a:rPr>
                        <a:t>0.868609875</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0.1443585</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7.55314231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0" u="none" strike="noStrike">
                          <a:solidFill>
                            <a:srgbClr val="000000"/>
                          </a:solidFill>
                          <a:effectLst/>
                        </a:rPr>
                        <a:t>1.45713847</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19492149"/>
                  </a:ext>
                </a:extLst>
              </a:tr>
              <a:tr h="710153">
                <a:tc>
                  <a:txBody>
                    <a:bodyPr/>
                    <a:lstStyle/>
                    <a:p>
                      <a:pPr algn="ctr" fontAlgn="b"/>
                      <a:r>
                        <a:rPr lang="en-US" sz="1600" b="1" u="none" strike="noStrike" dirty="0">
                          <a:solidFill>
                            <a:srgbClr val="000000"/>
                          </a:solidFill>
                          <a:effectLst/>
                        </a:rPr>
                        <a:t>Grand Total</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38.753196</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21.4659311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0.787475283</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0.303449361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0.875890697</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0.1601328</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7.77696071</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600" b="1" u="none" strike="noStrike" dirty="0">
                          <a:solidFill>
                            <a:srgbClr val="000000"/>
                          </a:solidFill>
                          <a:effectLst/>
                        </a:rPr>
                        <a:t>1.48256389</a:t>
                      </a:r>
                      <a:endParaRPr lang="en-US"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67777040"/>
                  </a:ext>
                </a:extLst>
              </a:tr>
            </a:tbl>
          </a:graphicData>
        </a:graphic>
      </p:graphicFrame>
    </p:spTree>
    <p:extLst>
      <p:ext uri="{BB962C8B-B14F-4D97-AF65-F5344CB8AC3E}">
        <p14:creationId xmlns:p14="http://schemas.microsoft.com/office/powerpoint/2010/main" val="28540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5559-C37F-3F98-B938-A99BD6A2BBDC}"/>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EFA0426C-F06A-5189-B51C-844B16611DC2}"/>
              </a:ext>
            </a:extLst>
          </p:cNvPr>
          <p:cNvGraphicFramePr>
            <a:graphicFrameLocks noGrp="1"/>
          </p:cNvGraphicFramePr>
          <p:nvPr>
            <p:ph idx="1"/>
            <p:extLst>
              <p:ext uri="{D42A27DB-BD31-4B8C-83A1-F6EECF244321}">
                <p14:modId xmlns:p14="http://schemas.microsoft.com/office/powerpoint/2010/main" val="3494123977"/>
              </p:ext>
            </p:extLst>
          </p:nvPr>
        </p:nvGraphicFramePr>
        <p:xfrm>
          <a:off x="1648905" y="2872740"/>
          <a:ext cx="8748704" cy="1112520"/>
        </p:xfrm>
        <a:graphic>
          <a:graphicData uri="http://schemas.openxmlformats.org/drawingml/2006/table">
            <a:tbl>
              <a:tblPr firstRow="1" bandRow="1">
                <a:tableStyleId>{5C22544A-7EE6-4342-B048-85BDC9FD1C3A}</a:tableStyleId>
              </a:tblPr>
              <a:tblGrid>
                <a:gridCol w="2187176">
                  <a:extLst>
                    <a:ext uri="{9D8B030D-6E8A-4147-A177-3AD203B41FA5}">
                      <a16:colId xmlns:a16="http://schemas.microsoft.com/office/drawing/2014/main" val="603380008"/>
                    </a:ext>
                  </a:extLst>
                </a:gridCol>
                <a:gridCol w="2187176">
                  <a:extLst>
                    <a:ext uri="{9D8B030D-6E8A-4147-A177-3AD203B41FA5}">
                      <a16:colId xmlns:a16="http://schemas.microsoft.com/office/drawing/2014/main" val="869416351"/>
                    </a:ext>
                  </a:extLst>
                </a:gridCol>
                <a:gridCol w="2187176">
                  <a:extLst>
                    <a:ext uri="{9D8B030D-6E8A-4147-A177-3AD203B41FA5}">
                      <a16:colId xmlns:a16="http://schemas.microsoft.com/office/drawing/2014/main" val="2639062789"/>
                    </a:ext>
                  </a:extLst>
                </a:gridCol>
                <a:gridCol w="2187176">
                  <a:extLst>
                    <a:ext uri="{9D8B030D-6E8A-4147-A177-3AD203B41FA5}">
                      <a16:colId xmlns:a16="http://schemas.microsoft.com/office/drawing/2014/main" val="3036419915"/>
                    </a:ext>
                  </a:extLst>
                </a:gridCol>
              </a:tblGrid>
              <a:tr h="370840">
                <a:tc>
                  <a:txBody>
                    <a:bodyPr/>
                    <a:lstStyle/>
                    <a:p>
                      <a:endParaRPr lang="en-US" dirty="0"/>
                    </a:p>
                  </a:txBody>
                  <a:tcPr/>
                </a:tc>
                <a:tc>
                  <a:txBody>
                    <a:bodyPr/>
                    <a:lstStyle/>
                    <a:p>
                      <a:r>
                        <a:rPr lang="en-US" dirty="0"/>
                        <a:t>Standard MB AUROC</a:t>
                      </a:r>
                    </a:p>
                  </a:txBody>
                  <a:tcPr/>
                </a:tc>
                <a:tc>
                  <a:txBody>
                    <a:bodyPr/>
                    <a:lstStyle/>
                    <a:p>
                      <a:r>
                        <a:rPr lang="en-US" dirty="0"/>
                        <a:t>Relative MB AUROC</a:t>
                      </a:r>
                    </a:p>
                  </a:txBody>
                  <a:tcPr/>
                </a:tc>
                <a:tc>
                  <a:txBody>
                    <a:bodyPr/>
                    <a:lstStyle/>
                    <a:p>
                      <a:r>
                        <a:rPr lang="en-US" dirty="0"/>
                        <a:t>SMP AUROC</a:t>
                      </a:r>
                    </a:p>
                  </a:txBody>
                  <a:tcPr/>
                </a:tc>
                <a:extLst>
                  <a:ext uri="{0D108BD9-81ED-4DB2-BD59-A6C34878D82A}">
                    <a16:rowId xmlns:a16="http://schemas.microsoft.com/office/drawing/2014/main" val="2388778974"/>
                  </a:ext>
                </a:extLst>
              </a:tr>
              <a:tr h="370840">
                <a:tc>
                  <a:txBody>
                    <a:bodyPr/>
                    <a:lstStyle/>
                    <a:p>
                      <a:r>
                        <a:rPr lang="en-US" dirty="0"/>
                        <a:t>CIFAR100 vs CIFAR10</a:t>
                      </a:r>
                    </a:p>
                  </a:txBody>
                  <a:tcPr/>
                </a:tc>
                <a:tc>
                  <a:txBody>
                    <a:bodyPr/>
                    <a:lstStyle/>
                    <a:p>
                      <a:r>
                        <a:rPr lang="en-US" dirty="0"/>
                        <a:t>0.9370</a:t>
                      </a:r>
                    </a:p>
                  </a:txBody>
                  <a:tcPr/>
                </a:tc>
                <a:tc>
                  <a:txBody>
                    <a:bodyPr/>
                    <a:lstStyle/>
                    <a:p>
                      <a:r>
                        <a:rPr lang="en-US" dirty="0"/>
                        <a:t>0.9214</a:t>
                      </a:r>
                    </a:p>
                  </a:txBody>
                  <a:tcPr/>
                </a:tc>
                <a:tc>
                  <a:txBody>
                    <a:bodyPr/>
                    <a:lstStyle/>
                    <a:p>
                      <a:r>
                        <a:rPr lang="en-US" dirty="0"/>
                        <a:t>0.8839</a:t>
                      </a:r>
                    </a:p>
                  </a:txBody>
                  <a:tcPr/>
                </a:tc>
                <a:extLst>
                  <a:ext uri="{0D108BD9-81ED-4DB2-BD59-A6C34878D82A}">
                    <a16:rowId xmlns:a16="http://schemas.microsoft.com/office/drawing/2014/main" val="455384975"/>
                  </a:ext>
                </a:extLst>
              </a:tr>
              <a:tr h="370840">
                <a:tc>
                  <a:txBody>
                    <a:bodyPr/>
                    <a:lstStyle/>
                    <a:p>
                      <a:r>
                        <a:rPr lang="en-US" dirty="0"/>
                        <a:t>CIFAR100 vs FMNIST</a:t>
                      </a:r>
                    </a:p>
                  </a:txBody>
                  <a:tcPr/>
                </a:tc>
                <a:tc>
                  <a:txBody>
                    <a:bodyPr/>
                    <a:lstStyle/>
                    <a:p>
                      <a:r>
                        <a:rPr lang="en-US" dirty="0"/>
                        <a:t>0.9804</a:t>
                      </a:r>
                    </a:p>
                  </a:txBody>
                  <a:tcPr/>
                </a:tc>
                <a:tc>
                  <a:txBody>
                    <a:bodyPr/>
                    <a:lstStyle/>
                    <a:p>
                      <a:r>
                        <a:rPr lang="en-US" dirty="0"/>
                        <a:t>0.9562</a:t>
                      </a:r>
                    </a:p>
                  </a:txBody>
                  <a:tcPr/>
                </a:tc>
                <a:tc>
                  <a:txBody>
                    <a:bodyPr/>
                    <a:lstStyle/>
                    <a:p>
                      <a:r>
                        <a:rPr lang="en-US" dirty="0"/>
                        <a:t>0.9458</a:t>
                      </a:r>
                    </a:p>
                  </a:txBody>
                  <a:tcPr/>
                </a:tc>
                <a:extLst>
                  <a:ext uri="{0D108BD9-81ED-4DB2-BD59-A6C34878D82A}">
                    <a16:rowId xmlns:a16="http://schemas.microsoft.com/office/drawing/2014/main" val="1750796778"/>
                  </a:ext>
                </a:extLst>
              </a:tr>
            </a:tbl>
          </a:graphicData>
        </a:graphic>
      </p:graphicFrame>
      <p:sp>
        <p:nvSpPr>
          <p:cNvPr id="5" name="TextBox 4">
            <a:extLst>
              <a:ext uri="{FF2B5EF4-FFF2-40B4-BE49-F238E27FC236}">
                <a16:creationId xmlns:a16="http://schemas.microsoft.com/office/drawing/2014/main" id="{F0131EC3-F67A-4C93-01AA-81EAA07CC48E}"/>
              </a:ext>
            </a:extLst>
          </p:cNvPr>
          <p:cNvSpPr txBox="1"/>
          <p:nvPr/>
        </p:nvSpPr>
        <p:spPr>
          <a:xfrm>
            <a:off x="6759019" y="1979629"/>
            <a:ext cx="3855562" cy="369332"/>
          </a:xfrm>
          <a:prstGeom prst="rect">
            <a:avLst/>
          </a:prstGeom>
          <a:noFill/>
        </p:spPr>
        <p:txBody>
          <a:bodyPr wrap="square" rtlCol="0">
            <a:spAutoFit/>
          </a:bodyPr>
          <a:lstStyle/>
          <a:p>
            <a:r>
              <a:rPr lang="en-US" dirty="0"/>
              <a:t>CIFAR 100 Test Accuracy : 90.70%</a:t>
            </a:r>
          </a:p>
        </p:txBody>
      </p:sp>
    </p:spTree>
    <p:extLst>
      <p:ext uri="{BB962C8B-B14F-4D97-AF65-F5344CB8AC3E}">
        <p14:creationId xmlns:p14="http://schemas.microsoft.com/office/powerpoint/2010/main" val="259129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F549-04DF-4AE7-674F-9553ECABB58D}"/>
              </a:ext>
            </a:extLst>
          </p:cNvPr>
          <p:cNvSpPr>
            <a:spLocks noGrp="1"/>
          </p:cNvSpPr>
          <p:nvPr>
            <p:ph type="title"/>
          </p:nvPr>
        </p:nvSpPr>
        <p:spPr/>
        <p:txBody>
          <a:bodyPr/>
          <a:lstStyle/>
          <a:p>
            <a:r>
              <a:rPr lang="en-US" dirty="0"/>
              <a:t>Code Reference</a:t>
            </a:r>
          </a:p>
        </p:txBody>
      </p:sp>
      <p:sp>
        <p:nvSpPr>
          <p:cNvPr id="3" name="Content Placeholder 2">
            <a:extLst>
              <a:ext uri="{FF2B5EF4-FFF2-40B4-BE49-F238E27FC236}">
                <a16:creationId xmlns:a16="http://schemas.microsoft.com/office/drawing/2014/main" id="{CC676556-2582-9B0B-D415-D3550D90009A}"/>
              </a:ext>
            </a:extLst>
          </p:cNvPr>
          <p:cNvSpPr>
            <a:spLocks noGrp="1"/>
          </p:cNvSpPr>
          <p:nvPr>
            <p:ph idx="1"/>
          </p:nvPr>
        </p:nvSpPr>
        <p:spPr/>
        <p:txBody>
          <a:bodyPr/>
          <a:lstStyle/>
          <a:p>
            <a:r>
              <a:rPr lang="en-US" dirty="0"/>
              <a:t>https://github.com/stanislavfort/exploring_the_limits_of_OOD_detection/blob/main/ViT_for_strong_near_OOD_detection.ipynb</a:t>
            </a:r>
          </a:p>
        </p:txBody>
      </p:sp>
    </p:spTree>
    <p:extLst>
      <p:ext uri="{BB962C8B-B14F-4D97-AF65-F5344CB8AC3E}">
        <p14:creationId xmlns:p14="http://schemas.microsoft.com/office/powerpoint/2010/main" val="2942684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AD26-EF27-DF4F-B01B-F0C186F8C8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528011-F904-9E49-2355-7272712BB0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118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A564-64A9-47C0-92FC-D42E8D31D96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25E265F-325D-4CA4-96F1-EDDC95A0B4BA}"/>
              </a:ext>
            </a:extLst>
          </p:cNvPr>
          <p:cNvSpPr>
            <a:spLocks noGrp="1"/>
          </p:cNvSpPr>
          <p:nvPr>
            <p:ph idx="1"/>
          </p:nvPr>
        </p:nvSpPr>
        <p:spPr/>
        <p:txBody>
          <a:bodyPr>
            <a:normAutofit fontScale="70000" lnSpcReduction="20000"/>
          </a:bodyPr>
          <a:lstStyle/>
          <a:p>
            <a:r>
              <a:rPr lang="en-US" sz="2900" dirty="0"/>
              <a:t>CIFAR Dataset: </a:t>
            </a:r>
            <a:r>
              <a:rPr lang="en-US" sz="2900" b="0" i="0" u="sng" dirty="0">
                <a:effectLst/>
                <a:latin typeface="-apple-system"/>
                <a:hlinkClick r:id="rId2" tooltip="https://pytorch.org/vision/stable/generated/torchvision.datasets.CIFAR100.html"/>
              </a:rPr>
              <a:t>https://pytorch.org/vision/stable/generated/torchvision.datasets.CIFAR100.html</a:t>
            </a:r>
            <a:endParaRPr lang="en-US" sz="2900" b="0" i="0" u="sng" dirty="0">
              <a:effectLst/>
              <a:latin typeface="-apple-system"/>
            </a:endParaRPr>
          </a:p>
          <a:p>
            <a:endParaRPr lang="en-US" sz="2900" dirty="0"/>
          </a:p>
          <a:p>
            <a:r>
              <a:rPr lang="en-US" sz="2900" dirty="0"/>
              <a:t>Vision Transformer:</a:t>
            </a:r>
          </a:p>
          <a:p>
            <a:pPr marL="0" indent="0">
              <a:buNone/>
            </a:pPr>
            <a:r>
              <a:rPr lang="en-US" sz="2900" b="0" i="0" u="sng" dirty="0">
                <a:effectLst/>
                <a:latin typeface="-apple-system"/>
                <a:hlinkClick r:id="rId3" tooltip="https://pytorch.org/vision/main/models/vision_transformer.html"/>
              </a:rPr>
              <a:t> https://pytorch.org/vision/main/models/vision_transformer.html</a:t>
            </a:r>
            <a:endParaRPr lang="en-US" sz="2900" b="0" i="0" u="sng" dirty="0">
              <a:effectLst/>
              <a:latin typeface="-apple-system"/>
            </a:endParaRPr>
          </a:p>
          <a:p>
            <a:pPr marL="0" indent="0">
              <a:buNone/>
            </a:pPr>
            <a:r>
              <a:rPr lang="en-US" sz="2900" b="0" i="0" u="none" strike="noStrike" dirty="0">
                <a:solidFill>
                  <a:srgbClr val="4F52B2"/>
                </a:solidFill>
                <a:effectLst/>
                <a:latin typeface="-apple-system"/>
                <a:hlinkClick r:id="rId4" tooltip="https://github.com/pytorch/vision/blob/main/torchvision/models/vision_transformer.py"/>
              </a:rPr>
              <a:t>https://github.com/pytorch/vision/blob/main/torchvision/models/vision_transformer.py</a:t>
            </a:r>
            <a:endParaRPr lang="en-US" sz="2900" b="0" i="0" u="none" strike="noStrike" dirty="0">
              <a:solidFill>
                <a:srgbClr val="4F52B2"/>
              </a:solidFill>
              <a:effectLst/>
              <a:latin typeface="-apple-system"/>
            </a:endParaRPr>
          </a:p>
          <a:p>
            <a:pPr marL="0" indent="0">
              <a:buNone/>
            </a:pPr>
            <a:endParaRPr lang="en-US" sz="2900" b="0" i="0" u="none" strike="noStrike" dirty="0">
              <a:solidFill>
                <a:srgbClr val="4F52B2"/>
              </a:solidFill>
              <a:effectLst/>
              <a:latin typeface="-apple-system"/>
            </a:endParaRPr>
          </a:p>
          <a:p>
            <a:r>
              <a:rPr lang="en-US" sz="2900" dirty="0" err="1">
                <a:latin typeface="-apple-system"/>
              </a:rPr>
              <a:t>Cleanlab</a:t>
            </a:r>
            <a:r>
              <a:rPr lang="en-US" sz="2900" dirty="0">
                <a:solidFill>
                  <a:srgbClr val="4F52B2"/>
                </a:solidFill>
                <a:latin typeface="-apple-system"/>
              </a:rPr>
              <a:t>: </a:t>
            </a:r>
            <a:r>
              <a:rPr lang="en-US" sz="2900" dirty="0">
                <a:solidFill>
                  <a:srgbClr val="4F52B2"/>
                </a:solidFill>
                <a:latin typeface="-apple-system"/>
                <a:hlinkClick r:id="rId5"/>
              </a:rPr>
              <a:t>https://cleanlab.ai/blog/</a:t>
            </a:r>
            <a:endParaRPr lang="en-US" sz="2900" dirty="0">
              <a:solidFill>
                <a:srgbClr val="4F52B2"/>
              </a:solidFill>
              <a:latin typeface="-apple-system"/>
            </a:endParaRPr>
          </a:p>
          <a:p>
            <a:pPr lvl="1"/>
            <a:r>
              <a:rPr lang="en-US" sz="2900" dirty="0">
                <a:latin typeface="-apple-system"/>
              </a:rPr>
              <a:t>CROWDLAB</a:t>
            </a:r>
            <a:r>
              <a:rPr lang="en-US" sz="2900" dirty="0">
                <a:solidFill>
                  <a:srgbClr val="4F52B2"/>
                </a:solidFill>
                <a:latin typeface="-apple-system"/>
              </a:rPr>
              <a:t>: </a:t>
            </a:r>
            <a:r>
              <a:rPr lang="en-US" sz="2900" dirty="0">
                <a:effectLst/>
                <a:latin typeface="Arial" panose="020B0604020202020204" pitchFamily="34" charset="0"/>
                <a:hlinkClick r:id="rId6"/>
              </a:rPr>
              <a:t>Utilizing supervised models to infer consensus labels and their quality from data with multiple annotators</a:t>
            </a:r>
            <a:r>
              <a:rPr lang="en-US" sz="2900" dirty="0">
                <a:effectLst/>
                <a:latin typeface="Arial" panose="020B0604020202020204" pitchFamily="34" charset="0"/>
              </a:rPr>
              <a:t> </a:t>
            </a:r>
            <a:endParaRPr lang="en-US" sz="2900" dirty="0">
              <a:solidFill>
                <a:srgbClr val="4F52B2"/>
              </a:solidFill>
              <a:latin typeface="-apple-system"/>
            </a:endParaRPr>
          </a:p>
          <a:p>
            <a:endParaRPr lang="en-US" sz="2900" dirty="0">
              <a:solidFill>
                <a:srgbClr val="4F52B2"/>
              </a:solidFill>
              <a:latin typeface="-apple-system"/>
            </a:endParaRPr>
          </a:p>
          <a:p>
            <a:r>
              <a:rPr lang="en-US" sz="2900" dirty="0">
                <a:effectLst/>
                <a:latin typeface="Arial" panose="020B0604020202020204" pitchFamily="34" charset="0"/>
              </a:rPr>
              <a:t>User Behavior : </a:t>
            </a:r>
            <a:r>
              <a:rPr lang="en-US" sz="2900" dirty="0">
                <a:effectLst/>
                <a:latin typeface="Arial" panose="020B0604020202020204" pitchFamily="34" charset="0"/>
                <a:hlinkClick r:id="rId7"/>
              </a:rPr>
              <a:t>Mining Implicit Relevance Feedback from User Behavior for</a:t>
            </a:r>
            <a:r>
              <a:rPr lang="en-US" sz="2900" dirty="0">
                <a:latin typeface="Arial" panose="020B0604020202020204" pitchFamily="34" charset="0"/>
                <a:hlinkClick r:id="rId7"/>
              </a:rPr>
              <a:t> </a:t>
            </a:r>
            <a:r>
              <a:rPr lang="en-US" sz="2900" dirty="0">
                <a:effectLst/>
                <a:latin typeface="Arial" panose="020B0604020202020204" pitchFamily="34" charset="0"/>
                <a:hlinkClick r:id="rId7"/>
              </a:rPr>
              <a:t>Web Question Answering</a:t>
            </a:r>
            <a:endParaRPr lang="en-US" sz="2900" dirty="0">
              <a:effectLst/>
              <a:latin typeface="Arial" panose="020B0604020202020204" pitchFamily="34" charset="0"/>
            </a:endParaRPr>
          </a:p>
          <a:p>
            <a:pPr lvl="1"/>
            <a:endParaRPr lang="en-US" sz="2900" dirty="0">
              <a:effectLst/>
              <a:latin typeface="Arial" panose="020B0604020202020204" pitchFamily="34" charset="0"/>
            </a:endParaRPr>
          </a:p>
          <a:p>
            <a:r>
              <a:rPr lang="en-US" sz="2900" dirty="0">
                <a:effectLst/>
                <a:latin typeface="Arial" panose="020B0604020202020204" pitchFamily="34" charset="0"/>
                <a:hlinkClick r:id="rId8"/>
              </a:rPr>
              <a:t>Federated Learning with Noisy User Feedback</a:t>
            </a:r>
            <a:r>
              <a:rPr lang="en-US" sz="2900" dirty="0">
                <a:effectLst/>
                <a:latin typeface="Arial" panose="020B0604020202020204" pitchFamily="34" charset="0"/>
              </a:rPr>
              <a:t> (</a:t>
            </a:r>
            <a:r>
              <a:rPr lang="en-US" sz="2900" dirty="0">
                <a:effectLst/>
                <a:latin typeface="Arial" panose="020B0604020202020204" pitchFamily="34" charset="0"/>
                <a:hlinkClick r:id="rId9"/>
              </a:rPr>
              <a:t>Video</a:t>
            </a:r>
            <a:r>
              <a:rPr lang="en-US" sz="2900" dirty="0">
                <a:effectLst/>
                <a:latin typeface="Arial" panose="020B0604020202020204" pitchFamily="34" charset="0"/>
              </a:rPr>
              <a:t>)</a:t>
            </a:r>
            <a:endParaRPr lang="en-US" sz="2900" dirty="0"/>
          </a:p>
          <a:p>
            <a:endParaRPr lang="en-US" dirty="0">
              <a:solidFill>
                <a:srgbClr val="4F52B2"/>
              </a:solidFill>
              <a:latin typeface="-apple-system"/>
            </a:endParaRPr>
          </a:p>
          <a:p>
            <a:pPr marL="0" indent="0">
              <a:buNone/>
            </a:pPr>
            <a:endParaRPr lang="en-US" sz="1900" dirty="0">
              <a:solidFill>
                <a:srgbClr val="4F52B2"/>
              </a:solidFill>
              <a:latin typeface="-apple-system"/>
            </a:endParaRPr>
          </a:p>
        </p:txBody>
      </p:sp>
    </p:spTree>
    <p:extLst>
      <p:ext uri="{BB962C8B-B14F-4D97-AF65-F5344CB8AC3E}">
        <p14:creationId xmlns:p14="http://schemas.microsoft.com/office/powerpoint/2010/main" val="370151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7D3-4604-535D-F85F-2EFD90D9FA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DC052B-F9DE-93F9-82F7-76FEAAFAFF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566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C989-7C7F-98E2-140C-0D2C05EB26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026337-3B94-DBC4-DD41-7962D0B029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459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D2-44D9-465C-8B50-DBC4045367AB}"/>
              </a:ext>
            </a:extLst>
          </p:cNvPr>
          <p:cNvSpPr>
            <a:spLocks noGrp="1"/>
          </p:cNvSpPr>
          <p:nvPr>
            <p:ph type="title"/>
          </p:nvPr>
        </p:nvSpPr>
        <p:spPr/>
        <p:txBody>
          <a:bodyPr/>
          <a:lstStyle/>
          <a:p>
            <a:r>
              <a:rPr lang="en-US" dirty="0"/>
              <a:t>CROWDLAB</a:t>
            </a:r>
            <a:endParaRPr lang="en-US" baseline="30000" dirty="0"/>
          </a:p>
        </p:txBody>
      </p:sp>
      <p:sp>
        <p:nvSpPr>
          <p:cNvPr id="3" name="Content Placeholder 2">
            <a:extLst>
              <a:ext uri="{FF2B5EF4-FFF2-40B4-BE49-F238E27FC236}">
                <a16:creationId xmlns:a16="http://schemas.microsoft.com/office/drawing/2014/main" id="{294A0352-B972-45EC-A665-A55F77DCAC2C}"/>
              </a:ext>
            </a:extLst>
          </p:cNvPr>
          <p:cNvSpPr>
            <a:spLocks noGrp="1"/>
          </p:cNvSpPr>
          <p:nvPr>
            <p:ph idx="1"/>
          </p:nvPr>
        </p:nvSpPr>
        <p:spPr>
          <a:xfrm>
            <a:off x="838200" y="1825625"/>
            <a:ext cx="10515600" cy="2039365"/>
          </a:xfrm>
        </p:spPr>
        <p:txBody>
          <a:bodyPr/>
          <a:lstStyle/>
          <a:p>
            <a:r>
              <a:rPr lang="en-US" dirty="0"/>
              <a:t>Classifier Refinement Of </a:t>
            </a:r>
            <a:r>
              <a:rPr lang="en-US" dirty="0" err="1"/>
              <a:t>croWDsourced</a:t>
            </a:r>
            <a:r>
              <a:rPr lang="en-US" dirty="0"/>
              <a:t> </a:t>
            </a:r>
            <a:r>
              <a:rPr lang="en-US" dirty="0" err="1"/>
              <a:t>LABels</a:t>
            </a:r>
            <a:r>
              <a:rPr lang="en-US" dirty="0"/>
              <a:t> (CROWDLAB) can utilize any classifier to estimate:</a:t>
            </a:r>
          </a:p>
          <a:p>
            <a:pPr lvl="2"/>
            <a:r>
              <a:rPr lang="en-US" dirty="0"/>
              <a:t>A </a:t>
            </a:r>
            <a:r>
              <a:rPr lang="en-US" b="1" dirty="0"/>
              <a:t>consensus label</a:t>
            </a:r>
          </a:p>
          <a:p>
            <a:pPr lvl="2"/>
            <a:r>
              <a:rPr lang="en-US" dirty="0"/>
              <a:t>A </a:t>
            </a:r>
            <a:r>
              <a:rPr lang="en-US" b="1" dirty="0"/>
              <a:t>quality score for each consensus label</a:t>
            </a:r>
          </a:p>
          <a:p>
            <a:pPr lvl="2"/>
            <a:r>
              <a:rPr lang="en-US" dirty="0"/>
              <a:t>A </a:t>
            </a:r>
            <a:r>
              <a:rPr lang="en-US" b="1" dirty="0"/>
              <a:t>quality score for each annotator</a:t>
            </a:r>
          </a:p>
          <a:p>
            <a:pPr lvl="2"/>
            <a:endParaRPr lang="en-US" b="1" dirty="0"/>
          </a:p>
          <a:p>
            <a:pPr lvl="2"/>
            <a:endParaRPr lang="en-US" b="1" dirty="0"/>
          </a:p>
          <a:p>
            <a:pPr lvl="2"/>
            <a:endParaRPr lang="en-US" b="1" dirty="0"/>
          </a:p>
          <a:p>
            <a:pPr lvl="2"/>
            <a:endParaRPr lang="en-US" b="1" dirty="0"/>
          </a:p>
          <a:p>
            <a:pPr marL="914400" lvl="2" indent="0">
              <a:buNone/>
            </a:pPr>
            <a:endParaRPr lang="en-US" b="1" dirty="0"/>
          </a:p>
          <a:p>
            <a:pPr lvl="2"/>
            <a:endParaRPr lang="en-US" b="1" dirty="0"/>
          </a:p>
          <a:p>
            <a:pPr lvl="2"/>
            <a:endParaRPr lang="en-US" b="1" dirty="0"/>
          </a:p>
          <a:p>
            <a:pPr marL="914400" lvl="2" indent="0">
              <a:buNone/>
            </a:pPr>
            <a:endParaRPr lang="en-US" b="1" dirty="0"/>
          </a:p>
        </p:txBody>
      </p:sp>
      <p:sp>
        <p:nvSpPr>
          <p:cNvPr id="8" name="TextBox 7">
            <a:extLst>
              <a:ext uri="{FF2B5EF4-FFF2-40B4-BE49-F238E27FC236}">
                <a16:creationId xmlns:a16="http://schemas.microsoft.com/office/drawing/2014/main" id="{29019C3C-0106-4F1A-A929-A951ECC3C966}"/>
              </a:ext>
            </a:extLst>
          </p:cNvPr>
          <p:cNvSpPr txBox="1"/>
          <p:nvPr/>
        </p:nvSpPr>
        <p:spPr>
          <a:xfrm>
            <a:off x="499621" y="6231118"/>
            <a:ext cx="11104775" cy="646331"/>
          </a:xfrm>
          <a:prstGeom prst="rect">
            <a:avLst/>
          </a:prstGeom>
          <a:noFill/>
        </p:spPr>
        <p:txBody>
          <a:bodyPr wrap="square" rtlCol="0">
            <a:spAutoFit/>
          </a:bodyPr>
          <a:lstStyle/>
          <a:p>
            <a:r>
              <a:rPr lang="en-US" sz="1800" dirty="0">
                <a:effectLst/>
                <a:latin typeface="Arial" panose="020B0604020202020204" pitchFamily="34" charset="0"/>
                <a:hlinkClick r:id="rId2"/>
              </a:rPr>
              <a:t>Utilizing supervised models to infer consensus labels and their quality from data with multiple annotators</a:t>
            </a:r>
            <a:r>
              <a:rPr lang="en-US" sz="1800" dirty="0">
                <a:effectLst/>
                <a:latin typeface="Arial" panose="020B0604020202020204" pitchFamily="34" charset="0"/>
              </a:rPr>
              <a:t> </a:t>
            </a:r>
            <a:endParaRPr lang="en-US" sz="1800" dirty="0">
              <a:solidFill>
                <a:srgbClr val="4F52B2"/>
              </a:solidFill>
              <a:latin typeface="-apple-system"/>
            </a:endParaRPr>
          </a:p>
          <a:p>
            <a:endParaRPr lang="en-US" dirty="0"/>
          </a:p>
        </p:txBody>
      </p:sp>
    </p:spTree>
    <p:extLst>
      <p:ext uri="{BB962C8B-B14F-4D97-AF65-F5344CB8AC3E}">
        <p14:creationId xmlns:p14="http://schemas.microsoft.com/office/powerpoint/2010/main" val="2586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F2B6-C42B-430B-AB55-D7EC360293D1}"/>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87F88DDB-4CC3-4560-999B-3BF8C66AC75C}"/>
              </a:ext>
            </a:extLst>
          </p:cNvPr>
          <p:cNvSpPr>
            <a:spLocks noGrp="1"/>
          </p:cNvSpPr>
          <p:nvPr>
            <p:ph idx="1"/>
          </p:nvPr>
        </p:nvSpPr>
        <p:spPr/>
        <p:txBody>
          <a:bodyPr/>
          <a:lstStyle/>
          <a:p>
            <a:r>
              <a:rPr lang="en-US" b="1" dirty="0"/>
              <a:t>Consensus label:</a:t>
            </a:r>
          </a:p>
          <a:p>
            <a:endParaRPr lang="en-US" b="1" dirty="0"/>
          </a:p>
          <a:p>
            <a:pPr lvl="1"/>
            <a:endParaRPr lang="en-US" dirty="0"/>
          </a:p>
          <a:p>
            <a:pPr lvl="1"/>
            <a:endParaRPr lang="en-US" dirty="0"/>
          </a:p>
          <a:p>
            <a:pPr lvl="1"/>
            <a:endParaRPr lang="en-US" dirty="0"/>
          </a:p>
          <a:p>
            <a:pPr marL="457200" lvl="1" indent="0">
              <a:buNone/>
            </a:pPr>
            <a:r>
              <a:rPr lang="en-US" dirty="0"/>
              <a:t>Weights </a:t>
            </a:r>
            <a:r>
              <a:rPr lang="en-US" dirty="0" err="1"/>
              <a:t>w</a:t>
            </a:r>
            <a:r>
              <a:rPr lang="en-US" baseline="-25000" dirty="0" err="1"/>
              <a:t>M</a:t>
            </a:r>
            <a:r>
              <a:rPr lang="en-US" dirty="0"/>
              <a:t>, w</a:t>
            </a:r>
            <a:r>
              <a:rPr lang="en-US" baseline="-25000" dirty="0"/>
              <a:t>1</a:t>
            </a:r>
            <a:r>
              <a:rPr lang="en-US" dirty="0"/>
              <a:t>,...,</a:t>
            </a:r>
            <a:r>
              <a:rPr lang="en-US" dirty="0" err="1"/>
              <a:t>w</a:t>
            </a:r>
            <a:r>
              <a:rPr lang="en-US" baseline="-25000" dirty="0" err="1"/>
              <a:t>j</a:t>
            </a:r>
            <a:r>
              <a:rPr lang="en-US" dirty="0"/>
              <a:t>​ are assigned according to an estimate of how trustworthy the model is vs. each individual annotator</a:t>
            </a:r>
          </a:p>
          <a:p>
            <a:pPr lvl="1"/>
            <a:endParaRPr lang="en-US" dirty="0"/>
          </a:p>
        </p:txBody>
      </p:sp>
      <p:pic>
        <p:nvPicPr>
          <p:cNvPr id="4" name="Picture 3">
            <a:extLst>
              <a:ext uri="{FF2B5EF4-FFF2-40B4-BE49-F238E27FC236}">
                <a16:creationId xmlns:a16="http://schemas.microsoft.com/office/drawing/2014/main" id="{ED711F14-EF70-469A-97AF-A2BC70766335}"/>
              </a:ext>
            </a:extLst>
          </p:cNvPr>
          <p:cNvPicPr>
            <a:picLocks noChangeAspect="1"/>
          </p:cNvPicPr>
          <p:nvPr/>
        </p:nvPicPr>
        <p:blipFill>
          <a:blip r:embed="rId2"/>
          <a:stretch>
            <a:fillRect/>
          </a:stretch>
        </p:blipFill>
        <p:spPr>
          <a:xfrm>
            <a:off x="2620406" y="2419350"/>
            <a:ext cx="5838825" cy="1009650"/>
          </a:xfrm>
          <a:prstGeom prst="rect">
            <a:avLst/>
          </a:prstGeom>
        </p:spPr>
      </p:pic>
    </p:spTree>
    <p:extLst>
      <p:ext uri="{BB962C8B-B14F-4D97-AF65-F5344CB8AC3E}">
        <p14:creationId xmlns:p14="http://schemas.microsoft.com/office/powerpoint/2010/main" val="229088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69F-FC8D-48CB-A482-D52CC3E519C6}"/>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90F92BB9-4873-4B7C-ACFE-F5AEE4A79778}"/>
              </a:ext>
            </a:extLst>
          </p:cNvPr>
          <p:cNvSpPr>
            <a:spLocks noGrp="1"/>
          </p:cNvSpPr>
          <p:nvPr>
            <p:ph idx="1"/>
          </p:nvPr>
        </p:nvSpPr>
        <p:spPr/>
        <p:txBody>
          <a:bodyPr/>
          <a:lstStyle/>
          <a:p>
            <a:r>
              <a:rPr lang="en-US" b="1" dirty="0"/>
              <a:t>Label Quality Score:</a:t>
            </a:r>
          </a:p>
          <a:p>
            <a:endParaRPr lang="en-US" dirty="0"/>
          </a:p>
          <a:p>
            <a:endParaRPr lang="en-US" dirty="0"/>
          </a:p>
          <a:p>
            <a:r>
              <a:rPr lang="en-US" dirty="0"/>
              <a:t>Used Self-confidence as label quality score</a:t>
            </a:r>
          </a:p>
        </p:txBody>
      </p:sp>
      <p:pic>
        <p:nvPicPr>
          <p:cNvPr id="5" name="Picture 4">
            <a:extLst>
              <a:ext uri="{FF2B5EF4-FFF2-40B4-BE49-F238E27FC236}">
                <a16:creationId xmlns:a16="http://schemas.microsoft.com/office/drawing/2014/main" id="{4E977BB0-3ACA-467E-9509-CCA5C22B8DAD}"/>
              </a:ext>
            </a:extLst>
          </p:cNvPr>
          <p:cNvPicPr>
            <a:picLocks noChangeAspect="1"/>
          </p:cNvPicPr>
          <p:nvPr/>
        </p:nvPicPr>
        <p:blipFill>
          <a:blip r:embed="rId2"/>
          <a:stretch>
            <a:fillRect/>
          </a:stretch>
        </p:blipFill>
        <p:spPr>
          <a:xfrm>
            <a:off x="3394428" y="2639507"/>
            <a:ext cx="4386416" cy="541696"/>
          </a:xfrm>
          <a:prstGeom prst="rect">
            <a:avLst/>
          </a:prstGeom>
        </p:spPr>
      </p:pic>
      <p:pic>
        <p:nvPicPr>
          <p:cNvPr id="7" name="Picture 6">
            <a:extLst>
              <a:ext uri="{FF2B5EF4-FFF2-40B4-BE49-F238E27FC236}">
                <a16:creationId xmlns:a16="http://schemas.microsoft.com/office/drawing/2014/main" id="{65796A47-79C9-4818-8F93-32E44DF9E8F7}"/>
              </a:ext>
            </a:extLst>
          </p:cNvPr>
          <p:cNvPicPr>
            <a:picLocks noChangeAspect="1"/>
          </p:cNvPicPr>
          <p:nvPr/>
        </p:nvPicPr>
        <p:blipFill>
          <a:blip r:embed="rId3"/>
          <a:stretch>
            <a:fillRect/>
          </a:stretch>
        </p:blipFill>
        <p:spPr>
          <a:xfrm>
            <a:off x="4189319" y="4061758"/>
            <a:ext cx="1906681" cy="390525"/>
          </a:xfrm>
          <a:prstGeom prst="rect">
            <a:avLst/>
          </a:prstGeom>
        </p:spPr>
      </p:pic>
    </p:spTree>
    <p:extLst>
      <p:ext uri="{BB962C8B-B14F-4D97-AF65-F5344CB8AC3E}">
        <p14:creationId xmlns:p14="http://schemas.microsoft.com/office/powerpoint/2010/main" val="368385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A2F1-0A79-4446-83BF-DAF7E14C903B}"/>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6C8968BE-A2CB-4298-9269-864B491B7904}"/>
              </a:ext>
            </a:extLst>
          </p:cNvPr>
          <p:cNvSpPr>
            <a:spLocks noGrp="1"/>
          </p:cNvSpPr>
          <p:nvPr>
            <p:ph idx="1"/>
          </p:nvPr>
        </p:nvSpPr>
        <p:spPr/>
        <p:txBody>
          <a:bodyPr/>
          <a:lstStyle/>
          <a:p>
            <a:r>
              <a:rPr lang="en-US" b="1" dirty="0"/>
              <a:t>Annotator Quality Score:</a:t>
            </a:r>
          </a:p>
          <a:p>
            <a:endParaRPr lang="en-US" dirty="0"/>
          </a:p>
        </p:txBody>
      </p:sp>
      <p:pic>
        <p:nvPicPr>
          <p:cNvPr id="5" name="Picture 4">
            <a:extLst>
              <a:ext uri="{FF2B5EF4-FFF2-40B4-BE49-F238E27FC236}">
                <a16:creationId xmlns:a16="http://schemas.microsoft.com/office/drawing/2014/main" id="{63057560-F069-4566-A7DF-FD5567227168}"/>
              </a:ext>
            </a:extLst>
          </p:cNvPr>
          <p:cNvPicPr>
            <a:picLocks noChangeAspect="1"/>
          </p:cNvPicPr>
          <p:nvPr/>
        </p:nvPicPr>
        <p:blipFill>
          <a:blip r:embed="rId2"/>
          <a:stretch>
            <a:fillRect/>
          </a:stretch>
        </p:blipFill>
        <p:spPr>
          <a:xfrm>
            <a:off x="3133675" y="2409825"/>
            <a:ext cx="5019675" cy="1019175"/>
          </a:xfrm>
          <a:prstGeom prst="rect">
            <a:avLst/>
          </a:prstGeom>
        </p:spPr>
      </p:pic>
      <p:pic>
        <p:nvPicPr>
          <p:cNvPr id="7" name="Picture 6">
            <a:extLst>
              <a:ext uri="{FF2B5EF4-FFF2-40B4-BE49-F238E27FC236}">
                <a16:creationId xmlns:a16="http://schemas.microsoft.com/office/drawing/2014/main" id="{57495BCE-1CC0-479A-BFEC-5C384E06BFEE}"/>
              </a:ext>
            </a:extLst>
          </p:cNvPr>
          <p:cNvPicPr>
            <a:picLocks noChangeAspect="1"/>
          </p:cNvPicPr>
          <p:nvPr/>
        </p:nvPicPr>
        <p:blipFill>
          <a:blip r:embed="rId3"/>
          <a:stretch>
            <a:fillRect/>
          </a:stretch>
        </p:blipFill>
        <p:spPr>
          <a:xfrm>
            <a:off x="3852812" y="3563937"/>
            <a:ext cx="3581400" cy="1000125"/>
          </a:xfrm>
          <a:prstGeom prst="rect">
            <a:avLst/>
          </a:prstGeom>
        </p:spPr>
      </p:pic>
      <p:pic>
        <p:nvPicPr>
          <p:cNvPr id="9" name="Picture 8">
            <a:extLst>
              <a:ext uri="{FF2B5EF4-FFF2-40B4-BE49-F238E27FC236}">
                <a16:creationId xmlns:a16="http://schemas.microsoft.com/office/drawing/2014/main" id="{278E3744-8541-41FA-9349-DE407CC953D5}"/>
              </a:ext>
            </a:extLst>
          </p:cNvPr>
          <p:cNvPicPr>
            <a:picLocks noChangeAspect="1"/>
          </p:cNvPicPr>
          <p:nvPr/>
        </p:nvPicPr>
        <p:blipFill>
          <a:blip r:embed="rId4"/>
          <a:stretch>
            <a:fillRect/>
          </a:stretch>
        </p:blipFill>
        <p:spPr>
          <a:xfrm>
            <a:off x="7877492" y="3787774"/>
            <a:ext cx="3914775" cy="1552575"/>
          </a:xfrm>
          <a:prstGeom prst="rect">
            <a:avLst/>
          </a:prstGeom>
        </p:spPr>
      </p:pic>
      <p:pic>
        <p:nvPicPr>
          <p:cNvPr id="11" name="Picture 10">
            <a:extLst>
              <a:ext uri="{FF2B5EF4-FFF2-40B4-BE49-F238E27FC236}">
                <a16:creationId xmlns:a16="http://schemas.microsoft.com/office/drawing/2014/main" id="{4142E4AF-890D-4A23-807A-1B4ECDA803BB}"/>
              </a:ext>
            </a:extLst>
          </p:cNvPr>
          <p:cNvPicPr>
            <a:picLocks noChangeAspect="1"/>
          </p:cNvPicPr>
          <p:nvPr/>
        </p:nvPicPr>
        <p:blipFill>
          <a:blip r:embed="rId5"/>
          <a:stretch>
            <a:fillRect/>
          </a:stretch>
        </p:blipFill>
        <p:spPr>
          <a:xfrm>
            <a:off x="3978910" y="5233352"/>
            <a:ext cx="2933700" cy="781050"/>
          </a:xfrm>
          <a:prstGeom prst="rect">
            <a:avLst/>
          </a:prstGeom>
        </p:spPr>
      </p:pic>
    </p:spTree>
    <p:extLst>
      <p:ext uri="{BB962C8B-B14F-4D97-AF65-F5344CB8AC3E}">
        <p14:creationId xmlns:p14="http://schemas.microsoft.com/office/powerpoint/2010/main" val="202903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B4BE-7EEB-4693-8F7B-8EC26F5C8EB2}"/>
              </a:ext>
            </a:extLst>
          </p:cNvPr>
          <p:cNvSpPr>
            <a:spLocks noGrp="1"/>
          </p:cNvSpPr>
          <p:nvPr>
            <p:ph type="title"/>
          </p:nvPr>
        </p:nvSpPr>
        <p:spPr/>
        <p:txBody>
          <a:bodyPr/>
          <a:lstStyle/>
          <a:p>
            <a:r>
              <a:rPr lang="en-US" dirty="0"/>
              <a:t>CROWDLAB</a:t>
            </a:r>
          </a:p>
        </p:txBody>
      </p:sp>
      <p:pic>
        <p:nvPicPr>
          <p:cNvPr id="5" name="Content Placeholder 4" descr="Chart, bar chart&#10;&#10;Description automatically generated">
            <a:extLst>
              <a:ext uri="{FF2B5EF4-FFF2-40B4-BE49-F238E27FC236}">
                <a16:creationId xmlns:a16="http://schemas.microsoft.com/office/drawing/2014/main" id="{9A4C642A-EDC7-43A6-B456-43115E107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487" y="2228359"/>
            <a:ext cx="5550073" cy="3642710"/>
          </a:xfrm>
        </p:spPr>
      </p:pic>
    </p:spTree>
    <p:extLst>
      <p:ext uri="{BB962C8B-B14F-4D97-AF65-F5344CB8AC3E}">
        <p14:creationId xmlns:p14="http://schemas.microsoft.com/office/powerpoint/2010/main" val="13453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8449-DB45-44C0-8E87-C569CD06BF0F}"/>
              </a:ext>
            </a:extLst>
          </p:cNvPr>
          <p:cNvSpPr>
            <a:spLocks noGrp="1"/>
          </p:cNvSpPr>
          <p:nvPr>
            <p:ph type="title"/>
          </p:nvPr>
        </p:nvSpPr>
        <p:spPr/>
        <p:txBody>
          <a:bodyPr/>
          <a:lstStyle/>
          <a:p>
            <a:r>
              <a:rPr lang="en-US" dirty="0"/>
              <a:t>CROWDLAB</a:t>
            </a:r>
          </a:p>
        </p:txBody>
      </p:sp>
      <p:sp>
        <p:nvSpPr>
          <p:cNvPr id="3" name="Content Placeholder 2">
            <a:extLst>
              <a:ext uri="{FF2B5EF4-FFF2-40B4-BE49-F238E27FC236}">
                <a16:creationId xmlns:a16="http://schemas.microsoft.com/office/drawing/2014/main" id="{C7B6FCF3-A16A-437E-B902-7049047FCBEB}"/>
              </a:ext>
            </a:extLst>
          </p:cNvPr>
          <p:cNvSpPr>
            <a:spLocks noGrp="1"/>
          </p:cNvSpPr>
          <p:nvPr>
            <p:ph idx="1"/>
          </p:nvPr>
        </p:nvSpPr>
        <p:spPr/>
        <p:txBody>
          <a:bodyPr>
            <a:normAutofit/>
          </a:bodyPr>
          <a:lstStyle/>
          <a:p>
            <a:r>
              <a:rPr lang="en-US" sz="2400" dirty="0"/>
              <a:t>Other crowdsourcing algorithms use only annotator statistics, whereas CROWDLAB utilizes </a:t>
            </a:r>
            <a:r>
              <a:rPr lang="en-US" sz="2400" dirty="0">
                <a:solidFill>
                  <a:schemeClr val="bg2">
                    <a:lumMod val="25000"/>
                  </a:schemeClr>
                </a:solidFill>
              </a:rPr>
              <a:t>additional </a:t>
            </a:r>
            <a:r>
              <a:rPr lang="en-US" sz="2400" dirty="0">
                <a:solidFill>
                  <a:schemeClr val="bg2">
                    <a:lumMod val="50000"/>
                  </a:schemeClr>
                </a:solidFill>
              </a:rPr>
              <a:t>information provided by classifier</a:t>
            </a:r>
            <a:r>
              <a:rPr lang="en-US" sz="2400" dirty="0"/>
              <a:t>, which could be beneficial when only few ( or one) labels are available for some examples.</a:t>
            </a:r>
          </a:p>
          <a:p>
            <a:r>
              <a:rPr lang="en-US" sz="2400" dirty="0"/>
              <a:t>For examples that received </a:t>
            </a:r>
            <a:r>
              <a:rPr lang="en-US" sz="2400" dirty="0">
                <a:solidFill>
                  <a:schemeClr val="bg2">
                    <a:lumMod val="50000"/>
                  </a:schemeClr>
                </a:solidFill>
              </a:rPr>
              <a:t>a large number of annotations</a:t>
            </a:r>
            <a:r>
              <a:rPr lang="en-US" sz="2400" dirty="0"/>
              <a:t>, CROWDLAB assigns </a:t>
            </a:r>
            <a:r>
              <a:rPr lang="en-US" sz="2400" dirty="0">
                <a:solidFill>
                  <a:schemeClr val="bg2">
                    <a:lumMod val="50000"/>
                  </a:schemeClr>
                </a:solidFill>
              </a:rPr>
              <a:t>less relative weight to the classifier predictions </a:t>
            </a:r>
            <a:r>
              <a:rPr lang="en-US" sz="2400" dirty="0"/>
              <a:t>and its consensus quality score converges toward the observed annotator agreement</a:t>
            </a:r>
          </a:p>
          <a:p>
            <a:r>
              <a:rPr lang="en-US" sz="2400" dirty="0"/>
              <a:t>CROWDLAB merely infers </a:t>
            </a:r>
            <a:r>
              <a:rPr lang="en-US" sz="2400" dirty="0">
                <a:solidFill>
                  <a:schemeClr val="bg2">
                    <a:lumMod val="50000"/>
                  </a:schemeClr>
                </a:solidFill>
              </a:rPr>
              <a:t>one </a:t>
            </a:r>
            <a:r>
              <a:rPr lang="en-US" sz="2400" i="1" dirty="0">
                <a:solidFill>
                  <a:schemeClr val="bg2">
                    <a:lumMod val="50000"/>
                  </a:schemeClr>
                </a:solidFill>
              </a:rPr>
              <a:t>scalar</a:t>
            </a:r>
            <a:r>
              <a:rPr lang="en-US" sz="2400" dirty="0"/>
              <a:t> trustworthiness weight for each annotator, which can be better </a:t>
            </a:r>
            <a:r>
              <a:rPr lang="en-US" sz="2400" dirty="0">
                <a:solidFill>
                  <a:schemeClr val="bg2">
                    <a:lumMod val="50000"/>
                  </a:schemeClr>
                </a:solidFill>
              </a:rPr>
              <a:t>estimated from a limited number of observations</a:t>
            </a:r>
            <a:r>
              <a:rPr lang="en-US" sz="2400" dirty="0"/>
              <a:t>.</a:t>
            </a:r>
          </a:p>
          <a:p>
            <a:r>
              <a:rPr lang="en-US" sz="2400" dirty="0">
                <a:effectLst/>
              </a:rPr>
              <a:t>CROWDLAB does </a:t>
            </a:r>
            <a:r>
              <a:rPr lang="en-US" sz="2400" dirty="0">
                <a:solidFill>
                  <a:schemeClr val="bg2">
                    <a:lumMod val="50000"/>
                  </a:schemeClr>
                </a:solidFill>
                <a:effectLst/>
              </a:rPr>
              <a:t>not require iterative updates</a:t>
            </a:r>
            <a:r>
              <a:rPr lang="en-US" sz="2400" dirty="0">
                <a:effectLst/>
              </a:rPr>
              <a:t> and is fully deterministic (for a given classifier)</a:t>
            </a:r>
            <a:endParaRPr lang="en-US" sz="2400" dirty="0"/>
          </a:p>
        </p:txBody>
      </p:sp>
    </p:spTree>
    <p:extLst>
      <p:ext uri="{BB962C8B-B14F-4D97-AF65-F5344CB8AC3E}">
        <p14:creationId xmlns:p14="http://schemas.microsoft.com/office/powerpoint/2010/main" val="357340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20376</TotalTime>
  <Words>1289</Words>
  <Application>Microsoft Office PowerPoint</Application>
  <PresentationFormat>Widescreen</PresentationFormat>
  <Paragraphs>246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-apple-system</vt:lpstr>
      <vt:lpstr>Arial</vt:lpstr>
      <vt:lpstr>Calibri</vt:lpstr>
      <vt:lpstr>Calibri Light</vt:lpstr>
      <vt:lpstr>Office Theme</vt:lpstr>
      <vt:lpstr>Learning with Noisy Labels</vt:lpstr>
      <vt:lpstr>PowerPoint Presentation</vt:lpstr>
      <vt:lpstr>Resources</vt:lpstr>
      <vt:lpstr>CROWDLAB</vt:lpstr>
      <vt:lpstr>CROWDLAB</vt:lpstr>
      <vt:lpstr>CROWDLAB</vt:lpstr>
      <vt:lpstr>CROWDLAB</vt:lpstr>
      <vt:lpstr>CROWDLAB</vt:lpstr>
      <vt:lpstr>CROWDLAB</vt:lpstr>
      <vt:lpstr>User behavior</vt:lpstr>
      <vt:lpstr>User behavior</vt:lpstr>
      <vt:lpstr>CROWD TRUTH</vt:lpstr>
      <vt:lpstr>CROWD TRUTH</vt:lpstr>
      <vt:lpstr>CROWD TRUTH</vt:lpstr>
      <vt:lpstr>CROWD TRUTH</vt:lpstr>
      <vt:lpstr>CROWD TRUTH</vt:lpstr>
      <vt:lpstr>CROWD TRUTH</vt:lpstr>
      <vt:lpstr>CROWD TRUTH</vt:lpstr>
      <vt:lpstr>CROWD TRUTH</vt:lpstr>
      <vt:lpstr>CROWD TRUTH</vt:lpstr>
      <vt:lpstr>CROWD TRUTH</vt:lpstr>
      <vt:lpstr>Experiments CIFAR10</vt:lpstr>
      <vt:lpstr>Experiments CIFAR10</vt:lpstr>
      <vt:lpstr>Experiments CIFAR10</vt:lpstr>
      <vt:lpstr>Contrastive Out-of-Distribution Detection for Pretrained Transformers</vt:lpstr>
      <vt:lpstr>PowerPoint Presentation</vt:lpstr>
      <vt:lpstr>PowerPoint Presentation</vt:lpstr>
      <vt:lpstr>Code Reference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Noisy Labels</dc:title>
  <dc:creator>Maila, Dilip</dc:creator>
  <cp:lastModifiedBy>Maila, Dilip</cp:lastModifiedBy>
  <cp:revision>18</cp:revision>
  <dcterms:created xsi:type="dcterms:W3CDTF">2023-01-19T12:02:21Z</dcterms:created>
  <dcterms:modified xsi:type="dcterms:W3CDTF">2023-04-12T08:10:49Z</dcterms:modified>
</cp:coreProperties>
</file>