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4"/>
    <p:sldMasterId id="2147483841" r:id="rId5"/>
    <p:sldMasterId id="2147483853" r:id="rId6"/>
    <p:sldMasterId id="2147483871" r:id="rId7"/>
  </p:sldMasterIdLst>
  <p:notesMasterIdLst>
    <p:notesMasterId r:id="rId19"/>
  </p:notesMasterIdLst>
  <p:sldIdLst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4650B-42C4-4525-989C-F88247EE366E}" v="10" dt="2023-07-23T05:49:36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6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7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497495-0637-405E-AE64-5CC7506D51F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FFD690-9426-415D-8B65-26881E07B2D4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C4989A-474C-40DE-95B9-011C28B71673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4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DE50D6-574B-40AF-946F-D52A04ADE379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09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18DB4A-8810-4A10-AD5C-D5E2C667F5B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8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8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0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7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9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80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8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7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437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757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2144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179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519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50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8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3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859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4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427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15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82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95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7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801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134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75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7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1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0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ritup4040@gmail.com" TargetMode="Externa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141"/>
            <a:ext cx="12192000" cy="1061884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DETAILS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946DD-9250-3E5A-E5FA-C521E8AD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3315"/>
            <a:ext cx="9576617" cy="298900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Name : Rituparna Behura</a:t>
            </a:r>
          </a:p>
          <a:p>
            <a:pPr marL="0" indent="0">
              <a:buNone/>
            </a:pPr>
            <a:r>
              <a:rPr lang="en-IN" sz="1800" dirty="0" err="1"/>
              <a:t>SkillsBuild</a:t>
            </a:r>
            <a:r>
              <a:rPr lang="en-IN" sz="1800" dirty="0"/>
              <a:t> Email ID : </a:t>
            </a:r>
            <a:r>
              <a:rPr lang="en-IN" sz="1800" dirty="0">
                <a:hlinkClick r:id="rId2"/>
              </a:rPr>
              <a:t>ritup4040@gmail.com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College Name : Einstein Academy of Technology and Management, Bhubaneswar</a:t>
            </a:r>
          </a:p>
          <a:p>
            <a:pPr marL="0" indent="0">
              <a:buNone/>
            </a:pPr>
            <a:r>
              <a:rPr lang="en-IN" sz="1800" dirty="0"/>
              <a:t>College State : Odisha</a:t>
            </a:r>
          </a:p>
          <a:p>
            <a:pPr marL="0" indent="0">
              <a:buNone/>
            </a:pPr>
            <a:r>
              <a:rPr lang="en-IN" sz="1800" dirty="0"/>
              <a:t>Internship Domain : Front-End Development</a:t>
            </a:r>
          </a:p>
          <a:p>
            <a:pPr marL="0" indent="0">
              <a:buNone/>
            </a:pPr>
            <a:r>
              <a:rPr lang="en-IN" sz="1800" dirty="0"/>
              <a:t>Internship Start and End Date : 12-06-2023 to 24-07-2023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A35EF-1E61-9EFA-28A5-E8A039227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6617" y="2443315"/>
            <a:ext cx="2231924" cy="23351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E4C09-5A96-B979-7DF1-DDDEA428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617" y="2443315"/>
            <a:ext cx="2231924" cy="23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r>
              <a:rPr lang="en-GB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/>
              <a:t>Link : https://www.amazon.com/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F1D13-7324-B406-901D-E33642B6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78013" cy="323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7F1D5-473D-F796-C2FF-AD4E0C53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3" y="0"/>
            <a:ext cx="6213986" cy="3239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8E50D-9201-D406-6406-F4F2077BD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9728"/>
            <a:ext cx="4159045" cy="3618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F9673-0AE8-5BB8-26C9-5F653672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044" y="3239728"/>
            <a:ext cx="3873913" cy="3618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935F2-8566-F61E-C4D2-3A0DBF28C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954" y="3239726"/>
            <a:ext cx="4159046" cy="36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CLONE WEBSITE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0EEE-CB8B-FF6C-6F4A-98456756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Clone Website refers to a website that has been replicated or copied from another existing website.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Cloning a website can be done for various purposes, such as creating a backup, testing new features, or creating a similar website with minor modifications.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process of cloning a website involves recreating the design, layout, content, and functionality of the original website on a different domain or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1CBA5-12C6-B869-DEC8-0966B0BB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dirty="0"/>
              <a:t>                             </a:t>
            </a:r>
            <a:r>
              <a:rPr lang="en-IN" sz="3200" b="1" u="sng" dirty="0"/>
              <a:t>Amazon Clone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have made a clone website of amazon.com.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have made this website using HTML, CSS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spend approximately 8 days on this website.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E726F-9C33-AB04-C1CF-2949E148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replica of the popular e-commerce platform “Amazon”, with similar functionalities.</a:t>
            </a:r>
          </a:p>
          <a:p>
            <a:r>
              <a:rPr lang="en-US" dirty="0"/>
              <a:t>It provides a user-friendly e-commerce experience or learning about e-commerce website development.</a:t>
            </a:r>
          </a:p>
          <a:p>
            <a:r>
              <a:rPr lang="en-US" dirty="0"/>
              <a:t>This </a:t>
            </a:r>
            <a:r>
              <a:rPr lang="en-IN" dirty="0"/>
              <a:t>website aims to serve</a:t>
            </a:r>
            <a:r>
              <a:rPr lang="en-US" dirty="0"/>
              <a:t> a wide range of products to the online shoppers.</a:t>
            </a:r>
          </a:p>
          <a:p>
            <a:r>
              <a:rPr lang="en-IN" dirty="0"/>
              <a:t>This include front-end technologies such as HTML, CSS, Bootstrap, JavaScript because I have only made the front-end as per our project.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2800" b="1" dirty="0"/>
              <a:t>WHO ARE THE END USERS of this project?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website can be used by many of the users such as: </a:t>
            </a:r>
          </a:p>
          <a:p>
            <a:r>
              <a:rPr lang="en-US" sz="1800" dirty="0"/>
              <a:t>Online Shoppers: This website aims to cater to individuals who are interested in buying a wide range of products online.</a:t>
            </a:r>
          </a:p>
          <a:p>
            <a:r>
              <a:rPr lang="en-IN" sz="1800" dirty="0"/>
              <a:t>Mobile Users:</a:t>
            </a:r>
            <a:r>
              <a:rPr lang="en-US" sz="1800" dirty="0"/>
              <a:t> This website is optimized for mobile devices, such as smartphones and tablets.</a:t>
            </a:r>
          </a:p>
          <a:p>
            <a:r>
              <a:rPr lang="en-IN" sz="1800" dirty="0"/>
              <a:t>Tech-Savvy Users:</a:t>
            </a:r>
            <a:r>
              <a:rPr lang="en-US" sz="1800" dirty="0"/>
              <a:t> This website is designed for users who are comfortable with online shopping than offline.</a:t>
            </a:r>
          </a:p>
          <a:p>
            <a:r>
              <a:rPr lang="en-US" sz="1800" dirty="0"/>
              <a:t>In can be used by everyone as it gives a user friendly experience.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br>
              <a:rPr lang="en-US" sz="2800" b="1" dirty="0"/>
            </a:br>
            <a:r>
              <a:rPr lang="en-US" sz="2800" b="1" dirty="0"/>
              <a:t>MY SOLUTION AND ITS VALUE 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This website is a clone of Amazon's successful e-commerce model, so it have some features like: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Extensive Product Selection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User friendly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Mobile Optimization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Seamless Customer Support,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three types of clone website: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Exact Copy Clones: Replicating the entire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Clones: Emulating specific features or design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Functionality Clones: Cloning specific functionalities or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have made the exact copy clone so there no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r>
              <a:rPr lang="en-GB" b="1" dirty="0"/>
              <a:t>MODELLING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front-end model is created by: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HTML (Hypertext Markup Language): HTML is the foundational language used to structure the content and layout of web pages. It provides the basic elements such as headings, paragraphs, lists, and links.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CSS (Cascading Style Sheets): CSS is used to style the HTML elements and define how the website should look. It controls the colors, fonts, spacing, and overall visual presentation.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JavaScript: JavaScript is a programming language that enables dynamic and interactive elements on the website. It is used for event handling, DOM manipulation, form validation, and more.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Bootstrap: Bootstrap is a popular front-end framework that provides a responsive grid system and a collection of pre-designed components (e.g., buttons, navigation bars, modals). It streamlines the process of creating a responsive and consistent layout across different devices.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DFF6B6-556E-1FFE-D398-25EE1477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Results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As it is exact copy clone of amazon website so it has all the functionalities as the amazon front-end.</a:t>
            </a:r>
          </a:p>
          <a:p>
            <a:r>
              <a:rPr lang="en-US" sz="2400" dirty="0"/>
              <a:t>And it is also user friendly, responsive and it can give a  good experience to the users.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</TotalTime>
  <Words>632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Courier New</vt:lpstr>
      <vt:lpstr>Gill Sans MT</vt:lpstr>
      <vt:lpstr>Rockwell</vt:lpstr>
      <vt:lpstr>Wingdings</vt:lpstr>
      <vt:lpstr>Wingdings 3</vt:lpstr>
      <vt:lpstr>Gallery</vt:lpstr>
      <vt:lpstr>1_Atlas</vt:lpstr>
      <vt:lpstr>Ion</vt:lpstr>
      <vt:lpstr>1_Gallery</vt:lpstr>
      <vt:lpstr>STUDENT DETAILS</vt:lpstr>
      <vt:lpstr>CLONE WEBSITE </vt:lpstr>
      <vt:lpstr>AGENDA</vt:lpstr>
      <vt:lpstr>PROJECT  OVERVIEW</vt:lpstr>
      <vt:lpstr>WHO ARE THE END USERS of this project?</vt:lpstr>
      <vt:lpstr> MY SOLUTION AND ITS VALUE PROPOSITION</vt:lpstr>
      <vt:lpstr>How did you customize the project and make it your own</vt:lpstr>
      <vt:lpstr>MODELLING</vt:lpstr>
      <vt:lpstr>Results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rituparna behura</cp:lastModifiedBy>
  <cp:revision>6</cp:revision>
  <dcterms:created xsi:type="dcterms:W3CDTF">2021-05-26T16:50:10Z</dcterms:created>
  <dcterms:modified xsi:type="dcterms:W3CDTF">2023-07-23T06:26:45Z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