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MOBILE PHONES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MOVIES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ScaleX="163480" custScaleY="149286"/>
      <dgm:spPr/>
    </dgm:pt>
    <dgm:pt modelId="{7C175B98-93F4-4D7C-BB95-1514AB879CD5}" type="pres">
      <dgm:prSet presAssocID="{40FC4FFE-8987-4A26-B7F4-8A516F18ADAE}" presName="iconRect" presStyleLbl="node1" presStyleIdx="0" presStyleCnt="3" custScaleX="214260" custScaleY="1496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ScaleX="163271" custScaleY="153815"/>
      <dgm:spPr/>
    </dgm:pt>
    <dgm:pt modelId="{DB4CA7C4-FCA1-4127-B20A-2A5C031A3CF4}" type="pres">
      <dgm:prSet presAssocID="{49225C73-1633-42F1-AB3B-7CB183E5F8B8}" presName="iconRect" presStyleLbl="node1" presStyleIdx="1" presStyleCnt="3" custScaleX="159385" custScaleY="14737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ScaleX="190399" custScaleY="216419" custLinFactNeighborX="30809" custLinFactNeighborY="892"/>
      <dgm:spPr>
        <a:prstGeom prst="roundRect">
          <a:avLst/>
        </a:prstGeom>
      </dgm:spPr>
    </dgm:pt>
    <dgm:pt modelId="{39509775-983E-4110-B989-EE2CD6514BE0}" type="pres">
      <dgm:prSet presAssocID="{1C383F32-22E8-4F62-A3E0-BDC3D5F48992}" presName="iconRect" presStyleLbl="node1" presStyleIdx="2" presStyleCnt="3" custFlipHor="1" custScaleX="27541" custScaleY="25332" custLinFactX="52022" custLinFactY="-7258" custLinFactNeighborX="100000" custLinFactNeighborY="-100000"/>
      <dgm:spPr/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89868" y="273326"/>
          <a:ext cx="2580327" cy="2356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09836" y="774047"/>
          <a:ext cx="1940392" cy="1354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486282" y="2732285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MOBILE PHONES </a:t>
          </a:r>
        </a:p>
      </dsp:txBody>
      <dsp:txXfrm>
        <a:off x="486282" y="2732285"/>
        <a:ext cx="2587500" cy="720000"/>
      </dsp:txXfrm>
    </dsp:sp>
    <dsp:sp modelId="{BCD8CDD9-0C56-4401-ADB1-8B48DAB2C96F}">
      <dsp:nvSpPr>
        <dsp:cNvPr id="0" name=""/>
        <dsp:cNvSpPr/>
      </dsp:nvSpPr>
      <dsp:spPr>
        <a:xfrm>
          <a:off x="3531830" y="255455"/>
          <a:ext cx="2577028" cy="24277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098629" y="802002"/>
          <a:ext cx="1443430" cy="133468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26594" y="2750156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MOVIES</a:t>
          </a:r>
        </a:p>
      </dsp:txBody>
      <dsp:txXfrm>
        <a:off x="3526594" y="2750156"/>
        <a:ext cx="2587500" cy="720000"/>
      </dsp:txXfrm>
    </dsp:sp>
    <dsp:sp modelId="{FF93E135-77D6-48A0-8871-9BC93D705D06}">
      <dsp:nvSpPr>
        <dsp:cNvPr id="0" name=""/>
        <dsp:cNvSpPr/>
      </dsp:nvSpPr>
      <dsp:spPr>
        <a:xfrm>
          <a:off x="7053188" y="22503"/>
          <a:ext cx="3005210" cy="34159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 flipH="1">
          <a:off x="9321552" y="630313"/>
          <a:ext cx="249418" cy="2294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75762" y="299718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6775762" y="2997188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084" y="-88767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89647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YOUR VOICE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TEAM-1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3525574"/>
            <a:ext cx="4775075" cy="129232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RITU SOLANKI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KIRTISHIL NANA PATIL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GANESH ASHOKRAO DHOLE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AMIT BABARAO DODAKE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2A7-9A15-4167-A6AE-1D986B3C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6701161" cy="1736622"/>
          </a:xfrm>
        </p:spPr>
        <p:txBody>
          <a:bodyPr>
            <a:normAutofit/>
          </a:bodyPr>
          <a:lstStyle/>
          <a:p>
            <a:r>
              <a:rPr lang="en-IN" sz="3200" dirty="0"/>
              <a:t>A Review and Giving Ratings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5DBD-8CA5-4A98-9966-A592A15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95171"/>
            <a:ext cx="5555942" cy="4097311"/>
          </a:xfrm>
        </p:spPr>
        <p:txBody>
          <a:bodyPr>
            <a:normAutofit lnSpcReduction="10000"/>
          </a:bodyPr>
          <a:lstStyle/>
          <a:p>
            <a:r>
              <a:rPr lang="en-IN" sz="1800" b="1" dirty="0"/>
              <a:t>Your Voice </a:t>
            </a:r>
            <a:r>
              <a:rPr lang="en-IN" sz="1800" dirty="0"/>
              <a:t>will be a website for general public to Voice their views on various kind of mobile phones from old model phones to latest smart phones of different categories .</a:t>
            </a:r>
          </a:p>
          <a:p>
            <a:r>
              <a:rPr lang="en-IN" sz="1800" dirty="0"/>
              <a:t>Also they can give ratings to the products used.</a:t>
            </a:r>
          </a:p>
          <a:p>
            <a:r>
              <a:rPr lang="en-IN" sz="1800" dirty="0"/>
              <a:t>People especially during lockdown period prefer watching movies , suggesting it to their friends. So, our website helps them in getting honest revies of these movies .</a:t>
            </a:r>
          </a:p>
          <a:p>
            <a:r>
              <a:rPr lang="en-IN" sz="1800" dirty="0"/>
              <a:t>This website also allows people to add reviews </a:t>
            </a:r>
            <a:r>
              <a:rPr lang="en-IN" sz="1800" b="1" dirty="0"/>
              <a:t>anonymously</a:t>
            </a:r>
            <a:r>
              <a:rPr lang="en-IN" sz="1800" dirty="0"/>
              <a:t> or they can also disclose their </a:t>
            </a:r>
            <a:r>
              <a:rPr lang="en-IN" sz="1800" b="1" dirty="0"/>
              <a:t>identities</a:t>
            </a:r>
            <a:r>
              <a:rPr lang="en-IN" sz="1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73D3D-823E-4683-BCF0-26CB9DFD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61" y="1200271"/>
            <a:ext cx="3179684" cy="44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2A7-9A15-4167-A6AE-1D986B3C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6701161" cy="1736622"/>
          </a:xfrm>
        </p:spPr>
        <p:txBody>
          <a:bodyPr>
            <a:normAutofit/>
          </a:bodyPr>
          <a:lstStyle/>
          <a:p>
            <a:r>
              <a:rPr lang="en-IN" sz="3200" dirty="0"/>
              <a:t>WHY </a:t>
            </a:r>
            <a:r>
              <a:rPr lang="en-IN" sz="3200" dirty="0">
                <a:solidFill>
                  <a:srgbClr val="FF0000"/>
                </a:solidFill>
              </a:rPr>
              <a:t>“YOUR VOICE” </a:t>
            </a:r>
            <a:r>
              <a:rPr lang="en-IN" sz="3200" dirty="0"/>
              <a:t>WEBSITE IS THE 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5DBD-8CA5-4A98-9966-A592A15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95171"/>
            <a:ext cx="5555942" cy="4097311"/>
          </a:xfrm>
        </p:spPr>
        <p:txBody>
          <a:bodyPr>
            <a:normAutofit/>
          </a:bodyPr>
          <a:lstStyle/>
          <a:p>
            <a:r>
              <a:rPr lang="en-IN" sz="1800" dirty="0"/>
              <a:t>Read genuine and unbiased consumer reviews </a:t>
            </a:r>
          </a:p>
          <a:p>
            <a:r>
              <a:rPr lang="en-IN" sz="1800" dirty="0"/>
              <a:t>Compare products</a:t>
            </a:r>
          </a:p>
          <a:p>
            <a:r>
              <a:rPr lang="en-IN" sz="1800" dirty="0"/>
              <a:t>Write honest reviews to help others</a:t>
            </a:r>
          </a:p>
          <a:p>
            <a:r>
              <a:rPr lang="en-IN" sz="1800" dirty="0"/>
              <a:t>Different categories of mobile phones and various genres of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90781-DF60-445E-B5C5-0B201D33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85" y="1802075"/>
            <a:ext cx="4577284" cy="38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9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368806"/>
              </p:ext>
            </p:extLst>
          </p:nvPr>
        </p:nvGraphicFramePr>
        <p:xfrm>
          <a:off x="1066800" y="1881029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4D8B08-27C0-4107-B6E4-90FA287D0BE0}"/>
              </a:ext>
            </a:extLst>
          </p:cNvPr>
          <p:cNvSpPr txBox="1"/>
          <p:nvPr/>
        </p:nvSpPr>
        <p:spPr>
          <a:xfrm>
            <a:off x="8238478" y="2734322"/>
            <a:ext cx="2953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</a:t>
            </a:r>
            <a:r>
              <a:rPr lang="en-IN" b="1" dirty="0"/>
              <a:t>Your Voice</a:t>
            </a:r>
            <a:r>
              <a:rPr lang="en-IN" dirty="0"/>
              <a:t>” Website will be a common platform for all general public to review </a:t>
            </a:r>
            <a:r>
              <a:rPr lang="en-IN" b="1" dirty="0"/>
              <a:t>mobile phones </a:t>
            </a:r>
            <a:r>
              <a:rPr lang="en-IN" dirty="0"/>
              <a:t>and </a:t>
            </a:r>
            <a:r>
              <a:rPr lang="en-IN" b="1" dirty="0"/>
              <a:t>movies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39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YOUR VOICE TEAM-1</vt:lpstr>
      <vt:lpstr>A Review and Giving Ratings Website</vt:lpstr>
      <vt:lpstr>WHY “YOUR VOICE” WEBSITE IS THE  BEST?</vt:lpstr>
      <vt:lpstr>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VOICE</dc:title>
  <dc:creator>ritu</dc:creator>
  <cp:lastModifiedBy>ritu</cp:lastModifiedBy>
  <cp:revision>11</cp:revision>
  <dcterms:created xsi:type="dcterms:W3CDTF">2021-01-04T14:52:51Z</dcterms:created>
  <dcterms:modified xsi:type="dcterms:W3CDTF">2021-01-04T15:36:42Z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