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65" r:id="rId5"/>
    <p:sldId id="259"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50E33-99A2-6C4C-96AA-7512BC2B55DF}" type="datetimeFigureOut">
              <a:rPr lang="en-US" smtClean="0"/>
              <a:t>10/29/23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EDD50BE-5787-6243-A847-338213770F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04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50E33-99A2-6C4C-96AA-7512BC2B55D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50BE-5787-6243-A847-338213770F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5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50E33-99A2-6C4C-96AA-7512BC2B55D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50BE-5787-6243-A847-338213770F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0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50E33-99A2-6C4C-96AA-7512BC2B55D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50BE-5787-6243-A847-338213770F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632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50E33-99A2-6C4C-96AA-7512BC2B55D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50BE-5787-6243-A847-338213770F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231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50E33-99A2-6C4C-96AA-7512BC2B55DF}"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50BE-5787-6243-A847-338213770F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00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50E33-99A2-6C4C-96AA-7512BC2B55DF}" type="datetimeFigureOut">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D50BE-5787-6243-A847-338213770F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17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50E33-99A2-6C4C-96AA-7512BC2B55DF}"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D50BE-5787-6243-A847-338213770F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81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50E33-99A2-6C4C-96AA-7512BC2B55DF}" type="datetimeFigureOut">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D50BE-5787-6243-A847-338213770F0A}" type="slidenum">
              <a:rPr lang="en-US" smtClean="0"/>
              <a:t>‹#›</a:t>
            </a:fld>
            <a:endParaRPr lang="en-US"/>
          </a:p>
        </p:txBody>
      </p:sp>
    </p:spTree>
    <p:extLst>
      <p:ext uri="{BB962C8B-B14F-4D97-AF65-F5344CB8AC3E}">
        <p14:creationId xmlns:p14="http://schemas.microsoft.com/office/powerpoint/2010/main" val="192987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50E33-99A2-6C4C-96AA-7512BC2B55DF}"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D50BE-5787-6243-A847-338213770F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9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E50E33-99A2-6C4C-96AA-7512BC2B55DF}" type="datetimeFigureOut">
              <a:rPr lang="en-US" smtClean="0"/>
              <a:t>10/29/23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EDD50BE-5787-6243-A847-338213770F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87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E50E33-99A2-6C4C-96AA-7512BC2B55DF}" type="datetimeFigureOut">
              <a:rPr lang="en-US" smtClean="0"/>
              <a:t>10/29/23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DD50BE-5787-6243-A847-338213770F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8147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659A-04FE-EBDB-5FC3-1188EEC4F0B0}"/>
              </a:ext>
            </a:extLst>
          </p:cNvPr>
          <p:cNvSpPr>
            <a:spLocks noGrp="1"/>
          </p:cNvSpPr>
          <p:nvPr>
            <p:ph type="ctrTitle"/>
          </p:nvPr>
        </p:nvSpPr>
        <p:spPr>
          <a:xfrm>
            <a:off x="1856634" y="-5094515"/>
            <a:ext cx="9096374" cy="8854169"/>
          </a:xfrm>
        </p:spPr>
        <p:txBody>
          <a:bodyPr>
            <a:normAutofit/>
          </a:bodyPr>
          <a:lstStyle/>
          <a:p>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Informatics in Nursing and Healthcare </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NURS: 6401</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Walden university</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err="1">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Ritu</a:t>
            </a: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Adhikari </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Date: 09/29/2023</a:t>
            </a:r>
            <a:br>
              <a:rPr lang="en-US" sz="2400"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201519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ACA-56FB-58B8-60AA-EB954E546054}"/>
              </a:ext>
            </a:extLst>
          </p:cNvPr>
          <p:cNvSpPr>
            <a:spLocks noGrp="1"/>
          </p:cNvSpPr>
          <p:nvPr>
            <p:ph type="title"/>
          </p:nvPr>
        </p:nvSpPr>
        <p:spPr>
          <a:xfrm>
            <a:off x="1653460" y="757017"/>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9E6A5B4-3FDE-C7FF-B62C-00DD11698778}"/>
              </a:ext>
            </a:extLst>
          </p:cNvPr>
          <p:cNvSpPr>
            <a:spLocks noGrp="1"/>
          </p:cNvSpPr>
          <p:nvPr>
            <p:ph idx="1"/>
          </p:nvPr>
        </p:nvSpPr>
        <p:spPr/>
        <p:txBody>
          <a:bodyPr/>
          <a:lstStyle/>
          <a:p>
            <a:pPr marL="466725" marR="0" indent="0">
              <a:spcBef>
                <a:spcPts val="0"/>
              </a:spcBef>
              <a:spcAft>
                <a:spcPts val="0"/>
              </a:spcAft>
              <a:buNone/>
            </a:pPr>
            <a:r>
              <a:rPr lang="en-US"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ANA competencies, TIGER competencies, QSEN competencies, and SDOH relate to Nursing informatics. TIGER and QSEN competencies combined with ANA functional areas have the ability to improve social determinants of health. There might be some challenges that can come on the way but with proper strategies, Nurse Informatics can achieve the goal of improving social determinants of health.</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6725" marR="0" indent="0">
              <a:spcBef>
                <a:spcPts val="0"/>
              </a:spcBef>
              <a:spcAft>
                <a:spcPts val="0"/>
              </a:spcAft>
              <a:buNone/>
            </a:pPr>
            <a:r>
              <a:rPr lang="en-US"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468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8533-EEB2-26D4-226D-E86CEB6A866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DB7CB85-DF7E-AD61-AE2A-E61F1B468A29}"/>
              </a:ext>
            </a:extLst>
          </p:cNvPr>
          <p:cNvSpPr>
            <a:spLocks noGrp="1"/>
          </p:cNvSpPr>
          <p:nvPr>
            <p:ph idx="1"/>
          </p:nvPr>
        </p:nvSpPr>
        <p:spPr/>
        <p:txBody>
          <a:bodyPr>
            <a:normAutofit fontScale="92500"/>
          </a:bodyPr>
          <a:lstStyle/>
          <a:p>
            <a:pPr marL="0" marR="0" indent="0">
              <a:spcBef>
                <a:spcPts val="0"/>
              </a:spcBef>
              <a:spcAft>
                <a:spcPts val="0"/>
              </a:spcAft>
              <a:buNone/>
            </a:pPr>
            <a:r>
              <a:rPr lang="en-US" sz="1800" dirty="0">
                <a:solidFill>
                  <a:srgbClr val="1E2E49"/>
                </a:solidFill>
                <a:effectLst/>
                <a:latin typeface="Montserrat" pitchFamily="2" charset="77"/>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Park, Y., Mulligan, 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Gleize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 Kristiansen, M., &amp; Bettencourt-Silva, J. H. (2022, February 21).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Discovering Associations between Social Determinants and health outcomes: Merging knowledge graphs from literature and electronic health data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AMIA ... Annual Symposium proceedings. AMIA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Symposium.https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www.ncbi.nlm.nih.gov</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pmc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/articles/PMC8861749/ </a:t>
            </a:r>
          </a:p>
          <a:p>
            <a:pPr marL="0" marR="0" indent="0">
              <a:spcBef>
                <a:spcPts val="0"/>
              </a:spcBef>
              <a:spcAft>
                <a:spcPts val="0"/>
              </a:spcAft>
              <a:buNone/>
            </a:pPr>
            <a:r>
              <a:rPr lang="en-US" dirty="0">
                <a:solidFill>
                  <a:srgbClr val="1E2E4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Williams, S. D., Phillip, J. M., &amp; Koyama, K. (2018, September).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Ojin</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homepage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OJIN. https://</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ojin.nursingworld.org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/table-of-contents/volume-23-2018/number-3-september-2018/adopting-health-in-all-policies-approach/ </a:t>
            </a:r>
          </a:p>
          <a:p>
            <a:endParaRPr lang="en-US" dirty="0"/>
          </a:p>
        </p:txBody>
      </p:sp>
    </p:spTree>
    <p:extLst>
      <p:ext uri="{BB962C8B-B14F-4D97-AF65-F5344CB8AC3E}">
        <p14:creationId xmlns:p14="http://schemas.microsoft.com/office/powerpoint/2010/main" val="115713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7C67-EF96-4FB1-462C-80877F6A6F24}"/>
              </a:ext>
            </a:extLst>
          </p:cNvPr>
          <p:cNvSpPr>
            <a:spLocks noGrp="1"/>
          </p:cNvSpPr>
          <p:nvPr>
            <p:ph type="title"/>
          </p:nvPr>
        </p:nvSpPr>
        <p:spPr/>
        <p:txBody>
          <a:bodyPr>
            <a:normAutofit/>
          </a:bodyPr>
          <a:lstStyle/>
          <a:p>
            <a:r>
              <a:rPr lang="en-US" sz="2800" dirty="0"/>
              <a:t>Introduction</a:t>
            </a:r>
          </a:p>
        </p:txBody>
      </p:sp>
      <p:sp>
        <p:nvSpPr>
          <p:cNvPr id="3" name="Content Placeholder 2">
            <a:extLst>
              <a:ext uri="{FF2B5EF4-FFF2-40B4-BE49-F238E27FC236}">
                <a16:creationId xmlns:a16="http://schemas.microsoft.com/office/drawing/2014/main" id="{A14DC23E-BA3B-2D7E-B854-4BD3FF3252A9}"/>
              </a:ext>
            </a:extLst>
          </p:cNvPr>
          <p:cNvSpPr>
            <a:spLocks noGrp="1"/>
          </p:cNvSpPr>
          <p:nvPr>
            <p:ph idx="1"/>
          </p:nvPr>
        </p:nvSpPr>
        <p:spPr/>
        <p:txBody>
          <a:bodyPr/>
          <a:lstStyle/>
          <a:p>
            <a:pPr marL="0" indent="0">
              <a:buNone/>
            </a:pPr>
            <a:r>
              <a:rPr lang="en-US" dirty="0">
                <a:solidFill>
                  <a:srgbClr val="000000"/>
                </a:solidFill>
                <a:effectLst/>
                <a:latin typeface="Times New Roman" panose="02020603050405020304" pitchFamily="18" charset="0"/>
                <a:ea typeface="Times New Roman" panose="02020603050405020304" pitchFamily="18" charset="0"/>
              </a:rPr>
              <a:t>Nursing informatics is a specialty that integrates computer science and nursing science to manage data, information, and knowledge in Nursing practice. Apart from this Nursing Informatics has different functional areas that are related to TIGER competencies, QSEN competencies, and social determinants of health. In this PowerPoint presentation,  I will be discussing the functional area of Nursing Informatics that prompted me to change my vision of the future and the challenge that is associated with it, and the TIGER competencies, QSEN competencies, and social determinants of health and how all of them can be  used to improve the overall healthcare system. </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7978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4736-BEB6-2D18-602A-7A9ED7B00653}"/>
              </a:ext>
            </a:extLst>
          </p:cNvPr>
          <p:cNvSpPr>
            <a:spLocks noGrp="1"/>
          </p:cNvSpPr>
          <p:nvPr>
            <p:ph type="title"/>
          </p:nvPr>
        </p:nvSpPr>
        <p:spPr>
          <a:xfrm>
            <a:off x="1294362" y="921978"/>
            <a:ext cx="9603275" cy="773099"/>
          </a:xfrm>
        </p:spPr>
        <p:txBody>
          <a:bodyPr>
            <a:noAutofit/>
          </a:bodyPr>
          <a:lstStyle/>
          <a:p>
            <a:r>
              <a:rPr lang="en-US" sz="2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One area of ANA competencies that change my vision</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30F34-C4EB-96F3-EB6D-A076161741AA}"/>
              </a:ext>
            </a:extLst>
          </p:cNvPr>
          <p:cNvSpPr>
            <a:spLocks noGrp="1"/>
          </p:cNvSpPr>
          <p:nvPr>
            <p:ph idx="1"/>
          </p:nvPr>
        </p:nvSpPr>
        <p:spPr/>
        <p:txBody>
          <a:bodyPr>
            <a:normAutofit/>
          </a:bodyPr>
          <a:lstStyle/>
          <a:p>
            <a:pPr marL="0" marR="0" indent="0">
              <a:spcBef>
                <a:spcPts val="0"/>
              </a:spcBef>
              <a:spcAft>
                <a:spcPts val="0"/>
              </a:spcAft>
              <a:buNone/>
            </a:pPr>
            <a:r>
              <a:rPr lang="en-US" dirty="0">
                <a:effectLst/>
                <a:latin typeface="Times New Roman" panose="02020603050405020304" pitchFamily="18" charset="0"/>
                <a:ea typeface="Times New Roman" panose="02020603050405020304" pitchFamily="18" charset="0"/>
              </a:rPr>
              <a:t>Research has changed my vision of the future, and </a:t>
            </a:r>
            <a:r>
              <a:rPr lang="en-US" dirty="0">
                <a:solidFill>
                  <a:srgbClr val="202124"/>
                </a:solidFill>
                <a:effectLst/>
                <a:latin typeface="Times New Roman" panose="02020603050405020304" pitchFamily="18" charset="0"/>
                <a:ea typeface="Times New Roman" panose="02020603050405020304" pitchFamily="18" charset="0"/>
              </a:rPr>
              <a:t>policy development aligns</a:t>
            </a:r>
            <a:r>
              <a:rPr lang="en-US" dirty="0">
                <a:effectLst/>
                <a:latin typeface="Times New Roman" panose="02020603050405020304" pitchFamily="18" charset="0"/>
                <a:ea typeface="Times New Roman" panose="02020603050405020304" pitchFamily="18" charset="0"/>
              </a:rPr>
              <a:t> with my vision of the future. Information that is gained from research can impact patient care in the healthcare environment. Nursing research has brought an opportunity that has been beneficial for Nurses as they can learn more, for instance, if the long-term goal of the research is to establish interventions for kids who are at risk for adverse effects of tobacco use because of genetic heritage, the information the nurse researcher has collected from her research can be distributed to the nurses who work directly with those kids,.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9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E5B-3C64-6FB5-6FA5-F92FB5401284}"/>
              </a:ext>
            </a:extLst>
          </p:cNvPr>
          <p:cNvSpPr>
            <a:spLocks noGrp="1"/>
          </p:cNvSpPr>
          <p:nvPr>
            <p:ph type="title"/>
          </p:nvPr>
        </p:nvSpPr>
        <p:spPr/>
        <p:txBody>
          <a:bodyPr>
            <a:normAutofit/>
          </a:bodyPr>
          <a:lstStyle/>
          <a:p>
            <a:r>
              <a:rPr lang="en-US" sz="2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One area of ANA competencies that change my vision cont..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4FDFE8-5FDC-EB37-EF28-0A869B7E616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Times New Roman" panose="02020603050405020304" pitchFamily="18" charset="0"/>
              </a:rPr>
              <a:t>Nurses can also be an advocate for them and provide the best care at the same time. (</a:t>
            </a:r>
            <a:r>
              <a:rPr lang="en-US" sz="2000" dirty="0" err="1">
                <a:effectLst/>
                <a:latin typeface="Times New Roman" panose="02020603050405020304" pitchFamily="18" charset="0"/>
                <a:ea typeface="Times New Roman" panose="02020603050405020304" pitchFamily="18" charset="0"/>
              </a:rPr>
              <a:t>Tingen</a:t>
            </a:r>
            <a:r>
              <a:rPr lang="en-US" sz="2000" dirty="0">
                <a:effectLst/>
                <a:latin typeface="Times New Roman" panose="02020603050405020304" pitchFamily="18" charset="0"/>
                <a:ea typeface="Times New Roman" panose="02020603050405020304" pitchFamily="18" charset="0"/>
              </a:rPr>
              <a:t> et al., 2009) Following research Nurse informaticists can include those interventions under the policy so that it can circulate in the entire organization. New advancements can be discovered which can be included under policies for better outcomes. Nursing research and policy together can be a game changer in health care</a:t>
            </a:r>
            <a:endParaRPr lang="en-US" dirty="0"/>
          </a:p>
        </p:txBody>
      </p:sp>
    </p:spTree>
    <p:extLst>
      <p:ext uri="{BB962C8B-B14F-4D97-AF65-F5344CB8AC3E}">
        <p14:creationId xmlns:p14="http://schemas.microsoft.com/office/powerpoint/2010/main" val="275015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B9C2-9A44-EEC8-9FB1-D78E0425FE7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Vision and </a:t>
            </a:r>
            <a:r>
              <a:rPr lang="en-US" sz="2800" dirty="0" err="1">
                <a:latin typeface="Times New Roman" panose="02020603050405020304" pitchFamily="18" charset="0"/>
                <a:cs typeface="Times New Roman" panose="02020603050405020304" pitchFamily="18" charset="0"/>
              </a:rPr>
              <a:t>sdoh</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88C53F-5DCF-A2D8-18EC-B8CB1E4B0BAD}"/>
              </a:ext>
            </a:extLst>
          </p:cNvPr>
          <p:cNvSpPr>
            <a:spLocks noGrp="1"/>
          </p:cNvSpPr>
          <p:nvPr>
            <p:ph idx="1"/>
          </p:nvPr>
        </p:nvSpPr>
        <p:spPr/>
        <p:txBody>
          <a:bodyPr>
            <a:normAutofit/>
          </a:bodyPr>
          <a:lstStyle/>
          <a:p>
            <a:r>
              <a:rPr lang="en-US"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My vision of a Nurse informaticist as a researcher and policy maker will address the needs identified in the SDOH. </a:t>
            </a:r>
            <a:r>
              <a:rPr lang="en-US" dirty="0">
                <a:solidFill>
                  <a:srgbClr val="1E2E49"/>
                </a:solidFill>
                <a:effectLst/>
                <a:latin typeface="Times New Roman" panose="02020603050405020304" pitchFamily="18" charset="0"/>
                <a:ea typeface="Times New Roman" panose="02020603050405020304" pitchFamily="18" charset="0"/>
                <a:cs typeface="Times New Roman" panose="02020603050405020304" pitchFamily="18" charset="0"/>
              </a:rPr>
              <a:t>Socially and economically deprived populations in our society, are the ones who are mostly affected by public policy therefore Nurse informaticists as a researcher and policymakers can improve social conditions that impact health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9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A9E8-D57B-3FDC-3D11-20780F2A038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VISON AND SDOH cont..</a:t>
            </a:r>
          </a:p>
        </p:txBody>
      </p:sp>
      <p:sp>
        <p:nvSpPr>
          <p:cNvPr id="3" name="Content Placeholder 2">
            <a:extLst>
              <a:ext uri="{FF2B5EF4-FFF2-40B4-BE49-F238E27FC236}">
                <a16:creationId xmlns:a16="http://schemas.microsoft.com/office/drawing/2014/main" id="{F193C006-53E6-D641-3812-C0283152076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Times New Roman" panose="02020603050405020304" pitchFamily="18" charset="0"/>
              </a:rPr>
              <a:t>Proper and correct policies can disrupt the poverty cycle and address the insufficient social resources that can be called Social Determinants of health (SDOH). Nurse Informaticists can shape the deprived population's social condition by taking primary responsibility for advocating for policies to improve social conditions as the Nursing foundation is rooted in the social, and emotional concerns and physical needs of deprived and poor society. </a:t>
            </a:r>
            <a:r>
              <a:rPr lang="en-US" sz="2000" dirty="0">
                <a:solidFill>
                  <a:srgbClr val="000000"/>
                </a:solidFill>
                <a:effectLst/>
                <a:latin typeface="Times New Roman" panose="02020603050405020304" pitchFamily="18" charset="0"/>
                <a:ea typeface="Times New Roman" panose="02020603050405020304" pitchFamily="18" charset="0"/>
              </a:rPr>
              <a:t>(Williams et al., 2018)</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083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0413-D4C8-EB74-74B7-582D6ED6A40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7D19E7C8-D31E-ACFE-F288-6D881C4EBD9D}"/>
              </a:ext>
            </a:extLst>
          </p:cNvPr>
          <p:cNvSpPr>
            <a:spLocks noGrp="1"/>
          </p:cNvSpPr>
          <p:nvPr>
            <p:ph idx="1"/>
          </p:nvPr>
        </p:nvSpPr>
        <p:spPr>
          <a:xfrm>
            <a:off x="1371241" y="2146360"/>
            <a:ext cx="9603275" cy="3450613"/>
          </a:xfrm>
        </p:spPr>
        <p:txBody>
          <a:bodyPr/>
          <a:lstStyle/>
          <a:p>
            <a:pPr marL="0" indent="0">
              <a:buNone/>
            </a:pPr>
            <a:r>
              <a:rPr lang="en-US"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One of the biggest challenges I see as a nurse informaticist is the lack of adequate data on the Social determinants of health. Current health databases such as Electronic health records and administrative claimed data do not collect information on SDOH in a dependable manner. Data are poorly recorded in EHRs for us to study how SDOH is related to lacking outcomes.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(Park et al., 2022)</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656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6288-24C3-32FD-7A30-FC06A97226E3}"/>
              </a:ext>
            </a:extLst>
          </p:cNvPr>
          <p:cNvSpPr>
            <a:spLocks noGrp="1"/>
          </p:cNvSpPr>
          <p:nvPr>
            <p:ph type="title"/>
          </p:nvPr>
        </p:nvSpPr>
        <p:spPr/>
        <p:txBody>
          <a:bodyPr>
            <a:noAutofit/>
          </a:bodyPr>
          <a:lstStyle/>
          <a:p>
            <a:r>
              <a:rPr lang="en-US"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ANA functional areas, Tiger competencies, SDOH, and QSEN competencies</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49D34D-0F05-84B9-6E79-4572042BC40B}"/>
              </a:ext>
            </a:extLst>
          </p:cNvPr>
          <p:cNvSpPr>
            <a:spLocks noGrp="1"/>
          </p:cNvSpPr>
          <p:nvPr>
            <p:ph idx="1"/>
          </p:nvPr>
        </p:nvSpPr>
        <p:spPr>
          <a:xfrm>
            <a:off x="1451579" y="1991981"/>
            <a:ext cx="9603275" cy="3450613"/>
          </a:xfrm>
        </p:spPr>
        <p:txBody>
          <a:bodyPr/>
          <a:lstStyle/>
          <a:p>
            <a:pPr marL="0" indent="0">
              <a:buNone/>
            </a:pPr>
            <a:r>
              <a:rPr lang="en-US"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Functional areas and competencies are still aligned with my future role as a nurse informaticist because putting them all together will help in achieve better outcomes. Competencies in Nursing informatics with a grid of knowledge and experience will provide direction in achieving Tiger competencies, QSEN competencies, and improving SDOH.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competencies assist in recognizing the work of NI by organizing programs, and related initiatives to achieve the common goals.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7754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E2B0-FB61-CCF9-10ED-EAD00CA42656}"/>
              </a:ext>
            </a:extLst>
          </p:cNvPr>
          <p:cNvSpPr>
            <a:spLocks noGrp="1"/>
          </p:cNvSpPr>
          <p:nvPr>
            <p:ph type="title"/>
          </p:nvPr>
        </p:nvSpPr>
        <p:spPr/>
        <p:txBody>
          <a:bodyPr>
            <a:normAutofit fontScale="90000"/>
          </a:bodyPr>
          <a:lstStyle/>
          <a:p>
            <a:pPr marL="0" marR="0">
              <a:spcBef>
                <a:spcPts val="0"/>
              </a:spcBef>
              <a:spcAft>
                <a:spcPts val="0"/>
              </a:spcAft>
            </a:pPr>
            <a:r>
              <a:rPr lang="en-US" sz="1800" dirty="0">
                <a:solidFill>
                  <a:srgbClr val="212121"/>
                </a:solidFill>
                <a:effectLst/>
                <a:latin typeface="Cambria" panose="02040503050406030204" pitchFamily="18" charset="0"/>
                <a:ea typeface="Times New Roman" panose="02020603050405020304" pitchFamily="18" charset="0"/>
              </a:rPr>
              <a:t> </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Evaluation of assessment</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15DB1C2-B8D1-8CB2-6D1C-B7232240585F}"/>
              </a:ext>
            </a:extLst>
          </p:cNvPr>
          <p:cNvSpPr>
            <a:spLocks noGrp="1"/>
          </p:cNvSpPr>
          <p:nvPr>
            <p:ph idx="1"/>
          </p:nvPr>
        </p:nvSpPr>
        <p:spPr/>
        <p:txBody>
          <a:bodyPr/>
          <a:lstStyle/>
          <a:p>
            <a:pPr marL="0" indent="0">
              <a:buNone/>
            </a:pPr>
            <a:r>
              <a:rPr lang="en-US"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My assessment of the functional areas, standards, and competencies has broadened as I was able to achieve more information while doing this assignment.  I was completely unaware of the TIGER and QSEN competencies prior to this. I came to know how all three areas coming together can help in achieving better outcomes. I came to know how education and Research form a solid association at all levels to improve SDOH.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Competencies can help develop a U.S. nursing workforce by using electronic health records for better delivery of healthcare which is safer efficient and effective.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55248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{A5886949-D8CA-5A4B-9BC8-D2135DBBE07F}tf10001119</Template>
  <TotalTime>19</TotalTime>
  <Words>939</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Gill Sans MT</vt:lpstr>
      <vt:lpstr>Montserrat</vt:lpstr>
      <vt:lpstr>Times New Roman</vt:lpstr>
      <vt:lpstr>Gallery</vt:lpstr>
      <vt:lpstr>Informatics in Nursing and Healthcare    NURS: 6401   Walden university   Ritu Adhikari    Date: 09/29/2023 </vt:lpstr>
      <vt:lpstr>Introduction</vt:lpstr>
      <vt:lpstr>One area of ANA competencies that change my vision </vt:lpstr>
      <vt:lpstr>One area of ANA competencies that change my vision cont..</vt:lpstr>
      <vt:lpstr>Vision and sdoh</vt:lpstr>
      <vt:lpstr>VISON AND SDOH cont..</vt:lpstr>
      <vt:lpstr>Challenges</vt:lpstr>
      <vt:lpstr>ANA functional areas, Tiger competencies, SDOH, and QSEN competencies </vt:lpstr>
      <vt:lpstr>  Evaluation of assessment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in Nursing and Healthcare    NURS: 6401   Walden university   Ritu Adhikari    Date: 09/29/2023 </dc:title>
  <dc:creator>RITU.ADHIKARI@lc.cuny.edu</dc:creator>
  <cp:lastModifiedBy>RITU.ADHIKARI@lc.cuny.edu</cp:lastModifiedBy>
  <cp:revision>2</cp:revision>
  <dcterms:created xsi:type="dcterms:W3CDTF">2023-10-30T03:26:18Z</dcterms:created>
  <dcterms:modified xsi:type="dcterms:W3CDTF">2023-10-30T03:45:57Z</dcterms:modified>
</cp:coreProperties>
</file>