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jgtl4aFoi7FtrZvLcFoGqXJtd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s://www.mizzouclouddevops.net" TargetMode="External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940189" y="2527359"/>
            <a:ext cx="10315510" cy="1304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Evaluating Impact of an Online Self-Service Learning Platform for Application-Inspired Cloud DevOps Curriculum</a:t>
            </a:r>
            <a:endParaRPr sz="6300">
              <a:solidFill>
                <a:schemeClr val="accent1"/>
              </a:solidFill>
            </a:endParaRPr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1525587" y="5888006"/>
            <a:ext cx="9144000" cy="816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1" lang="en-US" sz="2000">
                <a:latin typeface="Arial"/>
                <a:ea typeface="Arial"/>
                <a:cs typeface="Arial"/>
                <a:sym typeface="Arial"/>
              </a:rPr>
              <a:t>Metrics 2023</a:t>
            </a:r>
            <a:endParaRPr/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45" y="367893"/>
            <a:ext cx="2743200" cy="297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66" name="Google Shape;1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320" y="99295"/>
            <a:ext cx="18097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67" name="Google Shape;16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6400" y="194153"/>
            <a:ext cx="2743200" cy="12118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 txBox="1"/>
          <p:nvPr/>
        </p:nvSpPr>
        <p:spPr>
          <a:xfrm>
            <a:off x="1345467" y="4344447"/>
            <a:ext cx="9501981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Roshan L Neupane (Presenter)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Kiran Neupane, Hemanth Sai Yeddulapalli, Prof. Prasad Calyam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Electrical Engineering and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Missouri-Columbia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>
            <p:ph type="title"/>
          </p:nvPr>
        </p:nvSpPr>
        <p:spPr>
          <a:xfrm>
            <a:off x="218552" y="3860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Knowledge Levels and Peer Ranking – Instructor view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218661" y="2241825"/>
            <a:ext cx="408666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Assessments are shown based on the class scores, student rankings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averages for the assessments, their min-max and average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rankings are sorted through scores and there are awards assigned based on the Knowledge Growth Study </a:t>
            </a:r>
            <a:endParaRPr/>
          </a:p>
        </p:txBody>
      </p:sp>
      <p:pic>
        <p:nvPicPr>
          <p:cNvPr descr="A screenshot of a graph&#10;&#10;Description automatically generated"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0613" y="1097774"/>
            <a:ext cx="7889551" cy="43669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core&#10;&#10;Description automatically generated" id="237" name="Google Shape;2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4870" y="4381712"/>
            <a:ext cx="3848515" cy="234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type="title"/>
          </p:nvPr>
        </p:nvSpPr>
        <p:spPr>
          <a:xfrm>
            <a:off x="260420" y="3106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LinkedIn Integrations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descr="Graphical user interface, text, application&#10;&#10;Description automatically generated" id="243" name="Google Shape;24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8093" y="1552884"/>
            <a:ext cx="5704709" cy="449406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1"/>
          <p:cNvSpPr txBox="1"/>
          <p:nvPr/>
        </p:nvSpPr>
        <p:spPr>
          <a:xfrm>
            <a:off x="261257" y="1874904"/>
            <a:ext cx="672609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7345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newly created a dedicated LinkedIn site for Mizzou Cloud &amp; DevOps for improving the learner outreach​</a:t>
            </a:r>
            <a:endParaRPr/>
          </a:p>
          <a:p>
            <a:pPr indent="-220345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integrated with LinkedIn for providing students credentials (certificates/badges) based on their lab completion using the portal​</a:t>
            </a:r>
            <a:endParaRPr/>
          </a:p>
          <a:p>
            <a:pPr indent="-220345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45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can directly share the credentials to LinkedIn from the portal using the link given to post the credentials in 2 ways: (a) Open credential without verification id, and (b) Credential with verification id​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type="title"/>
          </p:nvPr>
        </p:nvSpPr>
        <p:spPr>
          <a:xfrm>
            <a:off x="314848" y="2227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Digitally Verifiable Credentials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descr="A certificate of completion&#10;&#10;Description automatically generated" id="250" name="Google Shape;25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644" y="1900031"/>
            <a:ext cx="61437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email&#10;&#10;Description automatically generated" id="251" name="Google Shape;2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560" y="2458251"/>
            <a:ext cx="4734645" cy="167255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2"/>
          <p:cNvSpPr txBox="1"/>
          <p:nvPr/>
        </p:nvSpPr>
        <p:spPr>
          <a:xfrm>
            <a:off x="839473" y="4131546"/>
            <a:ext cx="36578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Certificate Validation by CERI Center at Mizzou (similar to how AWS does)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838200" y="12518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</a:rPr>
              <a:t>THANK YOU!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</a:rPr>
              <a:t>ANY QUESTIONS?</a:t>
            </a:r>
            <a:endParaRPr/>
          </a:p>
        </p:txBody>
      </p:sp>
      <p:pic>
        <p:nvPicPr>
          <p:cNvPr id="258" name="Google Shape;2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552" y="2802950"/>
            <a:ext cx="2886875" cy="28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>
            <p:ph type="title"/>
          </p:nvPr>
        </p:nvSpPr>
        <p:spPr>
          <a:xfrm>
            <a:off x="159936" y="3525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Mizzou Cloud DevOps Platform Overview</a:t>
            </a:r>
            <a:endParaRPr/>
          </a:p>
        </p:txBody>
      </p:sp>
      <p:pic>
        <p:nvPicPr>
          <p:cNvPr descr="A screenshot of a computer course&#10;&#10;Description automatically generated" id="174" name="Google Shape;17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525" y="2051505"/>
            <a:ext cx="7858818" cy="3355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/>
          <p:nvPr/>
        </p:nvSpPr>
        <p:spPr>
          <a:xfrm>
            <a:off x="229028" y="1713090"/>
            <a:ext cx="4126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the platform through your GitHub account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Learners can choose from a set of courses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Learners can check progress of their work and return to their last progress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modules follow a progression of starting from introductions and basics for these technologies to performing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technical contents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Learners are able to implement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h-inspired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scenario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414986" y="6319354"/>
            <a:ext cx="1104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platform is accessible from </a:t>
            </a:r>
            <a:r>
              <a:rPr b="0" i="0" lang="en-US" sz="21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https://www.mizzouclouddevops.net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177" name="Google Shape;17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5600" y="59350"/>
            <a:ext cx="2434752" cy="16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9602178" y="106995"/>
            <a:ext cx="9309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>
            <p:ph type="title"/>
          </p:nvPr>
        </p:nvSpPr>
        <p:spPr>
          <a:xfrm>
            <a:off x="218552" y="2227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Instructors view of user access request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descr="A screenshot of a computer&#10;&#10;Description automatically generated" id="184" name="Google Shape;1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374" y="1714876"/>
            <a:ext cx="8116717" cy="438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 txBox="1"/>
          <p:nvPr/>
        </p:nvSpPr>
        <p:spPr>
          <a:xfrm>
            <a:off x="218661" y="2241825"/>
            <a:ext cx="397542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instructors are able to view the list of students that are requesting access and grant them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about the users are shown in the user requests panel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options for admin privileges or assigning roles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 can view the students accessing a course and have the option to remove a request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190" name="Google Shape;19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707" y="1901761"/>
            <a:ext cx="8384518" cy="43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>
            <p:ph type="title"/>
          </p:nvPr>
        </p:nvSpPr>
        <p:spPr>
          <a:xfrm>
            <a:off x="218552" y="3023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Student Home Page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218661" y="2241825"/>
            <a:ext cx="34470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land into the home page for the courses available in the LMS system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diverse cloud and devops tools listed with Keywords that emphasize the learning outcomes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can view details of the course that lands them in the upcoming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218552" y="2353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Knowledge Levels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descr="A list of different types of knowledge&#10;&#10;Description automatically generated" id="198" name="Google Shape;19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6057" y="1355303"/>
            <a:ext cx="4441152" cy="514217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"/>
          <p:cNvSpPr txBox="1"/>
          <p:nvPr/>
        </p:nvSpPr>
        <p:spPr>
          <a:xfrm>
            <a:off x="218661" y="2241825"/>
            <a:ext cx="552372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gold standard mentions strategic knowledge about the course with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contextual and conditional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knowledge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silver standard mentions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subject-specific skills and algorithms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knowledge and ability to determine when to use appropriate procedures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bronze acknowledges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details and elements,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and generalizations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theories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models, structures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218552" y="3023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Student assessment </a:t>
            </a:r>
            <a:r>
              <a:rPr lang="en-US">
                <a:solidFill>
                  <a:schemeClr val="accent1"/>
                </a:solidFill>
              </a:rPr>
              <a:t>via Auto-grading API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0269" y="1818317"/>
            <a:ext cx="8343579" cy="440598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/>
        </p:nvSpPr>
        <p:spPr>
          <a:xfrm>
            <a:off x="218661" y="2241825"/>
            <a:ext cx="3196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initially are assessed via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pre-survey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questions before course begins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complete the course and are directed to technical assessment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assessment consists of 3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pre-survey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questions and 10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post-completion technical assessment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questions for determining the knowledge levels and eventually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growth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218552" y="2646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Student Progress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218661" y="2241825"/>
            <a:ext cx="370752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about the Progress is shown in all the courses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Learners can also assess their Knowledge Levels looking at the tiers that they are assigned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help assess the Knowledge Growth in students and provides directives for improvement</a:t>
            </a:r>
            <a:endParaRPr/>
          </a:p>
        </p:txBody>
      </p:sp>
      <p:pic>
        <p:nvPicPr>
          <p:cNvPr descr="A screenshot of a web page&#10;&#10;Description automatically generated" id="213" name="Google Shape;2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6204" y="1847419"/>
            <a:ext cx="7915469" cy="4101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Knowledge Growth Evaluation</a:t>
            </a:r>
            <a:endParaRPr>
              <a:solidFill>
                <a:srgbClr val="4472C4"/>
              </a:solidFill>
            </a:endParaRPr>
          </a:p>
        </p:txBody>
      </p:sp>
      <p:pic>
        <p:nvPicPr>
          <p:cNvPr descr="A comparison of pie charts&#10;&#10;Description automatically generated" id="219" name="Google Shape;21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103" y="1752421"/>
            <a:ext cx="6650653" cy="3346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 txBox="1"/>
          <p:nvPr/>
        </p:nvSpPr>
        <p:spPr>
          <a:xfrm>
            <a:off x="529681" y="1837498"/>
            <a:ext cx="432677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Workshops were conducted totaling 122 students for the first module relating to Kubernetes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growth is evaluated by comparing knowledge level after a post pre-survey with the post technical assessment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noticed that there have been significant improvement from the students</a:t>
            </a:r>
            <a:endParaRPr/>
          </a:p>
        </p:txBody>
      </p:sp>
      <p:pic>
        <p:nvPicPr>
          <p:cNvPr descr="A black text on a white background&#10;&#10;Description automatically generated" id="221" name="Google Shape;2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959" y="5296882"/>
            <a:ext cx="6096000" cy="114207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 txBox="1"/>
          <p:nvPr/>
        </p:nvSpPr>
        <p:spPr>
          <a:xfrm>
            <a:off x="7163836" y="5173305"/>
            <a:ext cx="516293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medal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🥇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- 90% and above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Silver medal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🥈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- 70% and above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Bronze medal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🥉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- 50% and above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218552" y="327444"/>
            <a:ext cx="11606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Descriptive telemetry on the student enrollments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– Instructor view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descr="A screen shot of a graph&#10;&#10;Description automatically generated" id="228" name="Google Shape;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471" y="1772633"/>
            <a:ext cx="8324832" cy="437430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218661" y="2241825"/>
            <a:ext cx="360832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status of student enrollment is shown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 can filter the visualization with the courses available and check the enrollment status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2023-10-06T18:36:04Z</dcterms:created>
</cp:coreProperties>
</file>