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3C77-9453-47AF-AB56-12321F62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71CF4-7E08-496E-B013-4CBF0DBD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E3AA-1BA9-4C0A-B34E-6E821931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DB0BF-B424-4246-9EA3-C61F16B7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1E66-8D7E-47D3-9E4E-2C70499E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8325-E598-40D6-BE8E-05EEA148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08226-A7F5-4D90-BD99-DEBD2C5CE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0C19-DB86-4B35-8DB0-6AD5E48E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948E-C835-42F7-BB86-CF9D5170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428A-BB48-4088-A931-7475B6DD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04F5A-8E82-4C57-8C89-CF3BB6165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F8821-6FA7-47D0-AE31-86E29200D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E0A1-E366-4033-A170-DC7C7F4A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BC78-12E8-4806-A2ED-5A0120C4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D4A6-3F82-4927-A76C-7E1A0589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2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B8A2-13EC-44AF-914F-1A2B7628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43FC-4AB4-495F-8A5C-90301FE7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0A5B-B295-46FD-BEA3-9792817D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430B-00AD-4829-BDCD-FC774C6B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7CEC-A1BB-49E2-A2B9-C936F537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6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4AE6-62A2-4810-A6A0-0662597A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5BF84-0C28-4C34-8C1A-F8A75BC6B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F511-B585-4FBE-9642-F7B0DEF6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A906-1D7D-490C-B2E6-AA51DD82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9A02-71F9-45DC-BB3B-A9C1FD54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C7DD-8948-4DCA-986F-4FF4AD27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FE60-FC65-4BCD-8DD8-3992E1F5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6773A-F5EB-4E65-A335-517F6FA63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27423-416D-4FF3-B30E-F745CD16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20ACA-3170-40B4-B760-AEAFEA64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A7E5A-5332-460E-B1DF-79E22245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309-7F1A-4F9B-ADFE-C15BD31E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85D72-C105-4DAC-BF9D-881B4491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D5AC4-C127-48F8-A09F-9771D29BD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ECF76-CCC2-4C1D-9A1C-F7F2BA29B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97784-7C52-4C96-8C25-7C449383A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2ACF6-1FA1-4D4D-BEBD-A8E85723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7E5B7-9B93-4BD0-B300-F3E5AA8F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D2BE8-9D60-420C-BDEC-69335144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0AE4-078E-42A3-885A-CBE4F058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81EEF-3EB7-42D1-8A8A-3DF444D1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B8146-53F9-441E-9F85-85F16D37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78F35-9A4C-4924-AF66-659FA215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BE9C1-2DEB-4DE8-A2E6-E1FC4BC5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61917-EDDC-474D-9B54-72526469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87BD7-579B-4326-8F84-F193D5F8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B273-9FE7-40FD-9733-86A180D7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96AC-6709-4AE9-B7C8-5C89AEFC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06ED1-B8C8-4894-955C-3012EDB75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7942-7580-4954-9F68-E2F03F09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22EE2-CBC8-43BE-AAFE-46C38664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17D7-6C37-4EC3-A942-6649144D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F47B-D6CD-4E21-B647-2A2861A7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97500-3217-44B8-85FA-E35706F7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5A259-6D2F-4076-B056-4C6E54EFC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82E4E-08A4-459E-9C4F-5D532F7C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8E07-9F9C-4713-8125-C6F9B6D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93050-37EC-4029-8722-2F35B752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3825-E1ED-45D4-8F92-39927F3B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948E4-D291-405C-981F-D55C8009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C048-4FA3-472F-ABC8-B2A18988F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AB63-D622-472C-A8EC-B0A75E3D49E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AF70F-3DEF-4500-81A4-643F41D9A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2CC1-D16D-4339-8A88-DCA21C739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7A1C-831B-4C59-97A3-7FEEA88E3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4CF12-2A57-43A6-9B5D-0F97DFBE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93" y="488676"/>
            <a:ext cx="5121150" cy="2253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30728-9375-47BE-91F3-F141143C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92" y="488676"/>
            <a:ext cx="5184507" cy="2253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4DEFF-8FE1-412B-B2DE-5A031B42B601}"/>
              </a:ext>
            </a:extLst>
          </p:cNvPr>
          <p:cNvSpPr txBox="1"/>
          <p:nvPr/>
        </p:nvSpPr>
        <p:spPr>
          <a:xfrm>
            <a:off x="2403527" y="2788770"/>
            <a:ext cx="2576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No Regularization</a:t>
            </a:r>
          </a:p>
          <a:p>
            <a:pPr algn="ctr"/>
            <a:r>
              <a:rPr lang="en-US" sz="1400" dirty="0"/>
              <a:t>Over complex decision boundary</a:t>
            </a:r>
          </a:p>
          <a:p>
            <a:pPr algn="ctr"/>
            <a:r>
              <a:rPr lang="en-US" sz="1400" dirty="0"/>
              <a:t>Narrow uncertainty range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7142F-7AB4-4F38-9166-B830A56D4D03}"/>
              </a:ext>
            </a:extLst>
          </p:cNvPr>
          <p:cNvSpPr txBox="1"/>
          <p:nvPr/>
        </p:nvSpPr>
        <p:spPr>
          <a:xfrm>
            <a:off x="7428501" y="2830514"/>
            <a:ext cx="21437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L2 Regularization </a:t>
            </a:r>
          </a:p>
          <a:p>
            <a:pPr algn="ctr"/>
            <a:r>
              <a:rPr lang="en-US" sz="1400" dirty="0"/>
              <a:t>Simple decision boundary</a:t>
            </a:r>
          </a:p>
          <a:p>
            <a:pPr algn="ctr"/>
            <a:r>
              <a:rPr lang="en-US" sz="1400"/>
              <a:t>Wider </a:t>
            </a:r>
            <a:r>
              <a:rPr lang="en-US" sz="1400" dirty="0"/>
              <a:t>uncertainty range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24C51-99B6-4E42-A3E9-27095145DC2F}"/>
              </a:ext>
            </a:extLst>
          </p:cNvPr>
          <p:cNvSpPr txBox="1"/>
          <p:nvPr/>
        </p:nvSpPr>
        <p:spPr>
          <a:xfrm>
            <a:off x="2922200" y="3657177"/>
            <a:ext cx="592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 5 Polynomial Log Regression (with/out regularization)</a:t>
            </a:r>
          </a:p>
        </p:txBody>
      </p:sp>
    </p:spTree>
    <p:extLst>
      <p:ext uri="{BB962C8B-B14F-4D97-AF65-F5344CB8AC3E}">
        <p14:creationId xmlns:p14="http://schemas.microsoft.com/office/powerpoint/2010/main" val="354132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8C46C-8EE2-4843-AC30-EFA39BD9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7" y="540437"/>
            <a:ext cx="5311600" cy="2720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B8DBA-1F5D-433C-A4D8-420E5662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80" y="578540"/>
            <a:ext cx="5281118" cy="264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B7AD0-6A2C-4F08-A31B-EC968A37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906" y="3764136"/>
            <a:ext cx="5342083" cy="2789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4C782-BEE9-4BF5-BDF9-1FFF75F33D0B}"/>
              </a:ext>
            </a:extLst>
          </p:cNvPr>
          <p:cNvSpPr txBox="1"/>
          <p:nvPr/>
        </p:nvSpPr>
        <p:spPr>
          <a:xfrm>
            <a:off x="2505601" y="264189"/>
            <a:ext cx="84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Degree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67EB5-00FC-45C7-BF2F-D36D452CE3B7}"/>
              </a:ext>
            </a:extLst>
          </p:cNvPr>
          <p:cNvSpPr txBox="1"/>
          <p:nvPr/>
        </p:nvSpPr>
        <p:spPr>
          <a:xfrm>
            <a:off x="8621480" y="258243"/>
            <a:ext cx="84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Degree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0BB62-5D73-44E2-8BFA-4CE2D7CD7C2E}"/>
              </a:ext>
            </a:extLst>
          </p:cNvPr>
          <p:cNvSpPr txBox="1"/>
          <p:nvPr/>
        </p:nvSpPr>
        <p:spPr>
          <a:xfrm>
            <a:off x="4852561" y="3537261"/>
            <a:ext cx="84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Degree 5</a:t>
            </a:r>
          </a:p>
        </p:txBody>
      </p:sp>
    </p:spTree>
    <p:extLst>
      <p:ext uri="{BB962C8B-B14F-4D97-AF65-F5344CB8AC3E}">
        <p14:creationId xmlns:p14="http://schemas.microsoft.com/office/powerpoint/2010/main" val="230892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3C5989-AB0E-4503-B72D-415FA0205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709" y="358165"/>
            <a:ext cx="3481497" cy="241089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2A84EC-2BF8-483F-83CD-EDA78C3EE04A}"/>
              </a:ext>
            </a:extLst>
          </p:cNvPr>
          <p:cNvGrpSpPr/>
          <p:nvPr/>
        </p:nvGrpSpPr>
        <p:grpSpPr>
          <a:xfrm>
            <a:off x="582282" y="1185262"/>
            <a:ext cx="3642146" cy="969542"/>
            <a:chOff x="176765" y="724086"/>
            <a:chExt cx="3642146" cy="9695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A540D0-DE4A-44D3-897D-A12CB3DBF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233"/>
            <a:stretch/>
          </p:blipFill>
          <p:spPr>
            <a:xfrm>
              <a:off x="176765" y="724086"/>
              <a:ext cx="3642146" cy="9695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4372FB-399E-425B-B4E9-27F8CFF2E2AD}"/>
                </a:ext>
              </a:extLst>
            </p:cNvPr>
            <p:cNvSpPr txBox="1"/>
            <p:nvPr/>
          </p:nvSpPr>
          <p:spPr>
            <a:xfrm>
              <a:off x="1766984" y="1325599"/>
              <a:ext cx="13805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(default regularization)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CA8FD5-A94E-46D0-89D4-6FB219253D2F}"/>
              </a:ext>
            </a:extLst>
          </p:cNvPr>
          <p:cNvSpPr txBox="1"/>
          <p:nvPr/>
        </p:nvSpPr>
        <p:spPr>
          <a:xfrm>
            <a:off x="5597720" y="2854519"/>
            <a:ext cx="341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regularization</a:t>
            </a:r>
            <a:r>
              <a:rPr lang="en-US" sz="1400" b="1" dirty="0"/>
              <a:t>: Small Uncertainty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B44AC-A29E-432D-A51B-18F819B2DE6F}"/>
              </a:ext>
            </a:extLst>
          </p:cNvPr>
          <p:cNvSpPr txBox="1"/>
          <p:nvPr/>
        </p:nvSpPr>
        <p:spPr>
          <a:xfrm>
            <a:off x="558873" y="2854519"/>
            <a:ext cx="3665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regularization</a:t>
            </a:r>
            <a:r>
              <a:rPr lang="en-US" sz="1400" b="1" dirty="0"/>
              <a:t>: Coefficient magnitude grows</a:t>
            </a:r>
          </a:p>
        </p:txBody>
      </p:sp>
    </p:spTree>
    <p:extLst>
      <p:ext uri="{BB962C8B-B14F-4D97-AF65-F5344CB8AC3E}">
        <p14:creationId xmlns:p14="http://schemas.microsoft.com/office/powerpoint/2010/main" val="298445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Ritika</dc:creator>
  <cp:lastModifiedBy>S, Ritika</cp:lastModifiedBy>
  <cp:revision>3</cp:revision>
  <dcterms:created xsi:type="dcterms:W3CDTF">2021-05-09T09:40:41Z</dcterms:created>
  <dcterms:modified xsi:type="dcterms:W3CDTF">2021-05-09T10:18:35Z</dcterms:modified>
</cp:coreProperties>
</file>