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95" r:id="rId3"/>
    <p:sldId id="257" r:id="rId4"/>
    <p:sldId id="266" r:id="rId5"/>
    <p:sldId id="296" r:id="rId6"/>
    <p:sldId id="297" r:id="rId7"/>
    <p:sldId id="298" r:id="rId8"/>
    <p:sldId id="303" r:id="rId9"/>
    <p:sldId id="301" r:id="rId10"/>
    <p:sldId id="302" r:id="rId11"/>
    <p:sldId id="279" r:id="rId12"/>
    <p:sldId id="264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Josefin Slab" pitchFamily="2" charset="0"/>
      <p:regular r:id="rId20"/>
      <p:bold r:id="rId21"/>
      <p:italic r:id="rId22"/>
      <p:boldItalic r:id="rId23"/>
    </p:embeddedFont>
    <p:embeddedFont>
      <p:font typeface="Josefin Slab Thin" pitchFamily="2" charset="0"/>
      <p:regular r:id="rId24"/>
      <p:italic r:id="rId25"/>
    </p:embeddedFont>
    <p:embeddedFont>
      <p:font typeface="Staatliche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3845EE-36EA-44D3-8725-D13FAD6396DA}">
  <a:tblStyle styleId="{E13845EE-36EA-44D3-8725-D13FAD639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1379" autoAdjust="0"/>
  </p:normalViewPr>
  <p:slideViewPr>
    <p:cSldViewPr snapToGrid="0">
      <p:cViewPr varScale="1">
        <p:scale>
          <a:sx n="84" d="100"/>
          <a:sy n="84" d="100"/>
        </p:scale>
        <p:origin x="1020" y="84"/>
      </p:cViewPr>
      <p:guideLst>
        <p:guide pos="5227"/>
        <p:guide orient="horz" pos="29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2627eba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2627eba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083763cf6_5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083763cf6_5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7" name="Google Shape;4237;g64752e126b_4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8" name="Google Shape;4238;g64752e126b_4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">
  <p:cSld name="CUSTOM_7_1">
    <p:bg>
      <p:bgPr>
        <a:solidFill>
          <a:srgbClr val="F3F3F3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Thin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solidFill>
          <a:srgbClr val="F3F3F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rgbClr val="F3F3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rgbClr val="EFEFE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ecd.org/Index.aspx?DataSetCode=MI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jrp.2013.02.00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  <a:solidFill>
            <a:schemeClr val="accent4">
              <a:lumMod val="75000"/>
            </a:schemeClr>
          </a:solidFill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682924"/>
            <a:ext cx="2959192" cy="904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Ritu Bhamrah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015324478</a:t>
            </a:r>
            <a:endParaRPr sz="2400" b="1"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760202"/>
            <a:ext cx="3248400" cy="170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Cross-country analysis &amp; Emigration</a:t>
            </a:r>
            <a:endParaRPr sz="3600"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4" name="Google Shape;6489;p54">
            <a:extLst>
              <a:ext uri="{FF2B5EF4-FFF2-40B4-BE49-F238E27FC236}">
                <a16:creationId xmlns:a16="http://schemas.microsoft.com/office/drawing/2014/main" id="{3F71055B-9DD1-49F9-BE25-397B8AA69FD7}"/>
              </a:ext>
            </a:extLst>
          </p:cNvPr>
          <p:cNvGrpSpPr/>
          <p:nvPr/>
        </p:nvGrpSpPr>
        <p:grpSpPr>
          <a:xfrm>
            <a:off x="3782041" y="1301265"/>
            <a:ext cx="2267048" cy="1522063"/>
            <a:chOff x="1397225" y="1410350"/>
            <a:chExt cx="4786300" cy="2774500"/>
          </a:xfrm>
          <a:solidFill>
            <a:schemeClr val="tx1">
              <a:lumMod val="50000"/>
            </a:schemeClr>
          </a:solidFill>
        </p:grpSpPr>
        <p:grpSp>
          <p:nvGrpSpPr>
            <p:cNvPr id="1305" name="Google Shape;6490;p54">
              <a:extLst>
                <a:ext uri="{FF2B5EF4-FFF2-40B4-BE49-F238E27FC236}">
                  <a16:creationId xmlns:a16="http://schemas.microsoft.com/office/drawing/2014/main" id="{FA1D154C-9CC8-4ADC-BBAC-2C2CD94C62B6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  <a:grpFill/>
          </p:grpSpPr>
          <p:sp>
            <p:nvSpPr>
              <p:cNvPr id="1560" name="Google Shape;6491;p54">
                <a:extLst>
                  <a:ext uri="{FF2B5EF4-FFF2-40B4-BE49-F238E27FC236}">
                    <a16:creationId xmlns:a16="http://schemas.microsoft.com/office/drawing/2014/main" id="{BBB81FD1-2F6C-4CBE-849C-31BAA17C2897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61" name="Google Shape;6492;p54">
                <a:extLst>
                  <a:ext uri="{FF2B5EF4-FFF2-40B4-BE49-F238E27FC236}">
                    <a16:creationId xmlns:a16="http://schemas.microsoft.com/office/drawing/2014/main" id="{E6846096-3255-472B-8A8F-6BFD2BC7D371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6493;p54">
              <a:extLst>
                <a:ext uri="{FF2B5EF4-FFF2-40B4-BE49-F238E27FC236}">
                  <a16:creationId xmlns:a16="http://schemas.microsoft.com/office/drawing/2014/main" id="{CFF296A5-BB76-463B-AC39-411F6A27F9A9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  <a:grpFill/>
          </p:grpSpPr>
          <p:sp>
            <p:nvSpPr>
              <p:cNvPr id="1552" name="Google Shape;6494;p54">
                <a:extLst>
                  <a:ext uri="{FF2B5EF4-FFF2-40B4-BE49-F238E27FC236}">
                    <a16:creationId xmlns:a16="http://schemas.microsoft.com/office/drawing/2014/main" id="{90E5A682-E52B-495A-BD8A-55B149BFB806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1553" name="Google Shape;6495;p54">
                <a:extLst>
                  <a:ext uri="{FF2B5EF4-FFF2-40B4-BE49-F238E27FC236}">
                    <a16:creationId xmlns:a16="http://schemas.microsoft.com/office/drawing/2014/main" id="{13EC4663-8A44-4471-BFF9-B44F0531112D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  <a:grpFill/>
            </p:grpSpPr>
            <p:sp>
              <p:nvSpPr>
                <p:cNvPr id="1554" name="Google Shape;6496;p54">
                  <a:extLst>
                    <a:ext uri="{FF2B5EF4-FFF2-40B4-BE49-F238E27FC236}">
                      <a16:creationId xmlns:a16="http://schemas.microsoft.com/office/drawing/2014/main" id="{12969F52-8E7D-46B4-BC49-932060B9BF72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</p:sp>
            <p:sp>
              <p:nvSpPr>
                <p:cNvPr id="1555" name="Google Shape;6497;p54">
                  <a:extLst>
                    <a:ext uri="{FF2B5EF4-FFF2-40B4-BE49-F238E27FC236}">
                      <a16:creationId xmlns:a16="http://schemas.microsoft.com/office/drawing/2014/main" id="{5B48F8F3-B885-4CFE-9D38-8FED2AFC6335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6498;p54">
                  <a:extLst>
                    <a:ext uri="{FF2B5EF4-FFF2-40B4-BE49-F238E27FC236}">
                      <a16:creationId xmlns:a16="http://schemas.microsoft.com/office/drawing/2014/main" id="{9343A0D6-C2EA-4074-8DF1-5BEF74176CFF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6499;p54">
                  <a:extLst>
                    <a:ext uri="{FF2B5EF4-FFF2-40B4-BE49-F238E27FC236}">
                      <a16:creationId xmlns:a16="http://schemas.microsoft.com/office/drawing/2014/main" id="{C19A0319-F8EB-49BB-BAEA-87408222E25C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6500;p54">
                  <a:extLst>
                    <a:ext uri="{FF2B5EF4-FFF2-40B4-BE49-F238E27FC236}">
                      <a16:creationId xmlns:a16="http://schemas.microsoft.com/office/drawing/2014/main" id="{C5940A01-3E7F-4BC9-B2F3-C532D818FCF9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6501;p54">
                  <a:extLst>
                    <a:ext uri="{FF2B5EF4-FFF2-40B4-BE49-F238E27FC236}">
                      <a16:creationId xmlns:a16="http://schemas.microsoft.com/office/drawing/2014/main" id="{EFA3DD31-055C-4901-AA09-5E0E6011B0C5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07" name="Google Shape;6502;p54">
              <a:extLst>
                <a:ext uri="{FF2B5EF4-FFF2-40B4-BE49-F238E27FC236}">
                  <a16:creationId xmlns:a16="http://schemas.microsoft.com/office/drawing/2014/main" id="{30B3C469-6F1E-4720-A535-001A27D3BC80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  <a:grpFill/>
          </p:grpSpPr>
          <p:sp>
            <p:nvSpPr>
              <p:cNvPr id="1550" name="Google Shape;6503;p54">
                <a:extLst>
                  <a:ext uri="{FF2B5EF4-FFF2-40B4-BE49-F238E27FC236}">
                    <a16:creationId xmlns:a16="http://schemas.microsoft.com/office/drawing/2014/main" id="{6073849C-79AC-4F7E-B353-46DEDA4B49B8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51" name="Google Shape;6504;p54">
                <a:extLst>
                  <a:ext uri="{FF2B5EF4-FFF2-40B4-BE49-F238E27FC236}">
                    <a16:creationId xmlns:a16="http://schemas.microsoft.com/office/drawing/2014/main" id="{EAFD1761-2B74-4884-BFE1-52F3771077F5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8" name="Google Shape;6505;p54">
              <a:extLst>
                <a:ext uri="{FF2B5EF4-FFF2-40B4-BE49-F238E27FC236}">
                  <a16:creationId xmlns:a16="http://schemas.microsoft.com/office/drawing/2014/main" id="{379EC5EE-4C31-48B0-A6BF-0CD52A0D4A4F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  <a:grpFill/>
          </p:grpSpPr>
          <p:sp>
            <p:nvSpPr>
              <p:cNvPr id="1544" name="Google Shape;6506;p54">
                <a:extLst>
                  <a:ext uri="{FF2B5EF4-FFF2-40B4-BE49-F238E27FC236}">
                    <a16:creationId xmlns:a16="http://schemas.microsoft.com/office/drawing/2014/main" id="{F7B32357-66F3-4EA3-B6EC-C41A21974AC7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45" name="Google Shape;6507;p54">
                <a:extLst>
                  <a:ext uri="{FF2B5EF4-FFF2-40B4-BE49-F238E27FC236}">
                    <a16:creationId xmlns:a16="http://schemas.microsoft.com/office/drawing/2014/main" id="{8F41D1FE-DF72-4830-B047-BEDD2508BCDA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6508;p54">
                <a:extLst>
                  <a:ext uri="{FF2B5EF4-FFF2-40B4-BE49-F238E27FC236}">
                    <a16:creationId xmlns:a16="http://schemas.microsoft.com/office/drawing/2014/main" id="{5D0A0685-1907-415C-ABE3-15FE447459ED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6509;p54">
                <a:extLst>
                  <a:ext uri="{FF2B5EF4-FFF2-40B4-BE49-F238E27FC236}">
                    <a16:creationId xmlns:a16="http://schemas.microsoft.com/office/drawing/2014/main" id="{EBCB7A1C-C9ED-497C-ABD9-BD0A7FA2F0C8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6510;p54">
                <a:extLst>
                  <a:ext uri="{FF2B5EF4-FFF2-40B4-BE49-F238E27FC236}">
                    <a16:creationId xmlns:a16="http://schemas.microsoft.com/office/drawing/2014/main" id="{47156D94-38BB-402A-9B38-40798076547C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6511;p54">
                <a:extLst>
                  <a:ext uri="{FF2B5EF4-FFF2-40B4-BE49-F238E27FC236}">
                    <a16:creationId xmlns:a16="http://schemas.microsoft.com/office/drawing/2014/main" id="{8375DFA9-E8EB-4510-A110-239AA39089BC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9" name="Google Shape;6512;p54">
              <a:extLst>
                <a:ext uri="{FF2B5EF4-FFF2-40B4-BE49-F238E27FC236}">
                  <a16:creationId xmlns:a16="http://schemas.microsoft.com/office/drawing/2014/main" id="{1613C91A-E3E3-43C4-BF1B-AFD5D968B458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  <a:grpFill/>
          </p:grpSpPr>
          <p:sp>
            <p:nvSpPr>
              <p:cNvPr id="1542" name="Google Shape;6513;p54">
                <a:extLst>
                  <a:ext uri="{FF2B5EF4-FFF2-40B4-BE49-F238E27FC236}">
                    <a16:creationId xmlns:a16="http://schemas.microsoft.com/office/drawing/2014/main" id="{B95F9496-EDE6-40C8-86E7-5D2DBD936851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6514;p54">
                <a:extLst>
                  <a:ext uri="{FF2B5EF4-FFF2-40B4-BE49-F238E27FC236}">
                    <a16:creationId xmlns:a16="http://schemas.microsoft.com/office/drawing/2014/main" id="{0CBCDE31-1787-4FA5-A2E4-7E4534C40629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310" name="Google Shape;6515;p54">
              <a:extLst>
                <a:ext uri="{FF2B5EF4-FFF2-40B4-BE49-F238E27FC236}">
                  <a16:creationId xmlns:a16="http://schemas.microsoft.com/office/drawing/2014/main" id="{019D07D5-F860-4C0A-BE30-CC62A17A922F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  <a:grpFill/>
          </p:grpSpPr>
          <p:sp>
            <p:nvSpPr>
              <p:cNvPr id="1539" name="Google Shape;6516;p54">
                <a:extLst>
                  <a:ext uri="{FF2B5EF4-FFF2-40B4-BE49-F238E27FC236}">
                    <a16:creationId xmlns:a16="http://schemas.microsoft.com/office/drawing/2014/main" id="{DE085EC4-C082-4F42-A69E-28CB7B04918B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6517;p54">
                <a:extLst>
                  <a:ext uri="{FF2B5EF4-FFF2-40B4-BE49-F238E27FC236}">
                    <a16:creationId xmlns:a16="http://schemas.microsoft.com/office/drawing/2014/main" id="{890B69BF-8C71-421E-996C-4930BFB48F75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41" name="Google Shape;6518;p54">
                <a:extLst>
                  <a:ext uri="{FF2B5EF4-FFF2-40B4-BE49-F238E27FC236}">
                    <a16:creationId xmlns:a16="http://schemas.microsoft.com/office/drawing/2014/main" id="{BC34F409-E520-40FD-B894-3B182FA10CCD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311" name="Google Shape;6519;p54">
              <a:extLst>
                <a:ext uri="{FF2B5EF4-FFF2-40B4-BE49-F238E27FC236}">
                  <a16:creationId xmlns:a16="http://schemas.microsoft.com/office/drawing/2014/main" id="{878A7D68-39B2-42D2-A7BE-AF763E793B53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  <a:grpFill/>
          </p:grpSpPr>
          <p:sp>
            <p:nvSpPr>
              <p:cNvPr id="1537" name="Google Shape;6520;p54">
                <a:extLst>
                  <a:ext uri="{FF2B5EF4-FFF2-40B4-BE49-F238E27FC236}">
                    <a16:creationId xmlns:a16="http://schemas.microsoft.com/office/drawing/2014/main" id="{0C4BADD6-2486-43F9-9DA6-F02181453B9E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6521;p54">
                <a:extLst>
                  <a:ext uri="{FF2B5EF4-FFF2-40B4-BE49-F238E27FC236}">
                    <a16:creationId xmlns:a16="http://schemas.microsoft.com/office/drawing/2014/main" id="{F73CD02E-F165-41C6-B05C-505AD7BDC28F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312" name="Google Shape;6522;p54">
              <a:extLst>
                <a:ext uri="{FF2B5EF4-FFF2-40B4-BE49-F238E27FC236}">
                  <a16:creationId xmlns:a16="http://schemas.microsoft.com/office/drawing/2014/main" id="{08BC6514-DAEF-451D-80EC-C35D17066B29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  <a:grpFill/>
          </p:grpSpPr>
          <p:sp>
            <p:nvSpPr>
              <p:cNvPr id="1535" name="Google Shape;6523;p54">
                <a:extLst>
                  <a:ext uri="{FF2B5EF4-FFF2-40B4-BE49-F238E27FC236}">
                    <a16:creationId xmlns:a16="http://schemas.microsoft.com/office/drawing/2014/main" id="{76C9D8A4-68D8-4F4E-8C35-ED99883307F6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36" name="Google Shape;6524;p54">
                <a:extLst>
                  <a:ext uri="{FF2B5EF4-FFF2-40B4-BE49-F238E27FC236}">
                    <a16:creationId xmlns:a16="http://schemas.microsoft.com/office/drawing/2014/main" id="{54700696-E143-41B7-AC9F-36D0E8719217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3" name="Google Shape;6525;p54">
              <a:extLst>
                <a:ext uri="{FF2B5EF4-FFF2-40B4-BE49-F238E27FC236}">
                  <a16:creationId xmlns:a16="http://schemas.microsoft.com/office/drawing/2014/main" id="{13A9F8A3-AC2A-45AE-8160-D8C1D7B7D6B4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  <a:grpFill/>
          </p:grpSpPr>
          <p:sp>
            <p:nvSpPr>
              <p:cNvPr id="1531" name="Google Shape;6526;p54">
                <a:extLst>
                  <a:ext uri="{FF2B5EF4-FFF2-40B4-BE49-F238E27FC236}">
                    <a16:creationId xmlns:a16="http://schemas.microsoft.com/office/drawing/2014/main" id="{77715820-A570-4581-A3D6-60C4B0B75B2C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grpSp>
            <p:nvGrpSpPr>
              <p:cNvPr id="1532" name="Google Shape;6527;p54">
                <a:extLst>
                  <a:ext uri="{FF2B5EF4-FFF2-40B4-BE49-F238E27FC236}">
                    <a16:creationId xmlns:a16="http://schemas.microsoft.com/office/drawing/2014/main" id="{3E741532-ABEB-44EC-9969-2D3AD8659741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  <a:grpFill/>
            </p:grpSpPr>
            <p:sp>
              <p:nvSpPr>
                <p:cNvPr id="1533" name="Google Shape;6528;p54">
                  <a:extLst>
                    <a:ext uri="{FF2B5EF4-FFF2-40B4-BE49-F238E27FC236}">
                      <a16:creationId xmlns:a16="http://schemas.microsoft.com/office/drawing/2014/main" id="{C5A5423E-4CFF-4A81-B594-1FE4337AFE43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6529;p54">
                  <a:extLst>
                    <a:ext uri="{FF2B5EF4-FFF2-40B4-BE49-F238E27FC236}">
                      <a16:creationId xmlns:a16="http://schemas.microsoft.com/office/drawing/2014/main" id="{1CCFDC3B-3DE4-40BA-90C3-2A2987032003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4" name="Google Shape;6530;p54">
              <a:extLst>
                <a:ext uri="{FF2B5EF4-FFF2-40B4-BE49-F238E27FC236}">
                  <a16:creationId xmlns:a16="http://schemas.microsoft.com/office/drawing/2014/main" id="{79A19C99-BDB1-478F-BA95-86B19828D283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  <a:grpFill/>
          </p:grpSpPr>
          <p:sp>
            <p:nvSpPr>
              <p:cNvPr id="1529" name="Google Shape;6531;p54">
                <a:extLst>
                  <a:ext uri="{FF2B5EF4-FFF2-40B4-BE49-F238E27FC236}">
                    <a16:creationId xmlns:a16="http://schemas.microsoft.com/office/drawing/2014/main" id="{ED689C61-59B0-4AA9-AD2E-AE2DC25F1045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30" name="Google Shape;6532;p54">
                <a:extLst>
                  <a:ext uri="{FF2B5EF4-FFF2-40B4-BE49-F238E27FC236}">
                    <a16:creationId xmlns:a16="http://schemas.microsoft.com/office/drawing/2014/main" id="{5A26380C-DB8E-470F-9F05-CAD67481D783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5" name="Google Shape;6533;p54">
              <a:extLst>
                <a:ext uri="{FF2B5EF4-FFF2-40B4-BE49-F238E27FC236}">
                  <a16:creationId xmlns:a16="http://schemas.microsoft.com/office/drawing/2014/main" id="{C55E1532-89F6-4826-B69D-E37548936055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  <a:grpFill/>
          </p:grpSpPr>
          <p:sp>
            <p:nvSpPr>
              <p:cNvPr id="1527" name="Google Shape;6534;p54">
                <a:extLst>
                  <a:ext uri="{FF2B5EF4-FFF2-40B4-BE49-F238E27FC236}">
                    <a16:creationId xmlns:a16="http://schemas.microsoft.com/office/drawing/2014/main" id="{235071A1-E9CF-42B4-ADF7-4437CD51C328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28" name="Google Shape;6535;p54">
                <a:extLst>
                  <a:ext uri="{FF2B5EF4-FFF2-40B4-BE49-F238E27FC236}">
                    <a16:creationId xmlns:a16="http://schemas.microsoft.com/office/drawing/2014/main" id="{1C8EDE60-D9F5-4921-99A5-CB2F545AE0A8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6" name="Google Shape;6536;p54">
              <a:extLst>
                <a:ext uri="{FF2B5EF4-FFF2-40B4-BE49-F238E27FC236}">
                  <a16:creationId xmlns:a16="http://schemas.microsoft.com/office/drawing/2014/main" id="{065EE96A-F241-44BB-953B-CABA7CEC710B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  <a:grpFill/>
          </p:grpSpPr>
          <p:sp>
            <p:nvSpPr>
              <p:cNvPr id="1525" name="Google Shape;6537;p54">
                <a:extLst>
                  <a:ext uri="{FF2B5EF4-FFF2-40B4-BE49-F238E27FC236}">
                    <a16:creationId xmlns:a16="http://schemas.microsoft.com/office/drawing/2014/main" id="{39E93976-4350-4EDF-B3D3-C76BE5237182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26" name="Google Shape;6538;p54">
                <a:extLst>
                  <a:ext uri="{FF2B5EF4-FFF2-40B4-BE49-F238E27FC236}">
                    <a16:creationId xmlns:a16="http://schemas.microsoft.com/office/drawing/2014/main" id="{0AC476DE-1580-4025-8A4B-BE396123C7ED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7" name="Google Shape;6539;p54">
              <a:extLst>
                <a:ext uri="{FF2B5EF4-FFF2-40B4-BE49-F238E27FC236}">
                  <a16:creationId xmlns:a16="http://schemas.microsoft.com/office/drawing/2014/main" id="{CC5A35C3-A894-4790-9CA0-F1B4B74D3A9D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6540;p54">
              <a:extLst>
                <a:ext uri="{FF2B5EF4-FFF2-40B4-BE49-F238E27FC236}">
                  <a16:creationId xmlns:a16="http://schemas.microsoft.com/office/drawing/2014/main" id="{542CCE91-A391-4466-A2FD-ED124D58F418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6541;p54">
              <a:extLst>
                <a:ext uri="{FF2B5EF4-FFF2-40B4-BE49-F238E27FC236}">
                  <a16:creationId xmlns:a16="http://schemas.microsoft.com/office/drawing/2014/main" id="{B4130DED-A05B-4BFE-8A11-4DDEB90A8E47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0" name="Google Shape;6542;p54">
              <a:extLst>
                <a:ext uri="{FF2B5EF4-FFF2-40B4-BE49-F238E27FC236}">
                  <a16:creationId xmlns:a16="http://schemas.microsoft.com/office/drawing/2014/main" id="{57497E24-4B2E-4B9D-93CA-54F68DFBC7E8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  <a:grpFill/>
          </p:grpSpPr>
          <p:sp>
            <p:nvSpPr>
              <p:cNvPr id="1509" name="Google Shape;6543;p54">
                <a:extLst>
                  <a:ext uri="{FF2B5EF4-FFF2-40B4-BE49-F238E27FC236}">
                    <a16:creationId xmlns:a16="http://schemas.microsoft.com/office/drawing/2014/main" id="{1980D314-0B10-440B-B9AF-06C3EA8C730E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6544;p54">
                <a:extLst>
                  <a:ext uri="{FF2B5EF4-FFF2-40B4-BE49-F238E27FC236}">
                    <a16:creationId xmlns:a16="http://schemas.microsoft.com/office/drawing/2014/main" id="{AFB312DD-636E-48E0-B48E-E8CCAF0A09E5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6545;p54">
                <a:extLst>
                  <a:ext uri="{FF2B5EF4-FFF2-40B4-BE49-F238E27FC236}">
                    <a16:creationId xmlns:a16="http://schemas.microsoft.com/office/drawing/2014/main" id="{F4587D1D-B827-462A-BA8E-D6E639B4F7A2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6546;p54">
                <a:extLst>
                  <a:ext uri="{FF2B5EF4-FFF2-40B4-BE49-F238E27FC236}">
                    <a16:creationId xmlns:a16="http://schemas.microsoft.com/office/drawing/2014/main" id="{AF1E321C-85CA-4169-8497-2E717E0F2D20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6547;p54">
                <a:extLst>
                  <a:ext uri="{FF2B5EF4-FFF2-40B4-BE49-F238E27FC236}">
                    <a16:creationId xmlns:a16="http://schemas.microsoft.com/office/drawing/2014/main" id="{B5397AD9-F6E8-4240-AD99-74FD5CF43D5B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6548;p54">
                <a:extLst>
                  <a:ext uri="{FF2B5EF4-FFF2-40B4-BE49-F238E27FC236}">
                    <a16:creationId xmlns:a16="http://schemas.microsoft.com/office/drawing/2014/main" id="{53929D85-040E-43F6-8B2C-98F1FD4D0842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6549;p54">
                <a:extLst>
                  <a:ext uri="{FF2B5EF4-FFF2-40B4-BE49-F238E27FC236}">
                    <a16:creationId xmlns:a16="http://schemas.microsoft.com/office/drawing/2014/main" id="{1C331F1A-32C6-47FD-AF52-18CBDF20410D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6550;p54">
                <a:extLst>
                  <a:ext uri="{FF2B5EF4-FFF2-40B4-BE49-F238E27FC236}">
                    <a16:creationId xmlns:a16="http://schemas.microsoft.com/office/drawing/2014/main" id="{F113BCD1-7834-4749-AD3E-8F481C70E7AB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6551;p54">
                <a:extLst>
                  <a:ext uri="{FF2B5EF4-FFF2-40B4-BE49-F238E27FC236}">
                    <a16:creationId xmlns:a16="http://schemas.microsoft.com/office/drawing/2014/main" id="{EF7AABFD-079D-425E-8D9A-C49C3341E885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6552;p54">
                <a:extLst>
                  <a:ext uri="{FF2B5EF4-FFF2-40B4-BE49-F238E27FC236}">
                    <a16:creationId xmlns:a16="http://schemas.microsoft.com/office/drawing/2014/main" id="{2D1A0713-F090-4A9D-B5B2-6B16BE64270E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6553;p54">
                <a:extLst>
                  <a:ext uri="{FF2B5EF4-FFF2-40B4-BE49-F238E27FC236}">
                    <a16:creationId xmlns:a16="http://schemas.microsoft.com/office/drawing/2014/main" id="{4E8A914C-B262-4F7F-852E-BC465F72641B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6554;p54">
                <a:extLst>
                  <a:ext uri="{FF2B5EF4-FFF2-40B4-BE49-F238E27FC236}">
                    <a16:creationId xmlns:a16="http://schemas.microsoft.com/office/drawing/2014/main" id="{D703F50C-6706-410B-98C9-FEBE30B602E7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6555;p54">
                <a:extLst>
                  <a:ext uri="{FF2B5EF4-FFF2-40B4-BE49-F238E27FC236}">
                    <a16:creationId xmlns:a16="http://schemas.microsoft.com/office/drawing/2014/main" id="{6C807839-55AE-4790-8959-1871CDFF785F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6556;p54">
                <a:extLst>
                  <a:ext uri="{FF2B5EF4-FFF2-40B4-BE49-F238E27FC236}">
                    <a16:creationId xmlns:a16="http://schemas.microsoft.com/office/drawing/2014/main" id="{2DCD5B78-425E-464E-A516-C109917855A8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6557;p54">
                <a:extLst>
                  <a:ext uri="{FF2B5EF4-FFF2-40B4-BE49-F238E27FC236}">
                    <a16:creationId xmlns:a16="http://schemas.microsoft.com/office/drawing/2014/main" id="{B3E2CE45-959A-40D7-BA14-2335B8C227EE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6558;p54">
                <a:extLst>
                  <a:ext uri="{FF2B5EF4-FFF2-40B4-BE49-F238E27FC236}">
                    <a16:creationId xmlns:a16="http://schemas.microsoft.com/office/drawing/2014/main" id="{AE4D24A5-DF37-4973-8259-A433F626D164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1" name="Google Shape;6559;p54">
              <a:extLst>
                <a:ext uri="{FF2B5EF4-FFF2-40B4-BE49-F238E27FC236}">
                  <a16:creationId xmlns:a16="http://schemas.microsoft.com/office/drawing/2014/main" id="{82D0D183-6639-46DD-9645-84EB8557F881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6560;p54">
              <a:extLst>
                <a:ext uri="{FF2B5EF4-FFF2-40B4-BE49-F238E27FC236}">
                  <a16:creationId xmlns:a16="http://schemas.microsoft.com/office/drawing/2014/main" id="{2FDB4156-F13C-44F5-94F1-DB151F385866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6561;p54">
              <a:extLst>
                <a:ext uri="{FF2B5EF4-FFF2-40B4-BE49-F238E27FC236}">
                  <a16:creationId xmlns:a16="http://schemas.microsoft.com/office/drawing/2014/main" id="{D47B7A2F-46CC-4D45-8DF4-C3457EA22D84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6562;p54">
              <a:extLst>
                <a:ext uri="{FF2B5EF4-FFF2-40B4-BE49-F238E27FC236}">
                  <a16:creationId xmlns:a16="http://schemas.microsoft.com/office/drawing/2014/main" id="{35431CC0-D9BF-49A8-92FC-2164BECFE3FC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6563;p54">
              <a:extLst>
                <a:ext uri="{FF2B5EF4-FFF2-40B4-BE49-F238E27FC236}">
                  <a16:creationId xmlns:a16="http://schemas.microsoft.com/office/drawing/2014/main" id="{E2B1FDC0-D225-4B09-9D37-F1F02D092BF0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6564;p54">
              <a:extLst>
                <a:ext uri="{FF2B5EF4-FFF2-40B4-BE49-F238E27FC236}">
                  <a16:creationId xmlns:a16="http://schemas.microsoft.com/office/drawing/2014/main" id="{26C6979A-4D7D-4856-A704-CF40ACACF0AF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6565;p54">
              <a:extLst>
                <a:ext uri="{FF2B5EF4-FFF2-40B4-BE49-F238E27FC236}">
                  <a16:creationId xmlns:a16="http://schemas.microsoft.com/office/drawing/2014/main" id="{FA0CE69E-A5E3-4A28-9AD8-1ADCC8DE34B5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6566;p54">
              <a:extLst>
                <a:ext uri="{FF2B5EF4-FFF2-40B4-BE49-F238E27FC236}">
                  <a16:creationId xmlns:a16="http://schemas.microsoft.com/office/drawing/2014/main" id="{1EE31D42-8192-4FD6-BC17-1E9B690ECA68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6567;p54">
              <a:extLst>
                <a:ext uri="{FF2B5EF4-FFF2-40B4-BE49-F238E27FC236}">
                  <a16:creationId xmlns:a16="http://schemas.microsoft.com/office/drawing/2014/main" id="{E1737FAD-6800-4764-9A6A-6E7EC8BE68F5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6568;p54">
              <a:extLst>
                <a:ext uri="{FF2B5EF4-FFF2-40B4-BE49-F238E27FC236}">
                  <a16:creationId xmlns:a16="http://schemas.microsoft.com/office/drawing/2014/main" id="{C501A78B-4C9D-421C-9500-D74228A10961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6569;p54">
              <a:extLst>
                <a:ext uri="{FF2B5EF4-FFF2-40B4-BE49-F238E27FC236}">
                  <a16:creationId xmlns:a16="http://schemas.microsoft.com/office/drawing/2014/main" id="{18DCFEAF-FB37-447F-A963-5B81E93AC611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6570;p54">
              <a:extLst>
                <a:ext uri="{FF2B5EF4-FFF2-40B4-BE49-F238E27FC236}">
                  <a16:creationId xmlns:a16="http://schemas.microsoft.com/office/drawing/2014/main" id="{F751B4D3-2ED4-49BF-8E87-1D1BBA0213EB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6571;p54">
              <a:extLst>
                <a:ext uri="{FF2B5EF4-FFF2-40B4-BE49-F238E27FC236}">
                  <a16:creationId xmlns:a16="http://schemas.microsoft.com/office/drawing/2014/main" id="{F5D9F083-FAF3-4696-BCEE-C3B53C0931E4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6572;p54">
              <a:extLst>
                <a:ext uri="{FF2B5EF4-FFF2-40B4-BE49-F238E27FC236}">
                  <a16:creationId xmlns:a16="http://schemas.microsoft.com/office/drawing/2014/main" id="{B45F9D9B-9836-476E-90A1-A2A9308F9C2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6573;p54">
              <a:extLst>
                <a:ext uri="{FF2B5EF4-FFF2-40B4-BE49-F238E27FC236}">
                  <a16:creationId xmlns:a16="http://schemas.microsoft.com/office/drawing/2014/main" id="{B73D263A-1CA9-4127-90C6-FBA28DEC5C51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6574;p54">
              <a:extLst>
                <a:ext uri="{FF2B5EF4-FFF2-40B4-BE49-F238E27FC236}">
                  <a16:creationId xmlns:a16="http://schemas.microsoft.com/office/drawing/2014/main" id="{8EFADAEF-0808-4ED3-BACD-726FA23C6A0B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6575;p54">
              <a:extLst>
                <a:ext uri="{FF2B5EF4-FFF2-40B4-BE49-F238E27FC236}">
                  <a16:creationId xmlns:a16="http://schemas.microsoft.com/office/drawing/2014/main" id="{ACA1EC0D-67A4-4558-86B9-25CCA4BFCD74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6576;p54">
              <a:extLst>
                <a:ext uri="{FF2B5EF4-FFF2-40B4-BE49-F238E27FC236}">
                  <a16:creationId xmlns:a16="http://schemas.microsoft.com/office/drawing/2014/main" id="{D74482F3-6A18-4629-8005-EAD6BB94B8BB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6577;p54">
              <a:extLst>
                <a:ext uri="{FF2B5EF4-FFF2-40B4-BE49-F238E27FC236}">
                  <a16:creationId xmlns:a16="http://schemas.microsoft.com/office/drawing/2014/main" id="{12024569-DB31-4315-A7CE-959E6A9FB24F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6578;p54">
              <a:extLst>
                <a:ext uri="{FF2B5EF4-FFF2-40B4-BE49-F238E27FC236}">
                  <a16:creationId xmlns:a16="http://schemas.microsoft.com/office/drawing/2014/main" id="{3C1A6DC0-67DC-4CEC-AC8A-B420ED4B8F51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6579;p54">
              <a:extLst>
                <a:ext uri="{FF2B5EF4-FFF2-40B4-BE49-F238E27FC236}">
                  <a16:creationId xmlns:a16="http://schemas.microsoft.com/office/drawing/2014/main" id="{D8E8F72F-7CC9-4C10-83C4-C280E28F9B63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6580;p54">
              <a:extLst>
                <a:ext uri="{FF2B5EF4-FFF2-40B4-BE49-F238E27FC236}">
                  <a16:creationId xmlns:a16="http://schemas.microsoft.com/office/drawing/2014/main" id="{82C4E53D-5FEB-4C73-A6BF-4842D8D2BDDF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3" name="Google Shape;6581;p54">
              <a:extLst>
                <a:ext uri="{FF2B5EF4-FFF2-40B4-BE49-F238E27FC236}">
                  <a16:creationId xmlns:a16="http://schemas.microsoft.com/office/drawing/2014/main" id="{DACEACAB-41C1-4EEB-8AEE-F7E3F0FFC950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  <a:grpFill/>
          </p:grpSpPr>
          <p:sp>
            <p:nvSpPr>
              <p:cNvPr id="1507" name="Google Shape;6582;p54">
                <a:extLst>
                  <a:ext uri="{FF2B5EF4-FFF2-40B4-BE49-F238E27FC236}">
                    <a16:creationId xmlns:a16="http://schemas.microsoft.com/office/drawing/2014/main" id="{7942FFD3-DAD1-4E3C-B7A1-10F1158BB6F5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6583;p54">
                <a:extLst>
                  <a:ext uri="{FF2B5EF4-FFF2-40B4-BE49-F238E27FC236}">
                    <a16:creationId xmlns:a16="http://schemas.microsoft.com/office/drawing/2014/main" id="{4E735285-8D22-42E7-A49A-8327F82DEB75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6584;p54">
              <a:extLst>
                <a:ext uri="{FF2B5EF4-FFF2-40B4-BE49-F238E27FC236}">
                  <a16:creationId xmlns:a16="http://schemas.microsoft.com/office/drawing/2014/main" id="{1C74BADA-CF15-449E-A3C3-822902C5F6E6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5" name="Google Shape;6585;p54">
              <a:extLst>
                <a:ext uri="{FF2B5EF4-FFF2-40B4-BE49-F238E27FC236}">
                  <a16:creationId xmlns:a16="http://schemas.microsoft.com/office/drawing/2014/main" id="{DFEE29F5-5028-48AB-838E-D133881EBBBE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  <a:grpFill/>
          </p:grpSpPr>
          <p:sp>
            <p:nvSpPr>
              <p:cNvPr id="1503" name="Google Shape;6586;p54">
                <a:extLst>
                  <a:ext uri="{FF2B5EF4-FFF2-40B4-BE49-F238E27FC236}">
                    <a16:creationId xmlns:a16="http://schemas.microsoft.com/office/drawing/2014/main" id="{F59F043E-D397-4CA4-9D72-8A4701CC5A3E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6587;p54">
                <a:extLst>
                  <a:ext uri="{FF2B5EF4-FFF2-40B4-BE49-F238E27FC236}">
                    <a16:creationId xmlns:a16="http://schemas.microsoft.com/office/drawing/2014/main" id="{224C680D-4232-41E5-AF31-B723702AA2FD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6588;p54">
                <a:extLst>
                  <a:ext uri="{FF2B5EF4-FFF2-40B4-BE49-F238E27FC236}">
                    <a16:creationId xmlns:a16="http://schemas.microsoft.com/office/drawing/2014/main" id="{08F5BA60-65C9-4D00-9454-FCAE1C79C631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6589;p54">
                <a:extLst>
                  <a:ext uri="{FF2B5EF4-FFF2-40B4-BE49-F238E27FC236}">
                    <a16:creationId xmlns:a16="http://schemas.microsoft.com/office/drawing/2014/main" id="{620C504F-2A95-4EEC-BEEC-1FAF7C05E8FF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6" name="Google Shape;6590;p54">
              <a:extLst>
                <a:ext uri="{FF2B5EF4-FFF2-40B4-BE49-F238E27FC236}">
                  <a16:creationId xmlns:a16="http://schemas.microsoft.com/office/drawing/2014/main" id="{98EACF04-F38B-4C87-8439-F24227DAF986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6591;p54">
              <a:extLst>
                <a:ext uri="{FF2B5EF4-FFF2-40B4-BE49-F238E27FC236}">
                  <a16:creationId xmlns:a16="http://schemas.microsoft.com/office/drawing/2014/main" id="{C3C864CF-AEC2-4F62-97C1-C6FC55043DB0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6592;p54">
              <a:extLst>
                <a:ext uri="{FF2B5EF4-FFF2-40B4-BE49-F238E27FC236}">
                  <a16:creationId xmlns:a16="http://schemas.microsoft.com/office/drawing/2014/main" id="{3A6BA27C-7B97-41E1-BDCF-F4339EC774EF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6593;p54">
              <a:extLst>
                <a:ext uri="{FF2B5EF4-FFF2-40B4-BE49-F238E27FC236}">
                  <a16:creationId xmlns:a16="http://schemas.microsoft.com/office/drawing/2014/main" id="{D266738D-5887-4D2B-B264-D8A52401A9A9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6594;p54">
              <a:extLst>
                <a:ext uri="{FF2B5EF4-FFF2-40B4-BE49-F238E27FC236}">
                  <a16:creationId xmlns:a16="http://schemas.microsoft.com/office/drawing/2014/main" id="{2A394766-7388-43C5-818F-C84537AD900A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6595;p54">
              <a:extLst>
                <a:ext uri="{FF2B5EF4-FFF2-40B4-BE49-F238E27FC236}">
                  <a16:creationId xmlns:a16="http://schemas.microsoft.com/office/drawing/2014/main" id="{A1F49D36-58D8-437E-A69F-3F8C144651E7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6596;p54">
              <a:extLst>
                <a:ext uri="{FF2B5EF4-FFF2-40B4-BE49-F238E27FC236}">
                  <a16:creationId xmlns:a16="http://schemas.microsoft.com/office/drawing/2014/main" id="{D285615E-5E3A-4F01-A243-1C5B98392048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3" name="Google Shape;6597;p54">
              <a:extLst>
                <a:ext uri="{FF2B5EF4-FFF2-40B4-BE49-F238E27FC236}">
                  <a16:creationId xmlns:a16="http://schemas.microsoft.com/office/drawing/2014/main" id="{E283133D-24EA-4C87-87EC-E9A696798AEA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  <a:grpFill/>
          </p:grpSpPr>
          <p:sp>
            <p:nvSpPr>
              <p:cNvPr id="1499" name="Google Shape;6598;p54">
                <a:extLst>
                  <a:ext uri="{FF2B5EF4-FFF2-40B4-BE49-F238E27FC236}">
                    <a16:creationId xmlns:a16="http://schemas.microsoft.com/office/drawing/2014/main" id="{37D4C3CF-0B4E-4480-9EB7-A893CCCD7BE4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6599;p54">
                <a:extLst>
                  <a:ext uri="{FF2B5EF4-FFF2-40B4-BE49-F238E27FC236}">
                    <a16:creationId xmlns:a16="http://schemas.microsoft.com/office/drawing/2014/main" id="{45843490-B815-43DB-ADE3-3539AAF91DF5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6600;p54">
                <a:extLst>
                  <a:ext uri="{FF2B5EF4-FFF2-40B4-BE49-F238E27FC236}">
                    <a16:creationId xmlns:a16="http://schemas.microsoft.com/office/drawing/2014/main" id="{20DDECDC-C78C-4FA9-988C-8576D9D4ED7E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6601;p54">
                <a:extLst>
                  <a:ext uri="{FF2B5EF4-FFF2-40B4-BE49-F238E27FC236}">
                    <a16:creationId xmlns:a16="http://schemas.microsoft.com/office/drawing/2014/main" id="{1236445D-4FB5-4A92-A489-509825ABA491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4" name="Google Shape;6602;p54">
              <a:extLst>
                <a:ext uri="{FF2B5EF4-FFF2-40B4-BE49-F238E27FC236}">
                  <a16:creationId xmlns:a16="http://schemas.microsoft.com/office/drawing/2014/main" id="{9CAE4725-CCB7-4125-AEE4-E89E5965551F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6603;p54">
              <a:extLst>
                <a:ext uri="{FF2B5EF4-FFF2-40B4-BE49-F238E27FC236}">
                  <a16:creationId xmlns:a16="http://schemas.microsoft.com/office/drawing/2014/main" id="{D1D6B851-E5D7-4241-B295-DC5491FBAE07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6604;p54">
              <a:extLst>
                <a:ext uri="{FF2B5EF4-FFF2-40B4-BE49-F238E27FC236}">
                  <a16:creationId xmlns:a16="http://schemas.microsoft.com/office/drawing/2014/main" id="{6EEA7D06-30DC-44BE-896C-1DF7F654A115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6605;p54">
              <a:extLst>
                <a:ext uri="{FF2B5EF4-FFF2-40B4-BE49-F238E27FC236}">
                  <a16:creationId xmlns:a16="http://schemas.microsoft.com/office/drawing/2014/main" id="{9A0AC98D-CD86-4344-BFBF-89C99C1D2146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6606;p54">
              <a:extLst>
                <a:ext uri="{FF2B5EF4-FFF2-40B4-BE49-F238E27FC236}">
                  <a16:creationId xmlns:a16="http://schemas.microsoft.com/office/drawing/2014/main" id="{91BA9948-E2B6-4B26-BDE0-3E6B29FDB25B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6607;p54">
              <a:extLst>
                <a:ext uri="{FF2B5EF4-FFF2-40B4-BE49-F238E27FC236}">
                  <a16:creationId xmlns:a16="http://schemas.microsoft.com/office/drawing/2014/main" id="{4A761217-7186-4CF0-9058-A93E442FFBC3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6608;p54">
              <a:extLst>
                <a:ext uri="{FF2B5EF4-FFF2-40B4-BE49-F238E27FC236}">
                  <a16:creationId xmlns:a16="http://schemas.microsoft.com/office/drawing/2014/main" id="{ADAED1FF-C2FA-475A-8335-1A9E2D083D93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6609;p54">
              <a:extLst>
                <a:ext uri="{FF2B5EF4-FFF2-40B4-BE49-F238E27FC236}">
                  <a16:creationId xmlns:a16="http://schemas.microsoft.com/office/drawing/2014/main" id="{A34FD388-CA60-4052-9AF0-16B0F559A2E5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6610;p54">
              <a:extLst>
                <a:ext uri="{FF2B5EF4-FFF2-40B4-BE49-F238E27FC236}">
                  <a16:creationId xmlns:a16="http://schemas.microsoft.com/office/drawing/2014/main" id="{2578DDD7-836C-4AE2-B47F-4815AA819A8B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6611;p54">
              <a:extLst>
                <a:ext uri="{FF2B5EF4-FFF2-40B4-BE49-F238E27FC236}">
                  <a16:creationId xmlns:a16="http://schemas.microsoft.com/office/drawing/2014/main" id="{9308623B-5AB8-4A3B-933A-15171B069ED7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6612;p54">
              <a:extLst>
                <a:ext uri="{FF2B5EF4-FFF2-40B4-BE49-F238E27FC236}">
                  <a16:creationId xmlns:a16="http://schemas.microsoft.com/office/drawing/2014/main" id="{38889191-16CA-44F8-B512-1A15023CDD01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6613;p54">
              <a:extLst>
                <a:ext uri="{FF2B5EF4-FFF2-40B4-BE49-F238E27FC236}">
                  <a16:creationId xmlns:a16="http://schemas.microsoft.com/office/drawing/2014/main" id="{8581A520-5B04-4573-A4FE-ADC83508E5C7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6614;p54">
              <a:extLst>
                <a:ext uri="{FF2B5EF4-FFF2-40B4-BE49-F238E27FC236}">
                  <a16:creationId xmlns:a16="http://schemas.microsoft.com/office/drawing/2014/main" id="{533B8965-B24D-4C7C-A1E3-1FBCFD256759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6615;p54">
              <a:extLst>
                <a:ext uri="{FF2B5EF4-FFF2-40B4-BE49-F238E27FC236}">
                  <a16:creationId xmlns:a16="http://schemas.microsoft.com/office/drawing/2014/main" id="{08BD80B3-AA47-44A2-B7D6-F8602BA84ED6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6616;p54">
              <a:extLst>
                <a:ext uri="{FF2B5EF4-FFF2-40B4-BE49-F238E27FC236}">
                  <a16:creationId xmlns:a16="http://schemas.microsoft.com/office/drawing/2014/main" id="{487C7CA7-BFDE-4E02-A505-E8D94B5A38C7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6617;p54">
              <a:extLst>
                <a:ext uri="{FF2B5EF4-FFF2-40B4-BE49-F238E27FC236}">
                  <a16:creationId xmlns:a16="http://schemas.microsoft.com/office/drawing/2014/main" id="{0EF57B4B-04AD-456B-B44E-B97269428466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6618;p54">
              <a:extLst>
                <a:ext uri="{FF2B5EF4-FFF2-40B4-BE49-F238E27FC236}">
                  <a16:creationId xmlns:a16="http://schemas.microsoft.com/office/drawing/2014/main" id="{8CF45A70-1E23-4F0E-8449-D1B20FCDEC55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6619;p54">
              <a:extLst>
                <a:ext uri="{FF2B5EF4-FFF2-40B4-BE49-F238E27FC236}">
                  <a16:creationId xmlns:a16="http://schemas.microsoft.com/office/drawing/2014/main" id="{09188BE6-A390-44DD-B47D-FE243CC98C67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6620;p54">
              <a:extLst>
                <a:ext uri="{FF2B5EF4-FFF2-40B4-BE49-F238E27FC236}">
                  <a16:creationId xmlns:a16="http://schemas.microsoft.com/office/drawing/2014/main" id="{647DD4B8-8138-438D-B63C-5143B9B7119D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6621;p54">
              <a:extLst>
                <a:ext uri="{FF2B5EF4-FFF2-40B4-BE49-F238E27FC236}">
                  <a16:creationId xmlns:a16="http://schemas.microsoft.com/office/drawing/2014/main" id="{F3EF02E9-3E89-416D-9312-217D0B9D5E0D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6622;p54">
              <a:extLst>
                <a:ext uri="{FF2B5EF4-FFF2-40B4-BE49-F238E27FC236}">
                  <a16:creationId xmlns:a16="http://schemas.microsoft.com/office/drawing/2014/main" id="{93D83264-EDF8-4452-BC94-5B8BA44ED57D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6623;p54">
              <a:extLst>
                <a:ext uri="{FF2B5EF4-FFF2-40B4-BE49-F238E27FC236}">
                  <a16:creationId xmlns:a16="http://schemas.microsoft.com/office/drawing/2014/main" id="{DCECAE61-20DE-44A9-BFE1-4141D518DFFB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6624;p54">
              <a:extLst>
                <a:ext uri="{FF2B5EF4-FFF2-40B4-BE49-F238E27FC236}">
                  <a16:creationId xmlns:a16="http://schemas.microsoft.com/office/drawing/2014/main" id="{E5758764-2D07-46A9-9D7C-7105C2BA5BF2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6625;p54">
              <a:extLst>
                <a:ext uri="{FF2B5EF4-FFF2-40B4-BE49-F238E27FC236}">
                  <a16:creationId xmlns:a16="http://schemas.microsoft.com/office/drawing/2014/main" id="{9607FA34-F138-4A24-8243-7079D408BB79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6626;p54">
              <a:extLst>
                <a:ext uri="{FF2B5EF4-FFF2-40B4-BE49-F238E27FC236}">
                  <a16:creationId xmlns:a16="http://schemas.microsoft.com/office/drawing/2014/main" id="{DD50A682-2D8E-4986-8D15-5B04BCCEF0B5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6627;p54">
              <a:extLst>
                <a:ext uri="{FF2B5EF4-FFF2-40B4-BE49-F238E27FC236}">
                  <a16:creationId xmlns:a16="http://schemas.microsoft.com/office/drawing/2014/main" id="{0408AC54-D172-442F-B8F9-987AA0A0A0C7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6628;p54">
              <a:extLst>
                <a:ext uri="{FF2B5EF4-FFF2-40B4-BE49-F238E27FC236}">
                  <a16:creationId xmlns:a16="http://schemas.microsoft.com/office/drawing/2014/main" id="{CCDF69F8-1596-4A14-920D-FC872620C108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6629;p54">
              <a:extLst>
                <a:ext uri="{FF2B5EF4-FFF2-40B4-BE49-F238E27FC236}">
                  <a16:creationId xmlns:a16="http://schemas.microsoft.com/office/drawing/2014/main" id="{D4667FEC-2342-4A51-8532-A5E25A280E79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6630;p54">
              <a:extLst>
                <a:ext uri="{FF2B5EF4-FFF2-40B4-BE49-F238E27FC236}">
                  <a16:creationId xmlns:a16="http://schemas.microsoft.com/office/drawing/2014/main" id="{87141D3F-7F55-4D75-BB98-EE8025F1B025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3" name="Google Shape;6631;p54">
              <a:extLst>
                <a:ext uri="{FF2B5EF4-FFF2-40B4-BE49-F238E27FC236}">
                  <a16:creationId xmlns:a16="http://schemas.microsoft.com/office/drawing/2014/main" id="{8A0E1808-8F16-4172-B708-444BED05787B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  <a:grpFill/>
          </p:grpSpPr>
          <p:sp>
            <p:nvSpPr>
              <p:cNvPr id="1497" name="Google Shape;6632;p54">
                <a:extLst>
                  <a:ext uri="{FF2B5EF4-FFF2-40B4-BE49-F238E27FC236}">
                    <a16:creationId xmlns:a16="http://schemas.microsoft.com/office/drawing/2014/main" id="{8A3A21DB-299A-47E3-AA5A-75DA15C46972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6633;p54">
                <a:extLst>
                  <a:ext uri="{FF2B5EF4-FFF2-40B4-BE49-F238E27FC236}">
                    <a16:creationId xmlns:a16="http://schemas.microsoft.com/office/drawing/2014/main" id="{51FB6258-CDEA-4B10-972C-B2068DF1CDCE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4" name="Google Shape;6634;p54">
              <a:extLst>
                <a:ext uri="{FF2B5EF4-FFF2-40B4-BE49-F238E27FC236}">
                  <a16:creationId xmlns:a16="http://schemas.microsoft.com/office/drawing/2014/main" id="{389D361A-E0EB-4C92-8FFD-30B620495661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6635;p54">
              <a:extLst>
                <a:ext uri="{FF2B5EF4-FFF2-40B4-BE49-F238E27FC236}">
                  <a16:creationId xmlns:a16="http://schemas.microsoft.com/office/drawing/2014/main" id="{46A43BC6-3879-487D-BA2E-2ED844CBCED3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  <a:grpFill/>
          </p:grpSpPr>
          <p:sp>
            <p:nvSpPr>
              <p:cNvPr id="1495" name="Google Shape;6636;p54">
                <a:extLst>
                  <a:ext uri="{FF2B5EF4-FFF2-40B4-BE49-F238E27FC236}">
                    <a16:creationId xmlns:a16="http://schemas.microsoft.com/office/drawing/2014/main" id="{9CD39F05-2260-4CD4-9CA4-4FA5E8C43D06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6637;p54">
                <a:extLst>
                  <a:ext uri="{FF2B5EF4-FFF2-40B4-BE49-F238E27FC236}">
                    <a16:creationId xmlns:a16="http://schemas.microsoft.com/office/drawing/2014/main" id="{8E3A1A40-5D30-418C-9F2C-7AB58B126A9F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6638;p54">
              <a:extLst>
                <a:ext uri="{FF2B5EF4-FFF2-40B4-BE49-F238E27FC236}">
                  <a16:creationId xmlns:a16="http://schemas.microsoft.com/office/drawing/2014/main" id="{092D954D-0ED7-48AB-9663-CC15C8D4BC69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  <a:grpFill/>
          </p:grpSpPr>
          <p:sp>
            <p:nvSpPr>
              <p:cNvPr id="1493" name="Google Shape;6639;p54">
                <a:extLst>
                  <a:ext uri="{FF2B5EF4-FFF2-40B4-BE49-F238E27FC236}">
                    <a16:creationId xmlns:a16="http://schemas.microsoft.com/office/drawing/2014/main" id="{FCAD5D76-7E1F-4B17-97B4-9AB2F788AA65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6640;p54">
                <a:extLst>
                  <a:ext uri="{FF2B5EF4-FFF2-40B4-BE49-F238E27FC236}">
                    <a16:creationId xmlns:a16="http://schemas.microsoft.com/office/drawing/2014/main" id="{2629FD34-5F79-48AD-BF57-369347371F7F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" name="Google Shape;6641;p54">
              <a:extLst>
                <a:ext uri="{FF2B5EF4-FFF2-40B4-BE49-F238E27FC236}">
                  <a16:creationId xmlns:a16="http://schemas.microsoft.com/office/drawing/2014/main" id="{9F4DBDEA-FD99-4991-BBD0-19A76C50CA79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6642;p54">
              <a:extLst>
                <a:ext uri="{FF2B5EF4-FFF2-40B4-BE49-F238E27FC236}">
                  <a16:creationId xmlns:a16="http://schemas.microsoft.com/office/drawing/2014/main" id="{A3BD48DD-9F23-4E99-B568-90B97E2D2C52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6643;p54">
              <a:extLst>
                <a:ext uri="{FF2B5EF4-FFF2-40B4-BE49-F238E27FC236}">
                  <a16:creationId xmlns:a16="http://schemas.microsoft.com/office/drawing/2014/main" id="{A6C28D49-3CF9-42D5-BB42-9D2076F03468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6644;p54">
              <a:extLst>
                <a:ext uri="{FF2B5EF4-FFF2-40B4-BE49-F238E27FC236}">
                  <a16:creationId xmlns:a16="http://schemas.microsoft.com/office/drawing/2014/main" id="{E5DA4913-01E7-48E1-A004-3FE9CF4F81E4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6645;p54">
              <a:extLst>
                <a:ext uri="{FF2B5EF4-FFF2-40B4-BE49-F238E27FC236}">
                  <a16:creationId xmlns:a16="http://schemas.microsoft.com/office/drawing/2014/main" id="{1CFCF539-5218-4A08-BAD9-7DFB7BAB0CD3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6646;p54">
              <a:extLst>
                <a:ext uri="{FF2B5EF4-FFF2-40B4-BE49-F238E27FC236}">
                  <a16:creationId xmlns:a16="http://schemas.microsoft.com/office/drawing/2014/main" id="{00EDDDAB-26D0-4A2C-98ED-2612A0AD8749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6647;p54">
              <a:extLst>
                <a:ext uri="{FF2B5EF4-FFF2-40B4-BE49-F238E27FC236}">
                  <a16:creationId xmlns:a16="http://schemas.microsoft.com/office/drawing/2014/main" id="{DF889D59-923A-4D93-8B73-97A5C7B96523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6648;p54">
              <a:extLst>
                <a:ext uri="{FF2B5EF4-FFF2-40B4-BE49-F238E27FC236}">
                  <a16:creationId xmlns:a16="http://schemas.microsoft.com/office/drawing/2014/main" id="{8F767C80-0DBF-47BB-9A75-731AA3AC3660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5" name="Google Shape;6649;p54">
              <a:extLst>
                <a:ext uri="{FF2B5EF4-FFF2-40B4-BE49-F238E27FC236}">
                  <a16:creationId xmlns:a16="http://schemas.microsoft.com/office/drawing/2014/main" id="{511771F1-FEFD-417C-9463-9D934942A1ED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  <a:grpFill/>
          </p:grpSpPr>
          <p:sp>
            <p:nvSpPr>
              <p:cNvPr id="1489" name="Google Shape;6650;p54">
                <a:extLst>
                  <a:ext uri="{FF2B5EF4-FFF2-40B4-BE49-F238E27FC236}">
                    <a16:creationId xmlns:a16="http://schemas.microsoft.com/office/drawing/2014/main" id="{EB94C70E-25E4-4C0C-9272-DF51CB272AE2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6651;p54">
                <a:extLst>
                  <a:ext uri="{FF2B5EF4-FFF2-40B4-BE49-F238E27FC236}">
                    <a16:creationId xmlns:a16="http://schemas.microsoft.com/office/drawing/2014/main" id="{31D4781C-1653-452E-B559-73079038574D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6652;p54">
                <a:extLst>
                  <a:ext uri="{FF2B5EF4-FFF2-40B4-BE49-F238E27FC236}">
                    <a16:creationId xmlns:a16="http://schemas.microsoft.com/office/drawing/2014/main" id="{946C9FC1-5AAC-4B31-A5F5-CF809A3E7505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6653;p54">
                <a:extLst>
                  <a:ext uri="{FF2B5EF4-FFF2-40B4-BE49-F238E27FC236}">
                    <a16:creationId xmlns:a16="http://schemas.microsoft.com/office/drawing/2014/main" id="{43AC8D49-0519-45EA-BD9A-607549EFC71D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6654;p54">
              <a:extLst>
                <a:ext uri="{FF2B5EF4-FFF2-40B4-BE49-F238E27FC236}">
                  <a16:creationId xmlns:a16="http://schemas.microsoft.com/office/drawing/2014/main" id="{0FC558FC-1FC6-475D-A1F9-507B5B1B419D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6655;p54">
              <a:extLst>
                <a:ext uri="{FF2B5EF4-FFF2-40B4-BE49-F238E27FC236}">
                  <a16:creationId xmlns:a16="http://schemas.microsoft.com/office/drawing/2014/main" id="{92A46C8A-E72D-4AC5-80FC-DF1D239C4570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6656;p54">
              <a:extLst>
                <a:ext uri="{FF2B5EF4-FFF2-40B4-BE49-F238E27FC236}">
                  <a16:creationId xmlns:a16="http://schemas.microsoft.com/office/drawing/2014/main" id="{4EC2C2B2-8355-4682-A177-82FDD4D62D80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6657;p54">
              <a:extLst>
                <a:ext uri="{FF2B5EF4-FFF2-40B4-BE49-F238E27FC236}">
                  <a16:creationId xmlns:a16="http://schemas.microsoft.com/office/drawing/2014/main" id="{8F2EA0F1-BF04-4A82-8DE0-66B8847F68C9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6658;p54">
              <a:extLst>
                <a:ext uri="{FF2B5EF4-FFF2-40B4-BE49-F238E27FC236}">
                  <a16:creationId xmlns:a16="http://schemas.microsoft.com/office/drawing/2014/main" id="{BB3D4BCB-2C4C-440E-A584-C14AC378C7A6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6659;p54">
              <a:extLst>
                <a:ext uri="{FF2B5EF4-FFF2-40B4-BE49-F238E27FC236}">
                  <a16:creationId xmlns:a16="http://schemas.microsoft.com/office/drawing/2014/main" id="{FA023684-DB54-4419-A833-CBE8312FE85B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6660;p54">
              <a:extLst>
                <a:ext uri="{FF2B5EF4-FFF2-40B4-BE49-F238E27FC236}">
                  <a16:creationId xmlns:a16="http://schemas.microsoft.com/office/drawing/2014/main" id="{C4D889C9-7160-4A9C-A5F2-59042A992C35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6661;p54">
              <a:extLst>
                <a:ext uri="{FF2B5EF4-FFF2-40B4-BE49-F238E27FC236}">
                  <a16:creationId xmlns:a16="http://schemas.microsoft.com/office/drawing/2014/main" id="{FE3F395C-D8E9-46F5-BA76-A14BBA17BFF6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4" name="Google Shape;6662;p54">
              <a:extLst>
                <a:ext uri="{FF2B5EF4-FFF2-40B4-BE49-F238E27FC236}">
                  <a16:creationId xmlns:a16="http://schemas.microsoft.com/office/drawing/2014/main" id="{12401AAD-92E6-4606-9631-DBBEB7545E47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  <a:grpFill/>
          </p:grpSpPr>
          <p:sp>
            <p:nvSpPr>
              <p:cNvPr id="1485" name="Google Shape;6663;p54">
                <a:extLst>
                  <a:ext uri="{FF2B5EF4-FFF2-40B4-BE49-F238E27FC236}">
                    <a16:creationId xmlns:a16="http://schemas.microsoft.com/office/drawing/2014/main" id="{21AA76CE-E817-4B6E-98E9-741A73D0D3E2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6664;p54">
                <a:extLst>
                  <a:ext uri="{FF2B5EF4-FFF2-40B4-BE49-F238E27FC236}">
                    <a16:creationId xmlns:a16="http://schemas.microsoft.com/office/drawing/2014/main" id="{D2BCB92C-F848-49B3-B414-B9E0D80F8FFE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6665;p54">
                <a:extLst>
                  <a:ext uri="{FF2B5EF4-FFF2-40B4-BE49-F238E27FC236}">
                    <a16:creationId xmlns:a16="http://schemas.microsoft.com/office/drawing/2014/main" id="{BF30C02E-350F-4A09-9F2D-4D8B73D8EDE9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6666;p54">
                <a:extLst>
                  <a:ext uri="{FF2B5EF4-FFF2-40B4-BE49-F238E27FC236}">
                    <a16:creationId xmlns:a16="http://schemas.microsoft.com/office/drawing/2014/main" id="{620C9C22-C3D6-443A-81AE-4C038B188B8B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5" name="Google Shape;6667;p54">
              <a:extLst>
                <a:ext uri="{FF2B5EF4-FFF2-40B4-BE49-F238E27FC236}">
                  <a16:creationId xmlns:a16="http://schemas.microsoft.com/office/drawing/2014/main" id="{239C4735-EF7D-48C6-859B-9624BBAB5C10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6668;p54">
              <a:extLst>
                <a:ext uri="{FF2B5EF4-FFF2-40B4-BE49-F238E27FC236}">
                  <a16:creationId xmlns:a16="http://schemas.microsoft.com/office/drawing/2014/main" id="{F69D8C52-5FAA-4507-81FC-9B8A20C89013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6669;p54">
              <a:extLst>
                <a:ext uri="{FF2B5EF4-FFF2-40B4-BE49-F238E27FC236}">
                  <a16:creationId xmlns:a16="http://schemas.microsoft.com/office/drawing/2014/main" id="{8E6D1641-569B-4818-871A-6812435907A1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6670;p54">
              <a:extLst>
                <a:ext uri="{FF2B5EF4-FFF2-40B4-BE49-F238E27FC236}">
                  <a16:creationId xmlns:a16="http://schemas.microsoft.com/office/drawing/2014/main" id="{AB819C04-7717-4533-B254-845E93E1B12C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6671;p54">
              <a:extLst>
                <a:ext uri="{FF2B5EF4-FFF2-40B4-BE49-F238E27FC236}">
                  <a16:creationId xmlns:a16="http://schemas.microsoft.com/office/drawing/2014/main" id="{AD6AAD82-1980-40DD-BFD0-665C78A253F2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6672;p54">
              <a:extLst>
                <a:ext uri="{FF2B5EF4-FFF2-40B4-BE49-F238E27FC236}">
                  <a16:creationId xmlns:a16="http://schemas.microsoft.com/office/drawing/2014/main" id="{D336538E-7B6C-4DCE-A2BB-F2EBBE61A0B8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6673;p54">
              <a:extLst>
                <a:ext uri="{FF2B5EF4-FFF2-40B4-BE49-F238E27FC236}">
                  <a16:creationId xmlns:a16="http://schemas.microsoft.com/office/drawing/2014/main" id="{F9F0F414-4F21-4EA8-9EC3-21B47A99035B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6674;p54">
              <a:extLst>
                <a:ext uri="{FF2B5EF4-FFF2-40B4-BE49-F238E27FC236}">
                  <a16:creationId xmlns:a16="http://schemas.microsoft.com/office/drawing/2014/main" id="{F33BBB72-4530-4FAF-9DEC-BD13C20A516D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6675;p54">
              <a:extLst>
                <a:ext uri="{FF2B5EF4-FFF2-40B4-BE49-F238E27FC236}">
                  <a16:creationId xmlns:a16="http://schemas.microsoft.com/office/drawing/2014/main" id="{B55FAB52-9297-40D0-BDD6-25893C4AB71A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6676;p54">
              <a:extLst>
                <a:ext uri="{FF2B5EF4-FFF2-40B4-BE49-F238E27FC236}">
                  <a16:creationId xmlns:a16="http://schemas.microsoft.com/office/drawing/2014/main" id="{D51CE7F0-EA5B-411C-8318-FB815E22FBCD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6677;p54">
              <a:extLst>
                <a:ext uri="{FF2B5EF4-FFF2-40B4-BE49-F238E27FC236}">
                  <a16:creationId xmlns:a16="http://schemas.microsoft.com/office/drawing/2014/main" id="{E4D27540-DB25-481F-9BF8-EBE25E60FC83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6678;p54">
              <a:extLst>
                <a:ext uri="{FF2B5EF4-FFF2-40B4-BE49-F238E27FC236}">
                  <a16:creationId xmlns:a16="http://schemas.microsoft.com/office/drawing/2014/main" id="{078BE077-17EE-4F5A-9A33-3A8DE59A4269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6679;p54">
              <a:extLst>
                <a:ext uri="{FF2B5EF4-FFF2-40B4-BE49-F238E27FC236}">
                  <a16:creationId xmlns:a16="http://schemas.microsoft.com/office/drawing/2014/main" id="{2815C6F8-168D-4E49-9664-DB50E74350FB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6680;p54">
              <a:extLst>
                <a:ext uri="{FF2B5EF4-FFF2-40B4-BE49-F238E27FC236}">
                  <a16:creationId xmlns:a16="http://schemas.microsoft.com/office/drawing/2014/main" id="{C265C901-EA07-4435-BD1F-10A90E2FCEDF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6681;p54">
              <a:extLst>
                <a:ext uri="{FF2B5EF4-FFF2-40B4-BE49-F238E27FC236}">
                  <a16:creationId xmlns:a16="http://schemas.microsoft.com/office/drawing/2014/main" id="{131BA152-8921-42CC-99F2-96568CFA37C5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6682;p54">
              <a:extLst>
                <a:ext uri="{FF2B5EF4-FFF2-40B4-BE49-F238E27FC236}">
                  <a16:creationId xmlns:a16="http://schemas.microsoft.com/office/drawing/2014/main" id="{315DADAA-BD9A-466C-920D-16AF7D33155D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6683;p54">
              <a:extLst>
                <a:ext uri="{FF2B5EF4-FFF2-40B4-BE49-F238E27FC236}">
                  <a16:creationId xmlns:a16="http://schemas.microsoft.com/office/drawing/2014/main" id="{3BC269F8-A7B2-486E-B241-29A952F5C0A1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6684;p54">
              <a:extLst>
                <a:ext uri="{FF2B5EF4-FFF2-40B4-BE49-F238E27FC236}">
                  <a16:creationId xmlns:a16="http://schemas.microsoft.com/office/drawing/2014/main" id="{A4F0AC80-FC23-4FF9-A2C6-28C8BDE259FD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6685;p54">
              <a:extLst>
                <a:ext uri="{FF2B5EF4-FFF2-40B4-BE49-F238E27FC236}">
                  <a16:creationId xmlns:a16="http://schemas.microsoft.com/office/drawing/2014/main" id="{F31B80BF-04E7-42C9-A991-94E184EB07F8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6686;p54">
              <a:extLst>
                <a:ext uri="{FF2B5EF4-FFF2-40B4-BE49-F238E27FC236}">
                  <a16:creationId xmlns:a16="http://schemas.microsoft.com/office/drawing/2014/main" id="{BCA414BF-93F3-43F9-8E23-7C3BA881A242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6687;p54">
              <a:extLst>
                <a:ext uri="{FF2B5EF4-FFF2-40B4-BE49-F238E27FC236}">
                  <a16:creationId xmlns:a16="http://schemas.microsoft.com/office/drawing/2014/main" id="{DD429013-69AF-4208-8F11-0536A69862D6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6688;p54">
              <a:extLst>
                <a:ext uri="{FF2B5EF4-FFF2-40B4-BE49-F238E27FC236}">
                  <a16:creationId xmlns:a16="http://schemas.microsoft.com/office/drawing/2014/main" id="{3A988852-37AD-4CA9-A6D5-3AAA4BAD2F1F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6689;p54">
              <a:extLst>
                <a:ext uri="{FF2B5EF4-FFF2-40B4-BE49-F238E27FC236}">
                  <a16:creationId xmlns:a16="http://schemas.microsoft.com/office/drawing/2014/main" id="{D4077584-CDF5-49C3-A42D-73F210EF2FB6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6690;p54">
              <a:extLst>
                <a:ext uri="{FF2B5EF4-FFF2-40B4-BE49-F238E27FC236}">
                  <a16:creationId xmlns:a16="http://schemas.microsoft.com/office/drawing/2014/main" id="{D0F103C9-3F79-4259-80AD-319C8AAFC90B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6691;p54">
              <a:extLst>
                <a:ext uri="{FF2B5EF4-FFF2-40B4-BE49-F238E27FC236}">
                  <a16:creationId xmlns:a16="http://schemas.microsoft.com/office/drawing/2014/main" id="{9D431D48-38D7-4DCA-83EF-09978EEDFB8D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6692;p54">
              <a:extLst>
                <a:ext uri="{FF2B5EF4-FFF2-40B4-BE49-F238E27FC236}">
                  <a16:creationId xmlns:a16="http://schemas.microsoft.com/office/drawing/2014/main" id="{76049B06-06A8-4791-8B43-D7578DAA9BFF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6693;p54">
              <a:extLst>
                <a:ext uri="{FF2B5EF4-FFF2-40B4-BE49-F238E27FC236}">
                  <a16:creationId xmlns:a16="http://schemas.microsoft.com/office/drawing/2014/main" id="{BD77C04C-A9C1-4F87-89D7-923ED3218727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6694;p54">
              <a:extLst>
                <a:ext uri="{FF2B5EF4-FFF2-40B4-BE49-F238E27FC236}">
                  <a16:creationId xmlns:a16="http://schemas.microsoft.com/office/drawing/2014/main" id="{FFD68828-2D61-419A-B3AD-99E4652248C6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6695;p54">
              <a:extLst>
                <a:ext uri="{FF2B5EF4-FFF2-40B4-BE49-F238E27FC236}">
                  <a16:creationId xmlns:a16="http://schemas.microsoft.com/office/drawing/2014/main" id="{32C7CB63-6FF7-44B2-A571-C0E87CC7D5B2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6696;p54">
              <a:extLst>
                <a:ext uri="{FF2B5EF4-FFF2-40B4-BE49-F238E27FC236}">
                  <a16:creationId xmlns:a16="http://schemas.microsoft.com/office/drawing/2014/main" id="{17CBA8E6-F36E-4C8C-88EA-4D7EFC66952D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6697;p54">
              <a:extLst>
                <a:ext uri="{FF2B5EF4-FFF2-40B4-BE49-F238E27FC236}">
                  <a16:creationId xmlns:a16="http://schemas.microsoft.com/office/drawing/2014/main" id="{38BD36F5-55E0-4859-829D-78E1A968F312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6698;p54">
              <a:extLst>
                <a:ext uri="{FF2B5EF4-FFF2-40B4-BE49-F238E27FC236}">
                  <a16:creationId xmlns:a16="http://schemas.microsoft.com/office/drawing/2014/main" id="{5AAE600A-36FB-46AB-81A3-099A27FA0624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6699;p54">
              <a:extLst>
                <a:ext uri="{FF2B5EF4-FFF2-40B4-BE49-F238E27FC236}">
                  <a16:creationId xmlns:a16="http://schemas.microsoft.com/office/drawing/2014/main" id="{173CEFCF-DCCE-44CF-865B-A46FE78489DF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6700;p54">
              <a:extLst>
                <a:ext uri="{FF2B5EF4-FFF2-40B4-BE49-F238E27FC236}">
                  <a16:creationId xmlns:a16="http://schemas.microsoft.com/office/drawing/2014/main" id="{53896DA6-9439-4213-9594-3945218C595F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6701;p54">
              <a:extLst>
                <a:ext uri="{FF2B5EF4-FFF2-40B4-BE49-F238E27FC236}">
                  <a16:creationId xmlns:a16="http://schemas.microsoft.com/office/drawing/2014/main" id="{255AA0FA-9F0A-4895-B06A-A6F4A00B4C4C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6702;p54">
              <a:extLst>
                <a:ext uri="{FF2B5EF4-FFF2-40B4-BE49-F238E27FC236}">
                  <a16:creationId xmlns:a16="http://schemas.microsoft.com/office/drawing/2014/main" id="{BE55F9DE-6C37-4177-BE27-75287DBB6775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6703;p54">
              <a:extLst>
                <a:ext uri="{FF2B5EF4-FFF2-40B4-BE49-F238E27FC236}">
                  <a16:creationId xmlns:a16="http://schemas.microsoft.com/office/drawing/2014/main" id="{C894FAC0-0396-4D46-800C-301C3EC8D661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6704;p54">
              <a:extLst>
                <a:ext uri="{FF2B5EF4-FFF2-40B4-BE49-F238E27FC236}">
                  <a16:creationId xmlns:a16="http://schemas.microsoft.com/office/drawing/2014/main" id="{2B16FC1F-CF81-45E9-8360-7CBBB0422B12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6705;p54">
              <a:extLst>
                <a:ext uri="{FF2B5EF4-FFF2-40B4-BE49-F238E27FC236}">
                  <a16:creationId xmlns:a16="http://schemas.microsoft.com/office/drawing/2014/main" id="{AAA5E83C-7D8F-4662-BF69-DFC90DB5BEF7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6706;p54">
              <a:extLst>
                <a:ext uri="{FF2B5EF4-FFF2-40B4-BE49-F238E27FC236}">
                  <a16:creationId xmlns:a16="http://schemas.microsoft.com/office/drawing/2014/main" id="{CA60C8E2-2DFE-40E8-A3F0-DF4F8AAF2A32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6707;p54">
              <a:extLst>
                <a:ext uri="{FF2B5EF4-FFF2-40B4-BE49-F238E27FC236}">
                  <a16:creationId xmlns:a16="http://schemas.microsoft.com/office/drawing/2014/main" id="{D735CAF3-B5DD-4569-9320-F50B158D4377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6708;p54">
              <a:extLst>
                <a:ext uri="{FF2B5EF4-FFF2-40B4-BE49-F238E27FC236}">
                  <a16:creationId xmlns:a16="http://schemas.microsoft.com/office/drawing/2014/main" id="{C0D26CDB-10C3-4065-8536-9D3B923F8EF2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6709;p54">
              <a:extLst>
                <a:ext uri="{FF2B5EF4-FFF2-40B4-BE49-F238E27FC236}">
                  <a16:creationId xmlns:a16="http://schemas.microsoft.com/office/drawing/2014/main" id="{730A4632-42B2-4159-8F22-F7F6F74147A0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  <a:grpFill/>
          </p:grpSpPr>
          <p:sp>
            <p:nvSpPr>
              <p:cNvPr id="1483" name="Google Shape;6710;p54">
                <a:extLst>
                  <a:ext uri="{FF2B5EF4-FFF2-40B4-BE49-F238E27FC236}">
                    <a16:creationId xmlns:a16="http://schemas.microsoft.com/office/drawing/2014/main" id="{0C35A27A-81D1-4BFC-A15A-5C89ED9768F0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6711;p54">
                <a:extLst>
                  <a:ext uri="{FF2B5EF4-FFF2-40B4-BE49-F238E27FC236}">
                    <a16:creationId xmlns:a16="http://schemas.microsoft.com/office/drawing/2014/main" id="{0AE3E74C-51A4-4BB3-8A80-B28B80CAD8BF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8" name="Google Shape;6712;p54">
              <a:extLst>
                <a:ext uri="{FF2B5EF4-FFF2-40B4-BE49-F238E27FC236}">
                  <a16:creationId xmlns:a16="http://schemas.microsoft.com/office/drawing/2014/main" id="{B44D1E39-3456-4BDD-B890-ACD74D08C060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6713;p54">
              <a:extLst>
                <a:ext uri="{FF2B5EF4-FFF2-40B4-BE49-F238E27FC236}">
                  <a16:creationId xmlns:a16="http://schemas.microsoft.com/office/drawing/2014/main" id="{8490F168-2868-475B-B860-0F4DE224276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6714;p54">
              <a:extLst>
                <a:ext uri="{FF2B5EF4-FFF2-40B4-BE49-F238E27FC236}">
                  <a16:creationId xmlns:a16="http://schemas.microsoft.com/office/drawing/2014/main" id="{128D91C3-2B34-4A16-B134-004205E75638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6715;p54">
              <a:extLst>
                <a:ext uri="{FF2B5EF4-FFF2-40B4-BE49-F238E27FC236}">
                  <a16:creationId xmlns:a16="http://schemas.microsoft.com/office/drawing/2014/main" id="{282C1ABD-087B-404E-ABFB-3E35B29B314B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6716;p54">
              <a:extLst>
                <a:ext uri="{FF2B5EF4-FFF2-40B4-BE49-F238E27FC236}">
                  <a16:creationId xmlns:a16="http://schemas.microsoft.com/office/drawing/2014/main" id="{47762F6F-D96B-409A-A699-F296C5F17253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6717;p54">
              <a:extLst>
                <a:ext uri="{FF2B5EF4-FFF2-40B4-BE49-F238E27FC236}">
                  <a16:creationId xmlns:a16="http://schemas.microsoft.com/office/drawing/2014/main" id="{A4C5303E-F62A-4722-AAE4-6CF8232C93E9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6718;p54">
              <a:extLst>
                <a:ext uri="{FF2B5EF4-FFF2-40B4-BE49-F238E27FC236}">
                  <a16:creationId xmlns:a16="http://schemas.microsoft.com/office/drawing/2014/main" id="{7ABE0DDE-1930-40A3-9915-24E724A9ED44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6719;p54">
              <a:extLst>
                <a:ext uri="{FF2B5EF4-FFF2-40B4-BE49-F238E27FC236}">
                  <a16:creationId xmlns:a16="http://schemas.microsoft.com/office/drawing/2014/main" id="{98C98E97-B810-4E88-9D08-A59F157F720C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6720;p54">
              <a:extLst>
                <a:ext uri="{FF2B5EF4-FFF2-40B4-BE49-F238E27FC236}">
                  <a16:creationId xmlns:a16="http://schemas.microsoft.com/office/drawing/2014/main" id="{E8A14228-3F0B-40AC-93A2-506CA6EE4E8F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6721;p54">
              <a:extLst>
                <a:ext uri="{FF2B5EF4-FFF2-40B4-BE49-F238E27FC236}">
                  <a16:creationId xmlns:a16="http://schemas.microsoft.com/office/drawing/2014/main" id="{A40C9548-2CB7-437E-B883-A68AFAEC4DDD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6722;p54">
              <a:extLst>
                <a:ext uri="{FF2B5EF4-FFF2-40B4-BE49-F238E27FC236}">
                  <a16:creationId xmlns:a16="http://schemas.microsoft.com/office/drawing/2014/main" id="{FEE237BE-96CF-4F3A-9DD6-372EF5C286A3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6723;p54">
              <a:extLst>
                <a:ext uri="{FF2B5EF4-FFF2-40B4-BE49-F238E27FC236}">
                  <a16:creationId xmlns:a16="http://schemas.microsoft.com/office/drawing/2014/main" id="{EC761584-092C-4D2B-81A9-6B2B23EFC7E2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6724;p54">
              <a:extLst>
                <a:ext uri="{FF2B5EF4-FFF2-40B4-BE49-F238E27FC236}">
                  <a16:creationId xmlns:a16="http://schemas.microsoft.com/office/drawing/2014/main" id="{0130C21A-7685-4F8F-B67F-54A496572A89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6725;p54">
              <a:extLst>
                <a:ext uri="{FF2B5EF4-FFF2-40B4-BE49-F238E27FC236}">
                  <a16:creationId xmlns:a16="http://schemas.microsoft.com/office/drawing/2014/main" id="{7AF2D620-D179-4458-A289-8A1317BA8F7A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6726;p54">
              <a:extLst>
                <a:ext uri="{FF2B5EF4-FFF2-40B4-BE49-F238E27FC236}">
                  <a16:creationId xmlns:a16="http://schemas.microsoft.com/office/drawing/2014/main" id="{B41AC2DE-AA25-4A78-992E-83FF550E96AE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6727;p54">
              <a:extLst>
                <a:ext uri="{FF2B5EF4-FFF2-40B4-BE49-F238E27FC236}">
                  <a16:creationId xmlns:a16="http://schemas.microsoft.com/office/drawing/2014/main" id="{AA380EC1-C1ED-41EF-A491-018B50C7F120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6728;p54">
              <a:extLst>
                <a:ext uri="{FF2B5EF4-FFF2-40B4-BE49-F238E27FC236}">
                  <a16:creationId xmlns:a16="http://schemas.microsoft.com/office/drawing/2014/main" id="{096D1486-7750-4F92-BCFF-9426E1C4808E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6729;p54">
              <a:extLst>
                <a:ext uri="{FF2B5EF4-FFF2-40B4-BE49-F238E27FC236}">
                  <a16:creationId xmlns:a16="http://schemas.microsoft.com/office/drawing/2014/main" id="{7A1DBBF9-0E96-40CD-BBD9-3F2C122A149A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6730;p54">
              <a:extLst>
                <a:ext uri="{FF2B5EF4-FFF2-40B4-BE49-F238E27FC236}">
                  <a16:creationId xmlns:a16="http://schemas.microsoft.com/office/drawing/2014/main" id="{151E0877-AB91-4576-9DAD-9450FC788102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6731;p54">
              <a:extLst>
                <a:ext uri="{FF2B5EF4-FFF2-40B4-BE49-F238E27FC236}">
                  <a16:creationId xmlns:a16="http://schemas.microsoft.com/office/drawing/2014/main" id="{B9FC3B88-368F-409B-BBB9-71D0DDEDA41B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6732;p54">
              <a:extLst>
                <a:ext uri="{FF2B5EF4-FFF2-40B4-BE49-F238E27FC236}">
                  <a16:creationId xmlns:a16="http://schemas.microsoft.com/office/drawing/2014/main" id="{3C6E3B39-C488-4970-BB15-8FE941465639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6733;p54">
              <a:extLst>
                <a:ext uri="{FF2B5EF4-FFF2-40B4-BE49-F238E27FC236}">
                  <a16:creationId xmlns:a16="http://schemas.microsoft.com/office/drawing/2014/main" id="{7E64E607-4D30-4B03-BF47-00E2706CA9C8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6734;p54">
              <a:extLst>
                <a:ext uri="{FF2B5EF4-FFF2-40B4-BE49-F238E27FC236}">
                  <a16:creationId xmlns:a16="http://schemas.microsoft.com/office/drawing/2014/main" id="{5CAD0D47-C93D-4038-8AD1-3D808FDA230D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6735;p54">
              <a:extLst>
                <a:ext uri="{FF2B5EF4-FFF2-40B4-BE49-F238E27FC236}">
                  <a16:creationId xmlns:a16="http://schemas.microsoft.com/office/drawing/2014/main" id="{25AF1347-4033-401A-8F06-EC3D8E770260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6736;p54">
              <a:extLst>
                <a:ext uri="{FF2B5EF4-FFF2-40B4-BE49-F238E27FC236}">
                  <a16:creationId xmlns:a16="http://schemas.microsoft.com/office/drawing/2014/main" id="{24B01167-6284-4504-AA0B-7C407F6A57F1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6737;p54">
              <a:extLst>
                <a:ext uri="{FF2B5EF4-FFF2-40B4-BE49-F238E27FC236}">
                  <a16:creationId xmlns:a16="http://schemas.microsoft.com/office/drawing/2014/main" id="{DEB71B71-B47E-491E-986E-E92E3A519FCF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6738;p54">
              <a:extLst>
                <a:ext uri="{FF2B5EF4-FFF2-40B4-BE49-F238E27FC236}">
                  <a16:creationId xmlns:a16="http://schemas.microsoft.com/office/drawing/2014/main" id="{9262A028-63A9-4658-A941-1162F18953AF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6739;p54">
              <a:extLst>
                <a:ext uri="{FF2B5EF4-FFF2-40B4-BE49-F238E27FC236}">
                  <a16:creationId xmlns:a16="http://schemas.microsoft.com/office/drawing/2014/main" id="{BEE3C76D-9667-44E0-B5EB-6D86C0751C32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6740;p54">
              <a:extLst>
                <a:ext uri="{FF2B5EF4-FFF2-40B4-BE49-F238E27FC236}">
                  <a16:creationId xmlns:a16="http://schemas.microsoft.com/office/drawing/2014/main" id="{9877FE38-F561-4310-9DC9-F39C0D3D5B1B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6741;p54">
              <a:extLst>
                <a:ext uri="{FF2B5EF4-FFF2-40B4-BE49-F238E27FC236}">
                  <a16:creationId xmlns:a16="http://schemas.microsoft.com/office/drawing/2014/main" id="{57B8C20F-E157-4C47-8797-42A1D2AADF37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6742;p54">
              <a:extLst>
                <a:ext uri="{FF2B5EF4-FFF2-40B4-BE49-F238E27FC236}">
                  <a16:creationId xmlns:a16="http://schemas.microsoft.com/office/drawing/2014/main" id="{EFC42912-8B80-46AC-81CF-545FFF41F575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6743;p54">
              <a:extLst>
                <a:ext uri="{FF2B5EF4-FFF2-40B4-BE49-F238E27FC236}">
                  <a16:creationId xmlns:a16="http://schemas.microsoft.com/office/drawing/2014/main" id="{E7F24E3C-2847-41E7-AD13-C1DC7F32998C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grp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6744;p54">
              <a:extLst>
                <a:ext uri="{FF2B5EF4-FFF2-40B4-BE49-F238E27FC236}">
                  <a16:creationId xmlns:a16="http://schemas.microsoft.com/office/drawing/2014/main" id="{45DF6425-148A-4D52-A6E4-2EA51D6984C3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6745;p54">
              <a:extLst>
                <a:ext uri="{FF2B5EF4-FFF2-40B4-BE49-F238E27FC236}">
                  <a16:creationId xmlns:a16="http://schemas.microsoft.com/office/drawing/2014/main" id="{FD33544C-1611-460F-9BBB-6D63BAC359CD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6746;p54">
              <a:extLst>
                <a:ext uri="{FF2B5EF4-FFF2-40B4-BE49-F238E27FC236}">
                  <a16:creationId xmlns:a16="http://schemas.microsoft.com/office/drawing/2014/main" id="{F169DB82-A2B1-4DD8-B19A-36480926BE50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E3F27C9-6CC7-424B-AAC8-3E540692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89350" y="1030050"/>
            <a:ext cx="7409100" cy="3781980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Emigration order from highest to lowest – </a:t>
            </a:r>
          </a:p>
          <a:p>
            <a:pPr marL="152400" indent="0">
              <a:buNone/>
            </a:pPr>
            <a:r>
              <a:rPr lang="en-US" sz="1600" dirty="0"/>
              <a:t>APAC, Europe , Africa, South America, Arab states, Middle East, </a:t>
            </a:r>
            <a:r>
              <a:rPr lang="en-US" sz="1600" b="1" dirty="0"/>
              <a:t>North America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Corruption order from highest to lowest -</a:t>
            </a:r>
          </a:p>
          <a:p>
            <a:pPr marL="152400" indent="0">
              <a:buNone/>
            </a:pPr>
            <a:r>
              <a:rPr lang="en-US" sz="1600" dirty="0"/>
              <a:t>APAC, </a:t>
            </a:r>
            <a:r>
              <a:rPr lang="en-US" sz="1600" b="1" dirty="0"/>
              <a:t>North America</a:t>
            </a:r>
            <a:r>
              <a:rPr lang="en-US" sz="1600" dirty="0"/>
              <a:t>, Europe , Africa, South America, Arab states, Middle East </a:t>
            </a:r>
          </a:p>
          <a:p>
            <a:pPr marL="152400" indent="0">
              <a:buNone/>
            </a:pPr>
            <a:endParaRPr lang="en-US" sz="1600" dirty="0"/>
          </a:p>
          <a:p>
            <a:pPr marL="152400" indent="0">
              <a:buNone/>
            </a:pPr>
            <a:r>
              <a:rPr lang="en-US" sz="1600" dirty="0"/>
              <a:t>Freedom Order –</a:t>
            </a:r>
          </a:p>
          <a:p>
            <a:pPr marL="152400" indent="0">
              <a:buNone/>
            </a:pPr>
            <a:r>
              <a:rPr lang="en-US" sz="1600" b="1" dirty="0"/>
              <a:t>North America</a:t>
            </a:r>
            <a:r>
              <a:rPr lang="en-US" sz="1600" dirty="0"/>
              <a:t>, South America, Europe, Middle East, Africa, APAC, Arab states</a:t>
            </a:r>
          </a:p>
          <a:p>
            <a:pPr marL="152400" indent="0">
              <a:buNone/>
            </a:pPr>
            <a:endParaRPr lang="en-US" sz="1600" dirty="0"/>
          </a:p>
          <a:p>
            <a:pPr marL="438150" indent="-28575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Corruption is a major factor for emigration.</a:t>
            </a:r>
          </a:p>
          <a:p>
            <a:pPr marL="438150" indent="-28575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Freedom is also another contributing factor for emigration.</a:t>
            </a:r>
          </a:p>
          <a:p>
            <a:pPr marL="438150" indent="-28575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E.g.: Though North America has higher corruption, since it has the highest freedom emigration is lower than other regions.</a:t>
            </a:r>
          </a:p>
          <a:p>
            <a:pPr marL="438150" indent="-28575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Combination of corruption and freedom is a great factor for emigration.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D4CA-DB8E-469C-9462-66698C9E5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43753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0" name="Google Shape;4240;p49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4241" name="Google Shape;4241;p49"/>
          <p:cNvSpPr txBox="1">
            <a:spLocks noGrp="1"/>
          </p:cNvSpPr>
          <p:nvPr>
            <p:ph type="subTitle" idx="1"/>
          </p:nvPr>
        </p:nvSpPr>
        <p:spPr>
          <a:xfrm flipH="1">
            <a:off x="661011" y="1030049"/>
            <a:ext cx="8344765" cy="3656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</a:rPr>
              <a:t>Demographic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</a:rPr>
              <a:t>https://www.kaggle.com/hbao12/world-demographics?select=P2-Demographic-Data.csv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</a:rPr>
              <a:t>Happiness Report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</a:rPr>
              <a:t>https://www.kaggle.com/mathurinache/world-happiness-report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</a:rPr>
              <a:t>Emigration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hlinkClick r:id="rId3"/>
              </a:rPr>
              <a:t>https://stats.oecd.org/Index.aspx?DataSetCode=MIG#</a:t>
            </a:r>
            <a:endParaRPr lang="en-U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Damarys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Canache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Matthew Hayes, Jeffery J.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Mondak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Sergio C., 2013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Reference: 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https://doi.org/10.1016/j.jrp.2013.02.008</a:t>
            </a:r>
            <a:endParaRPr lang="en-US" sz="18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4"/>
          <p:cNvSpPr txBox="1">
            <a:spLocks noGrp="1"/>
          </p:cNvSpPr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hank you!!</a:t>
            </a:r>
            <a:endParaRPr dirty="0"/>
          </a:p>
        </p:txBody>
      </p:sp>
      <p:sp>
        <p:nvSpPr>
          <p:cNvPr id="836" name="Google Shape;836;p34"/>
          <p:cNvSpPr/>
          <p:nvPr/>
        </p:nvSpPr>
        <p:spPr>
          <a:xfrm>
            <a:off x="10529695" y="2633661"/>
            <a:ext cx="189725" cy="176648"/>
          </a:xfrm>
          <a:custGeom>
            <a:avLst/>
            <a:gdLst/>
            <a:ahLst/>
            <a:cxnLst/>
            <a:rect l="l" t="t" r="r" b="b"/>
            <a:pathLst>
              <a:path w="5223" h="4863" extrusionOk="0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4"/>
          <p:cNvSpPr/>
          <p:nvPr/>
        </p:nvSpPr>
        <p:spPr>
          <a:xfrm>
            <a:off x="11428406" y="2940695"/>
            <a:ext cx="25718" cy="71342"/>
          </a:xfrm>
          <a:custGeom>
            <a:avLst/>
            <a:gdLst/>
            <a:ahLst/>
            <a:cxnLst/>
            <a:rect l="l" t="t" r="r" b="b"/>
            <a:pathLst>
              <a:path w="708" h="1964" extrusionOk="0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4"/>
          <p:cNvSpPr/>
          <p:nvPr/>
        </p:nvSpPr>
        <p:spPr>
          <a:xfrm>
            <a:off x="11456304" y="2957223"/>
            <a:ext cx="59755" cy="74248"/>
          </a:xfrm>
          <a:custGeom>
            <a:avLst/>
            <a:gdLst/>
            <a:ahLst/>
            <a:cxnLst/>
            <a:rect l="l" t="t" r="r" b="b"/>
            <a:pathLst>
              <a:path w="1645" h="2044" extrusionOk="0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4"/>
          <p:cNvSpPr/>
          <p:nvPr/>
        </p:nvSpPr>
        <p:spPr>
          <a:xfrm>
            <a:off x="11515513" y="2970663"/>
            <a:ext cx="61062" cy="73050"/>
          </a:xfrm>
          <a:custGeom>
            <a:avLst/>
            <a:gdLst/>
            <a:ahLst/>
            <a:cxnLst/>
            <a:rect l="l" t="t" r="r" b="b"/>
            <a:pathLst>
              <a:path w="1681" h="2011" extrusionOk="0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4064;p48">
            <a:extLst>
              <a:ext uri="{FF2B5EF4-FFF2-40B4-BE49-F238E27FC236}">
                <a16:creationId xmlns:a16="http://schemas.microsoft.com/office/drawing/2014/main" id="{5BFC653F-677C-4AD2-986D-316E228913F0}"/>
              </a:ext>
            </a:extLst>
          </p:cNvPr>
          <p:cNvGrpSpPr/>
          <p:nvPr/>
        </p:nvGrpSpPr>
        <p:grpSpPr>
          <a:xfrm>
            <a:off x="4821003" y="1190847"/>
            <a:ext cx="3950837" cy="3158229"/>
            <a:chOff x="3123823" y="2866233"/>
            <a:chExt cx="3330726" cy="1849606"/>
          </a:xfrm>
        </p:grpSpPr>
        <p:sp>
          <p:nvSpPr>
            <p:cNvPr id="202" name="Google Shape;4065;p48">
              <a:extLst>
                <a:ext uri="{FF2B5EF4-FFF2-40B4-BE49-F238E27FC236}">
                  <a16:creationId xmlns:a16="http://schemas.microsoft.com/office/drawing/2014/main" id="{EA28E1B4-48FE-4E64-ACA7-7FEE3496A48E}"/>
                </a:ext>
              </a:extLst>
            </p:cNvPr>
            <p:cNvSpPr/>
            <p:nvPr/>
          </p:nvSpPr>
          <p:spPr>
            <a:xfrm>
              <a:off x="3123823" y="4713315"/>
              <a:ext cx="3191446" cy="2524"/>
            </a:xfrm>
            <a:custGeom>
              <a:avLst/>
              <a:gdLst/>
              <a:ahLst/>
              <a:cxnLst/>
              <a:rect l="l" t="t" r="r" b="b"/>
              <a:pathLst>
                <a:path w="134024" h="106" extrusionOk="0">
                  <a:moveTo>
                    <a:pt x="67017" y="0"/>
                  </a:moveTo>
                  <a:cubicBezTo>
                    <a:pt x="30002" y="0"/>
                    <a:pt x="1" y="22"/>
                    <a:pt x="1" y="53"/>
                  </a:cubicBezTo>
                  <a:cubicBezTo>
                    <a:pt x="1" y="83"/>
                    <a:pt x="30002" y="105"/>
                    <a:pt x="67017" y="105"/>
                  </a:cubicBezTo>
                  <a:cubicBezTo>
                    <a:pt x="104023" y="105"/>
                    <a:pt x="134024" y="83"/>
                    <a:pt x="134024" y="53"/>
                  </a:cubicBezTo>
                  <a:cubicBezTo>
                    <a:pt x="134024" y="22"/>
                    <a:pt x="104023" y="0"/>
                    <a:pt x="670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4066;p48">
              <a:extLst>
                <a:ext uri="{FF2B5EF4-FFF2-40B4-BE49-F238E27FC236}">
                  <a16:creationId xmlns:a16="http://schemas.microsoft.com/office/drawing/2014/main" id="{7ECA5698-0F61-4A41-8EB5-D2DA13B73BB0}"/>
                </a:ext>
              </a:extLst>
            </p:cNvPr>
            <p:cNvGrpSpPr/>
            <p:nvPr/>
          </p:nvGrpSpPr>
          <p:grpSpPr>
            <a:xfrm>
              <a:off x="3129962" y="3230096"/>
              <a:ext cx="604351" cy="1484476"/>
              <a:chOff x="3124656" y="3230096"/>
              <a:chExt cx="604351" cy="1484476"/>
            </a:xfrm>
          </p:grpSpPr>
          <p:sp>
            <p:nvSpPr>
              <p:cNvPr id="289" name="Google Shape;4067;p48">
                <a:extLst>
                  <a:ext uri="{FF2B5EF4-FFF2-40B4-BE49-F238E27FC236}">
                    <a16:creationId xmlns:a16="http://schemas.microsoft.com/office/drawing/2014/main" id="{B965F547-132E-43A5-BC80-D24C61EC678B}"/>
                  </a:ext>
                </a:extLst>
              </p:cNvPr>
              <p:cNvSpPr/>
              <p:nvPr/>
            </p:nvSpPr>
            <p:spPr>
              <a:xfrm>
                <a:off x="3192313" y="3336952"/>
                <a:ext cx="146661" cy="158091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6639" extrusionOk="0">
                    <a:moveTo>
                      <a:pt x="6159" y="0"/>
                    </a:moveTo>
                    <a:lnTo>
                      <a:pt x="5179" y="75"/>
                    </a:lnTo>
                    <a:cubicBezTo>
                      <a:pt x="5179" y="249"/>
                      <a:pt x="4991" y="371"/>
                      <a:pt x="4821" y="385"/>
                    </a:cubicBezTo>
                    <a:cubicBezTo>
                      <a:pt x="4800" y="387"/>
                      <a:pt x="4779" y="388"/>
                      <a:pt x="4758" y="388"/>
                    </a:cubicBezTo>
                    <a:cubicBezTo>
                      <a:pt x="4604" y="388"/>
                      <a:pt x="4451" y="340"/>
                      <a:pt x="4301" y="333"/>
                    </a:cubicBezTo>
                    <a:cubicBezTo>
                      <a:pt x="4282" y="332"/>
                      <a:pt x="4264" y="331"/>
                      <a:pt x="4245" y="331"/>
                    </a:cubicBezTo>
                    <a:cubicBezTo>
                      <a:pt x="3772" y="331"/>
                      <a:pt x="3324" y="713"/>
                      <a:pt x="3261" y="1180"/>
                    </a:cubicBezTo>
                    <a:cubicBezTo>
                      <a:pt x="3222" y="1451"/>
                      <a:pt x="3295" y="1743"/>
                      <a:pt x="3160" y="1979"/>
                    </a:cubicBezTo>
                    <a:cubicBezTo>
                      <a:pt x="2894" y="2447"/>
                      <a:pt x="2081" y="2281"/>
                      <a:pt x="1766" y="2723"/>
                    </a:cubicBezTo>
                    <a:cubicBezTo>
                      <a:pt x="1504" y="3086"/>
                      <a:pt x="1758" y="3641"/>
                      <a:pt x="1530" y="4030"/>
                    </a:cubicBezTo>
                    <a:cubicBezTo>
                      <a:pt x="1369" y="4296"/>
                      <a:pt x="1040" y="4392"/>
                      <a:pt x="774" y="4554"/>
                    </a:cubicBezTo>
                    <a:cubicBezTo>
                      <a:pt x="298" y="4843"/>
                      <a:pt x="1" y="5410"/>
                      <a:pt x="35" y="5970"/>
                    </a:cubicBezTo>
                    <a:cubicBezTo>
                      <a:pt x="49" y="6197"/>
                      <a:pt x="128" y="6442"/>
                      <a:pt x="324" y="6560"/>
                    </a:cubicBezTo>
                    <a:cubicBezTo>
                      <a:pt x="426" y="6621"/>
                      <a:pt x="544" y="6639"/>
                      <a:pt x="666" y="6639"/>
                    </a:cubicBezTo>
                    <a:cubicBezTo>
                      <a:pt x="753" y="6639"/>
                      <a:pt x="841" y="6630"/>
                      <a:pt x="927" y="6620"/>
                    </a:cubicBezTo>
                    <a:cubicBezTo>
                      <a:pt x="1633" y="6542"/>
                      <a:pt x="2342" y="6503"/>
                      <a:pt x="3052" y="6503"/>
                    </a:cubicBezTo>
                    <a:cubicBezTo>
                      <a:pt x="3362" y="6503"/>
                      <a:pt x="3672" y="6510"/>
                      <a:pt x="3982" y="6525"/>
                    </a:cubicBezTo>
                    <a:cubicBezTo>
                      <a:pt x="3755" y="6079"/>
                      <a:pt x="3837" y="5493"/>
                      <a:pt x="4183" y="5126"/>
                    </a:cubicBezTo>
                    <a:cubicBezTo>
                      <a:pt x="4428" y="4864"/>
                      <a:pt x="4799" y="4690"/>
                      <a:pt x="4904" y="4344"/>
                    </a:cubicBezTo>
                    <a:cubicBezTo>
                      <a:pt x="5066" y="3815"/>
                      <a:pt x="4480" y="3230"/>
                      <a:pt x="4725" y="2736"/>
                    </a:cubicBezTo>
                    <a:cubicBezTo>
                      <a:pt x="4868" y="2447"/>
                      <a:pt x="5231" y="2342"/>
                      <a:pt x="5433" y="2089"/>
                    </a:cubicBezTo>
                    <a:cubicBezTo>
                      <a:pt x="5594" y="1884"/>
                      <a:pt x="5625" y="1600"/>
                      <a:pt x="5620" y="1337"/>
                    </a:cubicBezTo>
                    <a:cubicBezTo>
                      <a:pt x="5620" y="1071"/>
                      <a:pt x="5586" y="805"/>
                      <a:pt x="5647" y="547"/>
                    </a:cubicBezTo>
                    <a:cubicBezTo>
                      <a:pt x="5713" y="289"/>
                      <a:pt x="5896" y="39"/>
                      <a:pt x="615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068;p48">
                <a:extLst>
                  <a:ext uri="{FF2B5EF4-FFF2-40B4-BE49-F238E27FC236}">
                    <a16:creationId xmlns:a16="http://schemas.microsoft.com/office/drawing/2014/main" id="{C4463146-6E13-40CC-BD9F-F776A1340D80}"/>
                  </a:ext>
                </a:extLst>
              </p:cNvPr>
              <p:cNvSpPr/>
              <p:nvPr/>
            </p:nvSpPr>
            <p:spPr>
              <a:xfrm>
                <a:off x="3324484" y="3272438"/>
                <a:ext cx="126373" cy="252246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10593" extrusionOk="0">
                    <a:moveTo>
                      <a:pt x="2737" y="0"/>
                    </a:moveTo>
                    <a:lnTo>
                      <a:pt x="0" y="2072"/>
                    </a:lnTo>
                    <a:lnTo>
                      <a:pt x="298" y="8889"/>
                    </a:lnTo>
                    <a:cubicBezTo>
                      <a:pt x="339" y="9847"/>
                      <a:pt x="1130" y="10593"/>
                      <a:pt x="2076" y="10593"/>
                    </a:cubicBezTo>
                    <a:cubicBezTo>
                      <a:pt x="2118" y="10593"/>
                      <a:pt x="2160" y="10591"/>
                      <a:pt x="2203" y="10588"/>
                    </a:cubicBezTo>
                    <a:cubicBezTo>
                      <a:pt x="3173" y="10519"/>
                      <a:pt x="3907" y="9688"/>
                      <a:pt x="3855" y="8718"/>
                    </a:cubicBezTo>
                    <a:cubicBezTo>
                      <a:pt x="3816" y="7931"/>
                      <a:pt x="3772" y="7185"/>
                      <a:pt x="3772" y="7185"/>
                    </a:cubicBezTo>
                    <a:cubicBezTo>
                      <a:pt x="3772" y="7185"/>
                      <a:pt x="5139" y="7040"/>
                      <a:pt x="5223" y="5685"/>
                    </a:cubicBezTo>
                    <a:cubicBezTo>
                      <a:pt x="5306" y="4335"/>
                      <a:pt x="5223" y="1215"/>
                      <a:pt x="5223" y="1215"/>
                    </a:cubicBezTo>
                    <a:lnTo>
                      <a:pt x="2737" y="0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069;p48">
                <a:extLst>
                  <a:ext uri="{FF2B5EF4-FFF2-40B4-BE49-F238E27FC236}">
                    <a16:creationId xmlns:a16="http://schemas.microsoft.com/office/drawing/2014/main" id="{D09C6917-CE6D-431C-A36A-6C7C5E275CF9}"/>
                  </a:ext>
                </a:extLst>
              </p:cNvPr>
              <p:cNvSpPr/>
              <p:nvPr/>
            </p:nvSpPr>
            <p:spPr>
              <a:xfrm>
                <a:off x="3434079" y="3351407"/>
                <a:ext cx="8334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6" extrusionOk="0">
                    <a:moveTo>
                      <a:pt x="176" y="0"/>
                    </a:moveTo>
                    <a:cubicBezTo>
                      <a:pt x="79" y="0"/>
                      <a:pt x="0" y="75"/>
                      <a:pt x="0" y="171"/>
                    </a:cubicBezTo>
                    <a:cubicBezTo>
                      <a:pt x="0" y="267"/>
                      <a:pt x="79" y="346"/>
                      <a:pt x="176" y="346"/>
                    </a:cubicBezTo>
                    <a:cubicBezTo>
                      <a:pt x="271" y="346"/>
                      <a:pt x="350" y="267"/>
                      <a:pt x="350" y="171"/>
                    </a:cubicBezTo>
                    <a:cubicBezTo>
                      <a:pt x="350" y="75"/>
                      <a:pt x="271" y="0"/>
                      <a:pt x="1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070;p48">
                <a:extLst>
                  <a:ext uri="{FF2B5EF4-FFF2-40B4-BE49-F238E27FC236}">
                    <a16:creationId xmlns:a16="http://schemas.microsoft.com/office/drawing/2014/main" id="{204200D5-DA9B-4DDB-8612-F28FE1B82C1D}"/>
                  </a:ext>
                </a:extLst>
              </p:cNvPr>
              <p:cNvSpPr/>
              <p:nvPr/>
            </p:nvSpPr>
            <p:spPr>
              <a:xfrm>
                <a:off x="3429911" y="3345977"/>
                <a:ext cx="16788" cy="5096"/>
              </a:xfrm>
              <a:custGeom>
                <a:avLst/>
                <a:gdLst/>
                <a:ahLst/>
                <a:cxnLst/>
                <a:rect l="l" t="t" r="r" b="b"/>
                <a:pathLst>
                  <a:path w="705" h="214" extrusionOk="0">
                    <a:moveTo>
                      <a:pt x="344" y="1"/>
                    </a:moveTo>
                    <a:cubicBezTo>
                      <a:pt x="235" y="1"/>
                      <a:pt x="142" y="35"/>
                      <a:pt x="83" y="75"/>
                    </a:cubicBezTo>
                    <a:cubicBezTo>
                      <a:pt x="22" y="119"/>
                      <a:pt x="0" y="158"/>
                      <a:pt x="10" y="172"/>
                    </a:cubicBezTo>
                    <a:cubicBezTo>
                      <a:pt x="12" y="174"/>
                      <a:pt x="15" y="175"/>
                      <a:pt x="19" y="175"/>
                    </a:cubicBezTo>
                    <a:cubicBezTo>
                      <a:pt x="54" y="175"/>
                      <a:pt x="168" y="114"/>
                      <a:pt x="316" y="114"/>
                    </a:cubicBezTo>
                    <a:cubicBezTo>
                      <a:pt x="329" y="114"/>
                      <a:pt x="342" y="114"/>
                      <a:pt x="355" y="115"/>
                    </a:cubicBezTo>
                    <a:cubicBezTo>
                      <a:pt x="525" y="123"/>
                      <a:pt x="646" y="214"/>
                      <a:pt x="683" y="214"/>
                    </a:cubicBezTo>
                    <a:cubicBezTo>
                      <a:pt x="687" y="214"/>
                      <a:pt x="690" y="213"/>
                      <a:pt x="692" y="211"/>
                    </a:cubicBezTo>
                    <a:cubicBezTo>
                      <a:pt x="704" y="202"/>
                      <a:pt x="682" y="158"/>
                      <a:pt x="630" y="111"/>
                    </a:cubicBezTo>
                    <a:cubicBezTo>
                      <a:pt x="573" y="59"/>
                      <a:pt x="477" y="10"/>
                      <a:pt x="363" y="1"/>
                    </a:cubicBezTo>
                    <a:cubicBezTo>
                      <a:pt x="357" y="1"/>
                      <a:pt x="351" y="1"/>
                      <a:pt x="3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071;p48">
                <a:extLst>
                  <a:ext uri="{FF2B5EF4-FFF2-40B4-BE49-F238E27FC236}">
                    <a16:creationId xmlns:a16="http://schemas.microsoft.com/office/drawing/2014/main" id="{84BC951F-65DA-45E3-9D2C-7A3849356D79}"/>
                  </a:ext>
                </a:extLst>
              </p:cNvPr>
              <p:cNvSpPr/>
              <p:nvPr/>
            </p:nvSpPr>
            <p:spPr>
              <a:xfrm>
                <a:off x="3386307" y="3351407"/>
                <a:ext cx="8263" cy="823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46" extrusionOk="0">
                    <a:moveTo>
                      <a:pt x="175" y="0"/>
                    </a:moveTo>
                    <a:cubicBezTo>
                      <a:pt x="79" y="0"/>
                      <a:pt x="0" y="75"/>
                      <a:pt x="0" y="171"/>
                    </a:cubicBezTo>
                    <a:cubicBezTo>
                      <a:pt x="0" y="267"/>
                      <a:pt x="79" y="346"/>
                      <a:pt x="175" y="346"/>
                    </a:cubicBezTo>
                    <a:cubicBezTo>
                      <a:pt x="272" y="346"/>
                      <a:pt x="346" y="267"/>
                      <a:pt x="346" y="171"/>
                    </a:cubicBezTo>
                    <a:cubicBezTo>
                      <a:pt x="346" y="75"/>
                      <a:pt x="272" y="0"/>
                      <a:pt x="17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072;p48">
                <a:extLst>
                  <a:ext uri="{FF2B5EF4-FFF2-40B4-BE49-F238E27FC236}">
                    <a16:creationId xmlns:a16="http://schemas.microsoft.com/office/drawing/2014/main" id="{B80C135C-9198-4DDB-80BA-6AA70F18C049}"/>
                  </a:ext>
                </a:extLst>
              </p:cNvPr>
              <p:cNvSpPr/>
              <p:nvPr/>
            </p:nvSpPr>
            <p:spPr>
              <a:xfrm>
                <a:off x="3380687" y="3345977"/>
                <a:ext cx="16764" cy="509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14" extrusionOk="0">
                    <a:moveTo>
                      <a:pt x="344" y="1"/>
                    </a:moveTo>
                    <a:cubicBezTo>
                      <a:pt x="235" y="1"/>
                      <a:pt x="142" y="35"/>
                      <a:pt x="84" y="75"/>
                    </a:cubicBezTo>
                    <a:cubicBezTo>
                      <a:pt x="22" y="119"/>
                      <a:pt x="0" y="158"/>
                      <a:pt x="10" y="172"/>
                    </a:cubicBezTo>
                    <a:cubicBezTo>
                      <a:pt x="11" y="174"/>
                      <a:pt x="15" y="175"/>
                      <a:pt x="19" y="175"/>
                    </a:cubicBezTo>
                    <a:cubicBezTo>
                      <a:pt x="54" y="175"/>
                      <a:pt x="167" y="114"/>
                      <a:pt x="316" y="114"/>
                    </a:cubicBezTo>
                    <a:cubicBezTo>
                      <a:pt x="329" y="114"/>
                      <a:pt x="342" y="114"/>
                      <a:pt x="355" y="115"/>
                    </a:cubicBezTo>
                    <a:cubicBezTo>
                      <a:pt x="525" y="123"/>
                      <a:pt x="646" y="214"/>
                      <a:pt x="683" y="214"/>
                    </a:cubicBezTo>
                    <a:cubicBezTo>
                      <a:pt x="686" y="214"/>
                      <a:pt x="689" y="213"/>
                      <a:pt x="691" y="211"/>
                    </a:cubicBezTo>
                    <a:cubicBezTo>
                      <a:pt x="704" y="202"/>
                      <a:pt x="682" y="158"/>
                      <a:pt x="629" y="111"/>
                    </a:cubicBezTo>
                    <a:cubicBezTo>
                      <a:pt x="573" y="59"/>
                      <a:pt x="477" y="10"/>
                      <a:pt x="363" y="1"/>
                    </a:cubicBezTo>
                    <a:cubicBezTo>
                      <a:pt x="357" y="1"/>
                      <a:pt x="350" y="1"/>
                      <a:pt x="3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073;p48">
                <a:extLst>
                  <a:ext uri="{FF2B5EF4-FFF2-40B4-BE49-F238E27FC236}">
                    <a16:creationId xmlns:a16="http://schemas.microsoft.com/office/drawing/2014/main" id="{7039C2C7-7DB5-45F0-82D4-BE65A5A9E044}"/>
                  </a:ext>
                </a:extLst>
              </p:cNvPr>
              <p:cNvSpPr/>
              <p:nvPr/>
            </p:nvSpPr>
            <p:spPr>
              <a:xfrm>
                <a:off x="3395666" y="3392726"/>
                <a:ext cx="24265" cy="12549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27" extrusionOk="0">
                    <a:moveTo>
                      <a:pt x="119" y="0"/>
                    </a:moveTo>
                    <a:cubicBezTo>
                      <a:pt x="119" y="0"/>
                      <a:pt x="0" y="329"/>
                      <a:pt x="403" y="486"/>
                    </a:cubicBezTo>
                    <a:cubicBezTo>
                      <a:pt x="477" y="515"/>
                      <a:pt x="545" y="527"/>
                      <a:pt x="606" y="527"/>
                    </a:cubicBezTo>
                    <a:cubicBezTo>
                      <a:pt x="870" y="527"/>
                      <a:pt x="1019" y="311"/>
                      <a:pt x="1019" y="311"/>
                    </a:cubicBezTo>
                    <a:cubicBezTo>
                      <a:pt x="761" y="280"/>
                      <a:pt x="351" y="115"/>
                      <a:pt x="1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074;p48">
                <a:extLst>
                  <a:ext uri="{FF2B5EF4-FFF2-40B4-BE49-F238E27FC236}">
                    <a16:creationId xmlns:a16="http://schemas.microsoft.com/office/drawing/2014/main" id="{B14914AE-2658-4D04-827B-946AC7B50437}"/>
                  </a:ext>
                </a:extLst>
              </p:cNvPr>
              <p:cNvSpPr/>
              <p:nvPr/>
            </p:nvSpPr>
            <p:spPr>
              <a:xfrm>
                <a:off x="3371637" y="3429162"/>
                <a:ext cx="42791" cy="22336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938" extrusionOk="0">
                    <a:moveTo>
                      <a:pt x="0" y="1"/>
                    </a:moveTo>
                    <a:cubicBezTo>
                      <a:pt x="0" y="1"/>
                      <a:pt x="384" y="937"/>
                      <a:pt x="1655" y="937"/>
                    </a:cubicBezTo>
                    <a:cubicBezTo>
                      <a:pt x="1691" y="937"/>
                      <a:pt x="1728" y="937"/>
                      <a:pt x="1766" y="935"/>
                    </a:cubicBezTo>
                    <a:lnTo>
                      <a:pt x="1796" y="604"/>
                    </a:lnTo>
                    <a:lnTo>
                      <a:pt x="1796" y="604"/>
                    </a:lnTo>
                    <a:cubicBezTo>
                      <a:pt x="1796" y="604"/>
                      <a:pt x="1795" y="604"/>
                      <a:pt x="1794" y="604"/>
                    </a:cubicBezTo>
                    <a:cubicBezTo>
                      <a:pt x="1747" y="604"/>
                      <a:pt x="860" y="596"/>
                      <a:pt x="0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075;p48">
                <a:extLst>
                  <a:ext uri="{FF2B5EF4-FFF2-40B4-BE49-F238E27FC236}">
                    <a16:creationId xmlns:a16="http://schemas.microsoft.com/office/drawing/2014/main" id="{BACB6545-2CD2-40A0-AE7D-B57998BD7100}"/>
                  </a:ext>
                </a:extLst>
              </p:cNvPr>
              <p:cNvSpPr/>
              <p:nvPr/>
            </p:nvSpPr>
            <p:spPr>
              <a:xfrm>
                <a:off x="3412217" y="3349740"/>
                <a:ext cx="12716" cy="39148"/>
              </a:xfrm>
              <a:custGeom>
                <a:avLst/>
                <a:gdLst/>
                <a:ahLst/>
                <a:cxnLst/>
                <a:rect l="l" t="t" r="r" b="b"/>
                <a:pathLst>
                  <a:path w="534" h="1644" extrusionOk="0">
                    <a:moveTo>
                      <a:pt x="9" y="0"/>
                    </a:moveTo>
                    <a:cubicBezTo>
                      <a:pt x="1" y="5"/>
                      <a:pt x="27" y="119"/>
                      <a:pt x="79" y="302"/>
                    </a:cubicBezTo>
                    <a:cubicBezTo>
                      <a:pt x="132" y="486"/>
                      <a:pt x="206" y="734"/>
                      <a:pt x="293" y="1010"/>
                    </a:cubicBezTo>
                    <a:cubicBezTo>
                      <a:pt x="342" y="1146"/>
                      <a:pt x="380" y="1272"/>
                      <a:pt x="424" y="1395"/>
                    </a:cubicBezTo>
                    <a:cubicBezTo>
                      <a:pt x="442" y="1456"/>
                      <a:pt x="464" y="1508"/>
                      <a:pt x="451" y="1547"/>
                    </a:cubicBezTo>
                    <a:cubicBezTo>
                      <a:pt x="438" y="1583"/>
                      <a:pt x="394" y="1587"/>
                      <a:pt x="346" y="1591"/>
                    </a:cubicBezTo>
                    <a:cubicBezTo>
                      <a:pt x="158" y="1605"/>
                      <a:pt x="40" y="1618"/>
                      <a:pt x="40" y="1626"/>
                    </a:cubicBezTo>
                    <a:cubicBezTo>
                      <a:pt x="40" y="1640"/>
                      <a:pt x="158" y="1644"/>
                      <a:pt x="346" y="1644"/>
                    </a:cubicBezTo>
                    <a:cubicBezTo>
                      <a:pt x="372" y="1644"/>
                      <a:pt x="398" y="1644"/>
                      <a:pt x="429" y="1635"/>
                    </a:cubicBezTo>
                    <a:cubicBezTo>
                      <a:pt x="459" y="1631"/>
                      <a:pt x="495" y="1605"/>
                      <a:pt x="507" y="1569"/>
                    </a:cubicBezTo>
                    <a:cubicBezTo>
                      <a:pt x="534" y="1495"/>
                      <a:pt x="503" y="1430"/>
                      <a:pt x="491" y="1373"/>
                    </a:cubicBezTo>
                    <a:cubicBezTo>
                      <a:pt x="451" y="1250"/>
                      <a:pt x="407" y="1119"/>
                      <a:pt x="368" y="984"/>
                    </a:cubicBezTo>
                    <a:cubicBezTo>
                      <a:pt x="276" y="708"/>
                      <a:pt x="193" y="464"/>
                      <a:pt x="128" y="284"/>
                    </a:cubicBezTo>
                    <a:cubicBezTo>
                      <a:pt x="66" y="105"/>
                      <a:pt x="1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076;p48">
                <a:extLst>
                  <a:ext uri="{FF2B5EF4-FFF2-40B4-BE49-F238E27FC236}">
                    <a16:creationId xmlns:a16="http://schemas.microsoft.com/office/drawing/2014/main" id="{D5B7AB7D-CBAD-4DF3-9314-66C82ABDAC81}"/>
                  </a:ext>
                </a:extLst>
              </p:cNvPr>
              <p:cNvSpPr/>
              <p:nvPr/>
            </p:nvSpPr>
            <p:spPr>
              <a:xfrm>
                <a:off x="3301908" y="3353431"/>
                <a:ext cx="27575" cy="2850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197" extrusionOk="0">
                    <a:moveTo>
                      <a:pt x="548" y="0"/>
                    </a:moveTo>
                    <a:cubicBezTo>
                      <a:pt x="305" y="0"/>
                      <a:pt x="81" y="206"/>
                      <a:pt x="40" y="448"/>
                    </a:cubicBezTo>
                    <a:cubicBezTo>
                      <a:pt x="0" y="706"/>
                      <a:pt x="149" y="973"/>
                      <a:pt x="377" y="1100"/>
                    </a:cubicBezTo>
                    <a:cubicBezTo>
                      <a:pt x="494" y="1166"/>
                      <a:pt x="628" y="1196"/>
                      <a:pt x="762" y="1196"/>
                    </a:cubicBezTo>
                    <a:cubicBezTo>
                      <a:pt x="887" y="1196"/>
                      <a:pt x="1012" y="1170"/>
                      <a:pt x="1128" y="1122"/>
                    </a:cubicBezTo>
                    <a:lnTo>
                      <a:pt x="1150" y="1091"/>
                    </a:lnTo>
                    <a:cubicBezTo>
                      <a:pt x="1158" y="868"/>
                      <a:pt x="1158" y="637"/>
                      <a:pt x="1075" y="427"/>
                    </a:cubicBezTo>
                    <a:cubicBezTo>
                      <a:pt x="996" y="212"/>
                      <a:pt x="813" y="29"/>
                      <a:pt x="591" y="3"/>
                    </a:cubicBezTo>
                    <a:cubicBezTo>
                      <a:pt x="576" y="1"/>
                      <a:pt x="562" y="0"/>
                      <a:pt x="54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077;p48">
                <a:extLst>
                  <a:ext uri="{FF2B5EF4-FFF2-40B4-BE49-F238E27FC236}">
                    <a16:creationId xmlns:a16="http://schemas.microsoft.com/office/drawing/2014/main" id="{22DB8F8C-25AF-4F6B-B191-C519CBB322AD}"/>
                  </a:ext>
                </a:extLst>
              </p:cNvPr>
              <p:cNvSpPr/>
              <p:nvPr/>
            </p:nvSpPr>
            <p:spPr>
              <a:xfrm>
                <a:off x="3308148" y="3360266"/>
                <a:ext cx="11954" cy="1616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79" extrusionOk="0">
                    <a:moveTo>
                      <a:pt x="255" y="1"/>
                    </a:moveTo>
                    <a:cubicBezTo>
                      <a:pt x="206" y="1"/>
                      <a:pt x="152" y="13"/>
                      <a:pt x="101" y="52"/>
                    </a:cubicBezTo>
                    <a:cubicBezTo>
                      <a:pt x="22" y="118"/>
                      <a:pt x="0" y="223"/>
                      <a:pt x="10" y="319"/>
                    </a:cubicBezTo>
                    <a:cubicBezTo>
                      <a:pt x="14" y="415"/>
                      <a:pt x="53" y="507"/>
                      <a:pt x="109" y="572"/>
                    </a:cubicBezTo>
                    <a:cubicBezTo>
                      <a:pt x="167" y="639"/>
                      <a:pt x="246" y="669"/>
                      <a:pt x="311" y="677"/>
                    </a:cubicBezTo>
                    <a:cubicBezTo>
                      <a:pt x="322" y="678"/>
                      <a:pt x="332" y="679"/>
                      <a:pt x="342" y="679"/>
                    </a:cubicBezTo>
                    <a:cubicBezTo>
                      <a:pt x="452" y="679"/>
                      <a:pt x="502" y="616"/>
                      <a:pt x="494" y="607"/>
                    </a:cubicBezTo>
                    <a:cubicBezTo>
                      <a:pt x="493" y="605"/>
                      <a:pt x="490" y="604"/>
                      <a:pt x="485" y="604"/>
                    </a:cubicBezTo>
                    <a:cubicBezTo>
                      <a:pt x="472" y="604"/>
                      <a:pt x="444" y="612"/>
                      <a:pt x="407" y="612"/>
                    </a:cubicBezTo>
                    <a:cubicBezTo>
                      <a:pt x="383" y="612"/>
                      <a:pt x="355" y="609"/>
                      <a:pt x="324" y="599"/>
                    </a:cubicBezTo>
                    <a:cubicBezTo>
                      <a:pt x="228" y="577"/>
                      <a:pt x="131" y="463"/>
                      <a:pt x="123" y="310"/>
                    </a:cubicBezTo>
                    <a:cubicBezTo>
                      <a:pt x="115" y="236"/>
                      <a:pt x="131" y="167"/>
                      <a:pt x="171" y="131"/>
                    </a:cubicBezTo>
                    <a:cubicBezTo>
                      <a:pt x="200" y="98"/>
                      <a:pt x="247" y="87"/>
                      <a:pt x="293" y="87"/>
                    </a:cubicBezTo>
                    <a:cubicBezTo>
                      <a:pt x="302" y="87"/>
                      <a:pt x="310" y="87"/>
                      <a:pt x="319" y="88"/>
                    </a:cubicBezTo>
                    <a:cubicBezTo>
                      <a:pt x="395" y="94"/>
                      <a:pt x="454" y="111"/>
                      <a:pt x="480" y="111"/>
                    </a:cubicBezTo>
                    <a:cubicBezTo>
                      <a:pt x="488" y="111"/>
                      <a:pt x="493" y="109"/>
                      <a:pt x="494" y="105"/>
                    </a:cubicBezTo>
                    <a:cubicBezTo>
                      <a:pt x="498" y="92"/>
                      <a:pt x="450" y="44"/>
                      <a:pt x="329" y="9"/>
                    </a:cubicBezTo>
                    <a:cubicBezTo>
                      <a:pt x="307" y="4"/>
                      <a:pt x="282" y="1"/>
                      <a:pt x="25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4078;p48">
                <a:extLst>
                  <a:ext uri="{FF2B5EF4-FFF2-40B4-BE49-F238E27FC236}">
                    <a16:creationId xmlns:a16="http://schemas.microsoft.com/office/drawing/2014/main" id="{6CA30269-C506-44A5-A97E-3EF53A5E0642}"/>
                  </a:ext>
                </a:extLst>
              </p:cNvPr>
              <p:cNvSpPr/>
              <p:nvPr/>
            </p:nvSpPr>
            <p:spPr>
              <a:xfrm>
                <a:off x="3312744" y="3267842"/>
                <a:ext cx="142875" cy="93083"/>
              </a:xfrm>
              <a:custGeom>
                <a:avLst/>
                <a:gdLst/>
                <a:ahLst/>
                <a:cxnLst/>
                <a:rect l="l" t="t" r="r" b="b"/>
                <a:pathLst>
                  <a:path w="6000" h="3909" extrusionOk="0">
                    <a:moveTo>
                      <a:pt x="3736" y="0"/>
                    </a:moveTo>
                    <a:lnTo>
                      <a:pt x="394" y="870"/>
                    </a:lnTo>
                    <a:lnTo>
                      <a:pt x="0" y="2265"/>
                    </a:lnTo>
                    <a:cubicBezTo>
                      <a:pt x="0" y="2265"/>
                      <a:pt x="106" y="3908"/>
                      <a:pt x="547" y="3908"/>
                    </a:cubicBezTo>
                    <a:cubicBezTo>
                      <a:pt x="554" y="3908"/>
                      <a:pt x="561" y="3908"/>
                      <a:pt x="568" y="3907"/>
                    </a:cubicBezTo>
                    <a:cubicBezTo>
                      <a:pt x="1023" y="3850"/>
                      <a:pt x="1381" y="2579"/>
                      <a:pt x="1381" y="2579"/>
                    </a:cubicBezTo>
                    <a:cubicBezTo>
                      <a:pt x="1381" y="2579"/>
                      <a:pt x="1383" y="2579"/>
                      <a:pt x="1389" y="2579"/>
                    </a:cubicBezTo>
                    <a:cubicBezTo>
                      <a:pt x="1533" y="2579"/>
                      <a:pt x="3440" y="2564"/>
                      <a:pt x="4217" y="1744"/>
                    </a:cubicBezTo>
                    <a:cubicBezTo>
                      <a:pt x="4217" y="1744"/>
                      <a:pt x="5499" y="2666"/>
                      <a:pt x="5744" y="2666"/>
                    </a:cubicBezTo>
                    <a:cubicBezTo>
                      <a:pt x="5747" y="2666"/>
                      <a:pt x="5749" y="2666"/>
                      <a:pt x="5751" y="2666"/>
                    </a:cubicBezTo>
                    <a:cubicBezTo>
                      <a:pt x="5979" y="2648"/>
                      <a:pt x="6000" y="1307"/>
                      <a:pt x="6000" y="1307"/>
                    </a:cubicBezTo>
                    <a:lnTo>
                      <a:pt x="373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4079;p48">
                <a:extLst>
                  <a:ext uri="{FF2B5EF4-FFF2-40B4-BE49-F238E27FC236}">
                    <a16:creationId xmlns:a16="http://schemas.microsoft.com/office/drawing/2014/main" id="{B767986C-B447-4ECD-B454-8A10B7B5C817}"/>
                  </a:ext>
                </a:extLst>
              </p:cNvPr>
              <p:cNvSpPr/>
              <p:nvPr/>
            </p:nvSpPr>
            <p:spPr>
              <a:xfrm>
                <a:off x="3278046" y="3230096"/>
                <a:ext cx="184761" cy="98012"/>
              </a:xfrm>
              <a:custGeom>
                <a:avLst/>
                <a:gdLst/>
                <a:ahLst/>
                <a:cxnLst/>
                <a:rect l="l" t="t" r="r" b="b"/>
                <a:pathLst>
                  <a:path w="7759" h="4116" extrusionOk="0">
                    <a:moveTo>
                      <a:pt x="6164" y="1"/>
                    </a:moveTo>
                    <a:cubicBezTo>
                      <a:pt x="4556" y="1"/>
                      <a:pt x="0" y="2007"/>
                      <a:pt x="731" y="3229"/>
                    </a:cubicBezTo>
                    <a:lnTo>
                      <a:pt x="1247" y="3626"/>
                    </a:lnTo>
                    <a:lnTo>
                      <a:pt x="1492" y="4116"/>
                    </a:lnTo>
                    <a:cubicBezTo>
                      <a:pt x="2877" y="3320"/>
                      <a:pt x="4599" y="2735"/>
                      <a:pt x="6513" y="2276"/>
                    </a:cubicBezTo>
                    <a:lnTo>
                      <a:pt x="6478" y="1835"/>
                    </a:lnTo>
                    <a:cubicBezTo>
                      <a:pt x="6478" y="1835"/>
                      <a:pt x="7759" y="157"/>
                      <a:pt x="6317" y="8"/>
                    </a:cubicBezTo>
                    <a:cubicBezTo>
                      <a:pt x="6269" y="3"/>
                      <a:pt x="6218" y="1"/>
                      <a:pt x="616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4080;p48">
                <a:extLst>
                  <a:ext uri="{FF2B5EF4-FFF2-40B4-BE49-F238E27FC236}">
                    <a16:creationId xmlns:a16="http://schemas.microsoft.com/office/drawing/2014/main" id="{1BFAC94D-3219-422B-983E-DA289AA02BB6}"/>
                  </a:ext>
                </a:extLst>
              </p:cNvPr>
              <p:cNvSpPr/>
              <p:nvPr/>
            </p:nvSpPr>
            <p:spPr>
              <a:xfrm>
                <a:off x="3355705" y="3284179"/>
                <a:ext cx="165068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976" extrusionOk="0">
                    <a:moveTo>
                      <a:pt x="3291" y="0"/>
                    </a:moveTo>
                    <a:cubicBezTo>
                      <a:pt x="2160" y="114"/>
                      <a:pt x="1075" y="508"/>
                      <a:pt x="0" y="975"/>
                    </a:cubicBezTo>
                    <a:lnTo>
                      <a:pt x="4663" y="756"/>
                    </a:lnTo>
                    <a:cubicBezTo>
                      <a:pt x="6932" y="560"/>
                      <a:pt x="3291" y="0"/>
                      <a:pt x="3291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4081;p48">
                <a:extLst>
                  <a:ext uri="{FF2B5EF4-FFF2-40B4-BE49-F238E27FC236}">
                    <a16:creationId xmlns:a16="http://schemas.microsoft.com/office/drawing/2014/main" id="{96B22983-289C-4AA1-B655-FA9E80761DBE}"/>
                  </a:ext>
                </a:extLst>
              </p:cNvPr>
              <p:cNvSpPr/>
              <p:nvPr/>
            </p:nvSpPr>
            <p:spPr>
              <a:xfrm>
                <a:off x="3307743" y="3273772"/>
                <a:ext cx="125397" cy="5434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2282" extrusionOk="0">
                    <a:moveTo>
                      <a:pt x="5231" y="1"/>
                    </a:moveTo>
                    <a:cubicBezTo>
                      <a:pt x="5231" y="1"/>
                      <a:pt x="2915" y="5"/>
                      <a:pt x="0" y="1792"/>
                    </a:cubicBezTo>
                    <a:lnTo>
                      <a:pt x="245" y="2282"/>
                    </a:lnTo>
                    <a:cubicBezTo>
                      <a:pt x="245" y="2282"/>
                      <a:pt x="1538" y="1302"/>
                      <a:pt x="5266" y="442"/>
                    </a:cubicBezTo>
                    <a:lnTo>
                      <a:pt x="5231" y="1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4082;p48">
                <a:extLst>
                  <a:ext uri="{FF2B5EF4-FFF2-40B4-BE49-F238E27FC236}">
                    <a16:creationId xmlns:a16="http://schemas.microsoft.com/office/drawing/2014/main" id="{CD5760CB-B0C0-4FD0-B468-A33802024654}"/>
                  </a:ext>
                </a:extLst>
              </p:cNvPr>
              <p:cNvSpPr/>
              <p:nvPr/>
            </p:nvSpPr>
            <p:spPr>
              <a:xfrm>
                <a:off x="3405978" y="3242860"/>
                <a:ext cx="22408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36" extrusionOk="0">
                    <a:moveTo>
                      <a:pt x="612" y="0"/>
                    </a:moveTo>
                    <a:lnTo>
                      <a:pt x="215" y="71"/>
                    </a:lnTo>
                    <a:lnTo>
                      <a:pt x="1" y="538"/>
                    </a:lnTo>
                    <a:lnTo>
                      <a:pt x="368" y="936"/>
                    </a:lnTo>
                    <a:lnTo>
                      <a:pt x="695" y="875"/>
                    </a:lnTo>
                    <a:lnTo>
                      <a:pt x="940" y="420"/>
                    </a:lnTo>
                    <a:cubicBezTo>
                      <a:pt x="940" y="420"/>
                      <a:pt x="630" y="31"/>
                      <a:pt x="612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4083;p48">
                <a:extLst>
                  <a:ext uri="{FF2B5EF4-FFF2-40B4-BE49-F238E27FC236}">
                    <a16:creationId xmlns:a16="http://schemas.microsoft.com/office/drawing/2014/main" id="{E77FD2A9-CFBB-4470-80CF-71E9B5730FBD}"/>
                  </a:ext>
                </a:extLst>
              </p:cNvPr>
              <p:cNvSpPr/>
              <p:nvPr/>
            </p:nvSpPr>
            <p:spPr>
              <a:xfrm>
                <a:off x="3433555" y="3528445"/>
                <a:ext cx="184952" cy="170617"/>
              </a:xfrm>
              <a:custGeom>
                <a:avLst/>
                <a:gdLst/>
                <a:ahLst/>
                <a:cxnLst/>
                <a:rect l="l" t="t" r="r" b="b"/>
                <a:pathLst>
                  <a:path w="7767" h="7165" extrusionOk="0">
                    <a:moveTo>
                      <a:pt x="2631" y="1"/>
                    </a:moveTo>
                    <a:lnTo>
                      <a:pt x="0" y="3291"/>
                    </a:lnTo>
                    <a:cubicBezTo>
                      <a:pt x="0" y="3291"/>
                      <a:pt x="307" y="3990"/>
                      <a:pt x="4944" y="6726"/>
                    </a:cubicBezTo>
                    <a:cubicBezTo>
                      <a:pt x="5456" y="7031"/>
                      <a:pt x="5997" y="7164"/>
                      <a:pt x="6552" y="7164"/>
                    </a:cubicBezTo>
                    <a:cubicBezTo>
                      <a:pt x="6951" y="7164"/>
                      <a:pt x="7358" y="7095"/>
                      <a:pt x="7766" y="6970"/>
                    </a:cubicBezTo>
                    <a:cubicBezTo>
                      <a:pt x="7671" y="6005"/>
                      <a:pt x="7622" y="5021"/>
                      <a:pt x="7622" y="4029"/>
                    </a:cubicBezTo>
                    <a:cubicBezTo>
                      <a:pt x="7622" y="3650"/>
                      <a:pt x="7631" y="3278"/>
                      <a:pt x="7644" y="2906"/>
                    </a:cubicBezTo>
                    <a:lnTo>
                      <a:pt x="7644" y="2906"/>
                    </a:lnTo>
                    <a:cubicBezTo>
                      <a:pt x="7548" y="2958"/>
                      <a:pt x="7456" y="3011"/>
                      <a:pt x="7360" y="3063"/>
                    </a:cubicBezTo>
                    <a:cubicBezTo>
                      <a:pt x="7342" y="3073"/>
                      <a:pt x="7320" y="3077"/>
                      <a:pt x="7292" y="3077"/>
                    </a:cubicBezTo>
                    <a:cubicBezTo>
                      <a:pt x="6571" y="3077"/>
                      <a:pt x="2631" y="1"/>
                      <a:pt x="263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4084;p48">
                <a:extLst>
                  <a:ext uri="{FF2B5EF4-FFF2-40B4-BE49-F238E27FC236}">
                    <a16:creationId xmlns:a16="http://schemas.microsoft.com/office/drawing/2014/main" id="{B5A9F8C4-2989-415D-9C9D-69BBB62501EC}"/>
                  </a:ext>
                </a:extLst>
              </p:cNvPr>
              <p:cNvSpPr/>
              <p:nvPr/>
            </p:nvSpPr>
            <p:spPr>
              <a:xfrm>
                <a:off x="3254231" y="3474338"/>
                <a:ext cx="339281" cy="376618"/>
              </a:xfrm>
              <a:custGeom>
                <a:avLst/>
                <a:gdLst/>
                <a:ahLst/>
                <a:cxnLst/>
                <a:rect l="l" t="t" r="r" b="b"/>
                <a:pathLst>
                  <a:path w="14248" h="15816" extrusionOk="0">
                    <a:moveTo>
                      <a:pt x="3170" y="0"/>
                    </a:moveTo>
                    <a:cubicBezTo>
                      <a:pt x="2249" y="0"/>
                      <a:pt x="1037" y="366"/>
                      <a:pt x="372" y="1529"/>
                    </a:cubicBezTo>
                    <a:lnTo>
                      <a:pt x="1" y="4252"/>
                    </a:lnTo>
                    <a:lnTo>
                      <a:pt x="1133" y="8806"/>
                    </a:lnTo>
                    <a:cubicBezTo>
                      <a:pt x="1461" y="10134"/>
                      <a:pt x="249" y="11349"/>
                      <a:pt x="626" y="13407"/>
                    </a:cubicBezTo>
                    <a:lnTo>
                      <a:pt x="9537" y="15815"/>
                    </a:lnTo>
                    <a:lnTo>
                      <a:pt x="9401" y="9662"/>
                    </a:lnTo>
                    <a:lnTo>
                      <a:pt x="9505" y="7910"/>
                    </a:lnTo>
                    <a:lnTo>
                      <a:pt x="11193" y="9002"/>
                    </a:lnTo>
                    <a:lnTo>
                      <a:pt x="14247" y="5131"/>
                    </a:lnTo>
                    <a:lnTo>
                      <a:pt x="11048" y="2408"/>
                    </a:lnTo>
                    <a:cubicBezTo>
                      <a:pt x="9016" y="468"/>
                      <a:pt x="7608" y="202"/>
                      <a:pt x="6988" y="202"/>
                    </a:cubicBezTo>
                    <a:cubicBezTo>
                      <a:pt x="6753" y="202"/>
                      <a:pt x="6631" y="240"/>
                      <a:pt x="6631" y="240"/>
                    </a:cubicBezTo>
                    <a:lnTo>
                      <a:pt x="3401" y="8"/>
                    </a:lnTo>
                    <a:cubicBezTo>
                      <a:pt x="3327" y="3"/>
                      <a:pt x="3249" y="0"/>
                      <a:pt x="317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4085;p48">
                <a:extLst>
                  <a:ext uri="{FF2B5EF4-FFF2-40B4-BE49-F238E27FC236}">
                    <a16:creationId xmlns:a16="http://schemas.microsoft.com/office/drawing/2014/main" id="{3D7F30F0-5B90-4D5E-BB46-80EA9E67EC25}"/>
                  </a:ext>
                </a:extLst>
              </p:cNvPr>
              <p:cNvSpPr/>
              <p:nvPr/>
            </p:nvSpPr>
            <p:spPr>
              <a:xfrm>
                <a:off x="3457084" y="3587314"/>
                <a:ext cx="34361" cy="7403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3109" extrusionOk="0">
                    <a:moveTo>
                      <a:pt x="10" y="1"/>
                    </a:moveTo>
                    <a:cubicBezTo>
                      <a:pt x="7" y="1"/>
                      <a:pt x="5" y="1"/>
                      <a:pt x="5" y="2"/>
                    </a:cubicBezTo>
                    <a:cubicBezTo>
                      <a:pt x="0" y="20"/>
                      <a:pt x="201" y="89"/>
                      <a:pt x="468" y="290"/>
                    </a:cubicBezTo>
                    <a:cubicBezTo>
                      <a:pt x="735" y="492"/>
                      <a:pt x="1053" y="853"/>
                      <a:pt x="1193" y="1343"/>
                    </a:cubicBezTo>
                    <a:cubicBezTo>
                      <a:pt x="1334" y="1833"/>
                      <a:pt x="1250" y="2309"/>
                      <a:pt x="1128" y="2620"/>
                    </a:cubicBezTo>
                    <a:cubicBezTo>
                      <a:pt x="1009" y="2934"/>
                      <a:pt x="870" y="3096"/>
                      <a:pt x="888" y="3108"/>
                    </a:cubicBezTo>
                    <a:cubicBezTo>
                      <a:pt x="888" y="3109"/>
                      <a:pt x="888" y="3109"/>
                      <a:pt x="889" y="3109"/>
                    </a:cubicBezTo>
                    <a:cubicBezTo>
                      <a:pt x="897" y="3109"/>
                      <a:pt x="934" y="3069"/>
                      <a:pt x="993" y="2999"/>
                    </a:cubicBezTo>
                    <a:cubicBezTo>
                      <a:pt x="1053" y="2925"/>
                      <a:pt x="1128" y="2807"/>
                      <a:pt x="1197" y="2646"/>
                    </a:cubicBezTo>
                    <a:cubicBezTo>
                      <a:pt x="1342" y="2335"/>
                      <a:pt x="1443" y="1833"/>
                      <a:pt x="1294" y="1313"/>
                    </a:cubicBezTo>
                    <a:cubicBezTo>
                      <a:pt x="1145" y="797"/>
                      <a:pt x="800" y="421"/>
                      <a:pt x="511" y="229"/>
                    </a:cubicBezTo>
                    <a:cubicBezTo>
                      <a:pt x="368" y="133"/>
                      <a:pt x="241" y="72"/>
                      <a:pt x="154" y="41"/>
                    </a:cubicBezTo>
                    <a:cubicBezTo>
                      <a:pt x="75" y="11"/>
                      <a:pt x="26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4086;p48">
                <a:extLst>
                  <a:ext uri="{FF2B5EF4-FFF2-40B4-BE49-F238E27FC236}">
                    <a16:creationId xmlns:a16="http://schemas.microsoft.com/office/drawing/2014/main" id="{3ABA0B1F-5233-4CA8-A242-71E91605E9A6}"/>
                  </a:ext>
                </a:extLst>
              </p:cNvPr>
              <p:cNvSpPr/>
              <p:nvPr/>
            </p:nvSpPr>
            <p:spPr>
              <a:xfrm>
                <a:off x="3319912" y="3455167"/>
                <a:ext cx="109609" cy="33004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1386" extrusionOk="0">
                    <a:moveTo>
                      <a:pt x="438" y="0"/>
                    </a:moveTo>
                    <a:lnTo>
                      <a:pt x="0" y="1053"/>
                    </a:lnTo>
                    <a:lnTo>
                      <a:pt x="4603" y="1386"/>
                    </a:lnTo>
                    <a:lnTo>
                      <a:pt x="4004" y="214"/>
                    </a:lnTo>
                    <a:lnTo>
                      <a:pt x="438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4087;p48">
                <a:extLst>
                  <a:ext uri="{FF2B5EF4-FFF2-40B4-BE49-F238E27FC236}">
                    <a16:creationId xmlns:a16="http://schemas.microsoft.com/office/drawing/2014/main" id="{10946ADA-54C6-4962-921F-3BD99047CE01}"/>
                  </a:ext>
                </a:extLst>
              </p:cNvPr>
              <p:cNvSpPr/>
              <p:nvPr/>
            </p:nvSpPr>
            <p:spPr>
              <a:xfrm>
                <a:off x="3437937" y="3480649"/>
                <a:ext cx="24884" cy="10858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560" extrusionOk="0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0" y="15"/>
                      <a:pt x="188" y="207"/>
                      <a:pt x="393" y="582"/>
                    </a:cubicBezTo>
                    <a:cubicBezTo>
                      <a:pt x="599" y="959"/>
                      <a:pt x="795" y="1526"/>
                      <a:pt x="865" y="2178"/>
                    </a:cubicBezTo>
                    <a:cubicBezTo>
                      <a:pt x="936" y="2829"/>
                      <a:pt x="900" y="3428"/>
                      <a:pt x="874" y="3860"/>
                    </a:cubicBezTo>
                    <a:cubicBezTo>
                      <a:pt x="847" y="4289"/>
                      <a:pt x="831" y="4559"/>
                      <a:pt x="843" y="4559"/>
                    </a:cubicBezTo>
                    <a:cubicBezTo>
                      <a:pt x="853" y="4559"/>
                      <a:pt x="865" y="4493"/>
                      <a:pt x="883" y="4376"/>
                    </a:cubicBezTo>
                    <a:cubicBezTo>
                      <a:pt x="900" y="4253"/>
                      <a:pt x="926" y="4079"/>
                      <a:pt x="948" y="3864"/>
                    </a:cubicBezTo>
                    <a:cubicBezTo>
                      <a:pt x="992" y="3436"/>
                      <a:pt x="1045" y="2833"/>
                      <a:pt x="970" y="2165"/>
                    </a:cubicBezTo>
                    <a:cubicBezTo>
                      <a:pt x="900" y="1500"/>
                      <a:pt x="686" y="919"/>
                      <a:pt x="459" y="548"/>
                    </a:cubicBezTo>
                    <a:cubicBezTo>
                      <a:pt x="345" y="360"/>
                      <a:pt x="236" y="219"/>
                      <a:pt x="153" y="128"/>
                    </a:cubicBezTo>
                    <a:cubicBezTo>
                      <a:pt x="74" y="45"/>
                      <a:pt x="22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4088;p48">
                <a:extLst>
                  <a:ext uri="{FF2B5EF4-FFF2-40B4-BE49-F238E27FC236}">
                    <a16:creationId xmlns:a16="http://schemas.microsoft.com/office/drawing/2014/main" id="{EB765056-86A0-4323-952F-59D6E94747B3}"/>
                  </a:ext>
                </a:extLst>
              </p:cNvPr>
              <p:cNvSpPr/>
              <p:nvPr/>
            </p:nvSpPr>
            <p:spPr>
              <a:xfrm>
                <a:off x="3434793" y="3613987"/>
                <a:ext cx="7953" cy="22645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9510" extrusionOk="0">
                    <a:moveTo>
                      <a:pt x="307" y="1"/>
                    </a:moveTo>
                    <a:cubicBezTo>
                      <a:pt x="303" y="1"/>
                      <a:pt x="298" y="36"/>
                      <a:pt x="294" y="96"/>
                    </a:cubicBezTo>
                    <a:cubicBezTo>
                      <a:pt x="294" y="175"/>
                      <a:pt x="289" y="263"/>
                      <a:pt x="285" y="376"/>
                    </a:cubicBezTo>
                    <a:cubicBezTo>
                      <a:pt x="277" y="634"/>
                      <a:pt x="267" y="975"/>
                      <a:pt x="255" y="1395"/>
                    </a:cubicBezTo>
                    <a:cubicBezTo>
                      <a:pt x="233" y="2256"/>
                      <a:pt x="193" y="3444"/>
                      <a:pt x="140" y="4755"/>
                    </a:cubicBezTo>
                    <a:cubicBezTo>
                      <a:pt x="84" y="6066"/>
                      <a:pt x="41" y="7255"/>
                      <a:pt x="19" y="8116"/>
                    </a:cubicBezTo>
                    <a:cubicBezTo>
                      <a:pt x="5" y="8549"/>
                      <a:pt x="1" y="8894"/>
                      <a:pt x="1" y="9134"/>
                    </a:cubicBezTo>
                    <a:lnTo>
                      <a:pt x="1" y="9414"/>
                    </a:lnTo>
                    <a:cubicBezTo>
                      <a:pt x="1" y="9475"/>
                      <a:pt x="5" y="9510"/>
                      <a:pt x="9" y="9510"/>
                    </a:cubicBezTo>
                    <a:cubicBezTo>
                      <a:pt x="15" y="9510"/>
                      <a:pt x="19" y="9479"/>
                      <a:pt x="23" y="9414"/>
                    </a:cubicBezTo>
                    <a:cubicBezTo>
                      <a:pt x="27" y="9340"/>
                      <a:pt x="31" y="9247"/>
                      <a:pt x="41" y="9138"/>
                    </a:cubicBezTo>
                    <a:cubicBezTo>
                      <a:pt x="53" y="8880"/>
                      <a:pt x="71" y="8535"/>
                      <a:pt x="93" y="8120"/>
                    </a:cubicBezTo>
                    <a:cubicBezTo>
                      <a:pt x="132" y="7242"/>
                      <a:pt x="184" y="6062"/>
                      <a:pt x="245" y="4759"/>
                    </a:cubicBezTo>
                    <a:cubicBezTo>
                      <a:pt x="298" y="3444"/>
                      <a:pt x="329" y="2256"/>
                      <a:pt x="333" y="1395"/>
                    </a:cubicBezTo>
                    <a:cubicBezTo>
                      <a:pt x="333" y="966"/>
                      <a:pt x="333" y="617"/>
                      <a:pt x="324" y="376"/>
                    </a:cubicBezTo>
                    <a:cubicBezTo>
                      <a:pt x="320" y="267"/>
                      <a:pt x="320" y="175"/>
                      <a:pt x="316" y="96"/>
                    </a:cubicBezTo>
                    <a:cubicBezTo>
                      <a:pt x="311" y="36"/>
                      <a:pt x="311" y="1"/>
                      <a:pt x="30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4089;p48">
                <a:extLst>
                  <a:ext uri="{FF2B5EF4-FFF2-40B4-BE49-F238E27FC236}">
                    <a16:creationId xmlns:a16="http://schemas.microsoft.com/office/drawing/2014/main" id="{C6C54600-085C-4749-982C-A9E82B7F6E43}"/>
                  </a:ext>
                </a:extLst>
              </p:cNvPr>
              <p:cNvSpPr/>
              <p:nvPr/>
            </p:nvSpPr>
            <p:spPr>
              <a:xfrm>
                <a:off x="3401620" y="3490746"/>
                <a:ext cx="55578" cy="253865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0661" extrusionOk="0">
                    <a:moveTo>
                      <a:pt x="778" y="1"/>
                    </a:moveTo>
                    <a:lnTo>
                      <a:pt x="490" y="45"/>
                    </a:lnTo>
                    <a:lnTo>
                      <a:pt x="0" y="8212"/>
                    </a:lnTo>
                    <a:lnTo>
                      <a:pt x="1722" y="10660"/>
                    </a:lnTo>
                    <a:lnTo>
                      <a:pt x="2334" y="8746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4090;p48">
                <a:extLst>
                  <a:ext uri="{FF2B5EF4-FFF2-40B4-BE49-F238E27FC236}">
                    <a16:creationId xmlns:a16="http://schemas.microsoft.com/office/drawing/2014/main" id="{F621FCF9-E7EB-4EFB-B177-C59329B7C3ED}"/>
                  </a:ext>
                </a:extLst>
              </p:cNvPr>
              <p:cNvSpPr/>
              <p:nvPr/>
            </p:nvSpPr>
            <p:spPr>
              <a:xfrm>
                <a:off x="3321150" y="3458501"/>
                <a:ext cx="92345" cy="21884"/>
              </a:xfrm>
              <a:custGeom>
                <a:avLst/>
                <a:gdLst/>
                <a:ahLst/>
                <a:cxnLst/>
                <a:rect l="l" t="t" r="r" b="b"/>
                <a:pathLst>
                  <a:path w="3878" h="919" extrusionOk="0">
                    <a:moveTo>
                      <a:pt x="3859" y="1"/>
                    </a:moveTo>
                    <a:cubicBezTo>
                      <a:pt x="3851" y="1"/>
                      <a:pt x="3825" y="88"/>
                      <a:pt x="3768" y="237"/>
                    </a:cubicBezTo>
                    <a:cubicBezTo>
                      <a:pt x="3714" y="379"/>
                      <a:pt x="3634" y="583"/>
                      <a:pt x="3527" y="828"/>
                    </a:cubicBezTo>
                    <a:lnTo>
                      <a:pt x="3527" y="828"/>
                    </a:lnTo>
                    <a:cubicBezTo>
                      <a:pt x="3166" y="794"/>
                      <a:pt x="2722" y="760"/>
                      <a:pt x="2243" y="721"/>
                    </a:cubicBezTo>
                    <a:cubicBezTo>
                      <a:pt x="1626" y="677"/>
                      <a:pt x="1067" y="643"/>
                      <a:pt x="660" y="625"/>
                    </a:cubicBezTo>
                    <a:cubicBezTo>
                      <a:pt x="406" y="612"/>
                      <a:pt x="213" y="605"/>
                      <a:pt x="103" y="605"/>
                    </a:cubicBezTo>
                    <a:cubicBezTo>
                      <a:pt x="38" y="605"/>
                      <a:pt x="2" y="607"/>
                      <a:pt x="1" y="612"/>
                    </a:cubicBezTo>
                    <a:cubicBezTo>
                      <a:pt x="1" y="625"/>
                      <a:pt x="250" y="661"/>
                      <a:pt x="656" y="699"/>
                    </a:cubicBezTo>
                    <a:cubicBezTo>
                      <a:pt x="1058" y="739"/>
                      <a:pt x="1618" y="782"/>
                      <a:pt x="2234" y="831"/>
                    </a:cubicBezTo>
                    <a:cubicBezTo>
                      <a:pt x="2728" y="866"/>
                      <a:pt x="3182" y="897"/>
                      <a:pt x="3549" y="913"/>
                    </a:cubicBezTo>
                    <a:lnTo>
                      <a:pt x="3580" y="919"/>
                    </a:lnTo>
                    <a:lnTo>
                      <a:pt x="3593" y="892"/>
                    </a:lnTo>
                    <a:cubicBezTo>
                      <a:pt x="3807" y="368"/>
                      <a:pt x="3877" y="5"/>
                      <a:pt x="385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4091;p48">
                <a:extLst>
                  <a:ext uri="{FF2B5EF4-FFF2-40B4-BE49-F238E27FC236}">
                    <a16:creationId xmlns:a16="http://schemas.microsoft.com/office/drawing/2014/main" id="{5252340E-7415-475C-80C9-DC8B701880BB}"/>
                  </a:ext>
                </a:extLst>
              </p:cNvPr>
              <p:cNvSpPr/>
              <p:nvPr/>
            </p:nvSpPr>
            <p:spPr>
              <a:xfrm>
                <a:off x="3286191" y="3492794"/>
                <a:ext cx="32290" cy="4643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95" extrusionOk="0">
                    <a:moveTo>
                      <a:pt x="179" y="0"/>
                    </a:moveTo>
                    <a:cubicBezTo>
                      <a:pt x="70" y="0"/>
                      <a:pt x="2" y="8"/>
                      <a:pt x="0" y="20"/>
                    </a:cubicBezTo>
                    <a:cubicBezTo>
                      <a:pt x="0" y="50"/>
                      <a:pt x="302" y="94"/>
                      <a:pt x="670" y="138"/>
                    </a:cubicBezTo>
                    <a:cubicBezTo>
                      <a:pt x="936" y="169"/>
                      <a:pt x="1166" y="194"/>
                      <a:pt x="1276" y="194"/>
                    </a:cubicBezTo>
                    <a:cubicBezTo>
                      <a:pt x="1320" y="194"/>
                      <a:pt x="1345" y="190"/>
                      <a:pt x="1346" y="181"/>
                    </a:cubicBezTo>
                    <a:cubicBezTo>
                      <a:pt x="1355" y="155"/>
                      <a:pt x="1058" y="76"/>
                      <a:pt x="682" y="33"/>
                    </a:cubicBezTo>
                    <a:cubicBezTo>
                      <a:pt x="484" y="10"/>
                      <a:pt x="304" y="0"/>
                      <a:pt x="1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4092;p48">
                <a:extLst>
                  <a:ext uri="{FF2B5EF4-FFF2-40B4-BE49-F238E27FC236}">
                    <a16:creationId xmlns:a16="http://schemas.microsoft.com/office/drawing/2014/main" id="{F0D2E5F6-5741-4128-A063-7090C031E1B5}"/>
                  </a:ext>
                </a:extLst>
              </p:cNvPr>
              <p:cNvSpPr/>
              <p:nvPr/>
            </p:nvSpPr>
            <p:spPr>
              <a:xfrm>
                <a:off x="3367255" y="4649945"/>
                <a:ext cx="147280" cy="64627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2714" extrusionOk="0">
                    <a:moveTo>
                      <a:pt x="3339" y="0"/>
                    </a:moveTo>
                    <a:lnTo>
                      <a:pt x="9" y="5"/>
                    </a:lnTo>
                    <a:lnTo>
                      <a:pt x="1" y="2605"/>
                    </a:lnTo>
                    <a:lnTo>
                      <a:pt x="211" y="2617"/>
                    </a:lnTo>
                    <a:cubicBezTo>
                      <a:pt x="778" y="2650"/>
                      <a:pt x="2429" y="2714"/>
                      <a:pt x="3752" y="2714"/>
                    </a:cubicBezTo>
                    <a:cubicBezTo>
                      <a:pt x="4571" y="2714"/>
                      <a:pt x="5265" y="2689"/>
                      <a:pt x="5499" y="2617"/>
                    </a:cubicBezTo>
                    <a:cubicBezTo>
                      <a:pt x="6185" y="2407"/>
                      <a:pt x="3353" y="1778"/>
                      <a:pt x="3353" y="1778"/>
                    </a:cubicBezTo>
                    <a:lnTo>
                      <a:pt x="3339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4093;p48">
                <a:extLst>
                  <a:ext uri="{FF2B5EF4-FFF2-40B4-BE49-F238E27FC236}">
                    <a16:creationId xmlns:a16="http://schemas.microsoft.com/office/drawing/2014/main" id="{59C6D754-86B0-45B9-9FEF-EEAFDBD4C6D0}"/>
                  </a:ext>
                </a:extLst>
              </p:cNvPr>
              <p:cNvSpPr/>
              <p:nvPr/>
            </p:nvSpPr>
            <p:spPr>
              <a:xfrm>
                <a:off x="3367374" y="4688762"/>
                <a:ext cx="24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4094;p48">
                <a:extLst>
                  <a:ext uri="{FF2B5EF4-FFF2-40B4-BE49-F238E27FC236}">
                    <a16:creationId xmlns:a16="http://schemas.microsoft.com/office/drawing/2014/main" id="{9504173E-EDA5-4864-B4D0-E6D27E4050A5}"/>
                  </a:ext>
                </a:extLst>
              </p:cNvPr>
              <p:cNvSpPr/>
              <p:nvPr/>
            </p:nvSpPr>
            <p:spPr>
              <a:xfrm>
                <a:off x="3367374" y="4688667"/>
                <a:ext cx="28527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35" extrusionOk="0">
                    <a:moveTo>
                      <a:pt x="87" y="0"/>
                    </a:moveTo>
                    <a:cubicBezTo>
                      <a:pt x="57" y="0"/>
                      <a:pt x="30" y="0"/>
                      <a:pt x="0" y="4"/>
                    </a:cubicBezTo>
                    <a:lnTo>
                      <a:pt x="0" y="935"/>
                    </a:lnTo>
                    <a:lnTo>
                      <a:pt x="4" y="904"/>
                    </a:lnTo>
                    <a:lnTo>
                      <a:pt x="1198" y="913"/>
                    </a:lnTo>
                    <a:cubicBezTo>
                      <a:pt x="1145" y="650"/>
                      <a:pt x="992" y="410"/>
                      <a:pt x="778" y="244"/>
                    </a:cubicBezTo>
                    <a:cubicBezTo>
                      <a:pt x="577" y="87"/>
                      <a:pt x="337" y="0"/>
                      <a:pt x="8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4095;p48">
                <a:extLst>
                  <a:ext uri="{FF2B5EF4-FFF2-40B4-BE49-F238E27FC236}">
                    <a16:creationId xmlns:a16="http://schemas.microsoft.com/office/drawing/2014/main" id="{F348D671-0D2B-49A0-BC4B-ABDFB10782B4}"/>
                  </a:ext>
                </a:extLst>
              </p:cNvPr>
              <p:cNvSpPr/>
              <p:nvPr/>
            </p:nvSpPr>
            <p:spPr>
              <a:xfrm>
                <a:off x="3367255" y="4700813"/>
                <a:ext cx="133945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5625" h="548" extrusionOk="0">
                    <a:moveTo>
                      <a:pt x="4738" y="1"/>
                    </a:moveTo>
                    <a:cubicBezTo>
                      <a:pt x="4817" y="23"/>
                      <a:pt x="4896" y="49"/>
                      <a:pt x="4969" y="71"/>
                    </a:cubicBezTo>
                    <a:cubicBezTo>
                      <a:pt x="4843" y="31"/>
                      <a:pt x="4743" y="1"/>
                      <a:pt x="4738" y="1"/>
                    </a:cubicBezTo>
                    <a:close/>
                    <a:moveTo>
                      <a:pt x="5598" y="372"/>
                    </a:moveTo>
                    <a:lnTo>
                      <a:pt x="5598" y="372"/>
                    </a:lnTo>
                    <a:cubicBezTo>
                      <a:pt x="5621" y="416"/>
                      <a:pt x="5594" y="455"/>
                      <a:pt x="5499" y="481"/>
                    </a:cubicBezTo>
                    <a:cubicBezTo>
                      <a:pt x="5493" y="484"/>
                      <a:pt x="5488" y="487"/>
                      <a:pt x="5483" y="489"/>
                    </a:cubicBezTo>
                    <a:lnTo>
                      <a:pt x="5483" y="489"/>
                    </a:lnTo>
                    <a:cubicBezTo>
                      <a:pt x="5551" y="476"/>
                      <a:pt x="5595" y="464"/>
                      <a:pt x="5608" y="447"/>
                    </a:cubicBezTo>
                    <a:cubicBezTo>
                      <a:pt x="5625" y="425"/>
                      <a:pt x="5621" y="398"/>
                      <a:pt x="5598" y="372"/>
                    </a:cubicBezTo>
                    <a:close/>
                    <a:moveTo>
                      <a:pt x="5483" y="489"/>
                    </a:moveTo>
                    <a:cubicBezTo>
                      <a:pt x="5480" y="489"/>
                      <a:pt x="5476" y="490"/>
                      <a:pt x="5473" y="491"/>
                    </a:cubicBezTo>
                    <a:cubicBezTo>
                      <a:pt x="5476" y="491"/>
                      <a:pt x="5480" y="490"/>
                      <a:pt x="5483" y="489"/>
                    </a:cubicBezTo>
                    <a:close/>
                    <a:moveTo>
                      <a:pt x="1" y="469"/>
                    </a:moveTo>
                    <a:lnTo>
                      <a:pt x="1" y="469"/>
                    </a:lnTo>
                    <a:cubicBezTo>
                      <a:pt x="398" y="503"/>
                      <a:pt x="919" y="529"/>
                      <a:pt x="1478" y="547"/>
                    </a:cubicBezTo>
                    <a:lnTo>
                      <a:pt x="1889" y="547"/>
                    </a:lnTo>
                    <a:cubicBezTo>
                      <a:pt x="1159" y="525"/>
                      <a:pt x="521" y="499"/>
                      <a:pt x="211" y="481"/>
                    </a:cubicBezTo>
                    <a:lnTo>
                      <a:pt x="1" y="4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4096;p48">
                <a:extLst>
                  <a:ext uri="{FF2B5EF4-FFF2-40B4-BE49-F238E27FC236}">
                    <a16:creationId xmlns:a16="http://schemas.microsoft.com/office/drawing/2014/main" id="{0EA13861-0DE4-4C6E-AD50-BA2448A70AF6}"/>
                  </a:ext>
                </a:extLst>
              </p:cNvPr>
              <p:cNvSpPr/>
              <p:nvPr/>
            </p:nvSpPr>
            <p:spPr>
              <a:xfrm>
                <a:off x="3402429" y="4713839"/>
                <a:ext cx="41029" cy="643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7" extrusionOk="0">
                    <a:moveTo>
                      <a:pt x="1" y="0"/>
                    </a:moveTo>
                    <a:cubicBezTo>
                      <a:pt x="555" y="18"/>
                      <a:pt x="1159" y="26"/>
                      <a:pt x="1723" y="26"/>
                    </a:cubicBezTo>
                    <a:cubicBezTo>
                      <a:pt x="1285" y="22"/>
                      <a:pt x="831" y="13"/>
                      <a:pt x="412" y="0"/>
                    </a:cubicBez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4097;p48">
                <a:extLst>
                  <a:ext uri="{FF2B5EF4-FFF2-40B4-BE49-F238E27FC236}">
                    <a16:creationId xmlns:a16="http://schemas.microsoft.com/office/drawing/2014/main" id="{04AAD613-66AE-4AFF-A353-3C067E601B02}"/>
                  </a:ext>
                </a:extLst>
              </p:cNvPr>
              <p:cNvSpPr/>
              <p:nvPr/>
            </p:nvSpPr>
            <p:spPr>
              <a:xfrm>
                <a:off x="3367255" y="4700813"/>
                <a:ext cx="133850" cy="13668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74" extrusionOk="0">
                    <a:moveTo>
                      <a:pt x="4738" y="1"/>
                    </a:moveTo>
                    <a:cubicBezTo>
                      <a:pt x="4541" y="9"/>
                      <a:pt x="4445" y="429"/>
                      <a:pt x="4445" y="429"/>
                    </a:cubicBezTo>
                    <a:lnTo>
                      <a:pt x="1203" y="403"/>
                    </a:lnTo>
                    <a:lnTo>
                      <a:pt x="1203" y="403"/>
                    </a:lnTo>
                    <a:cubicBezTo>
                      <a:pt x="1207" y="416"/>
                      <a:pt x="1207" y="429"/>
                      <a:pt x="1211" y="442"/>
                    </a:cubicBezTo>
                    <a:lnTo>
                      <a:pt x="5" y="425"/>
                    </a:lnTo>
                    <a:lnTo>
                      <a:pt x="1" y="469"/>
                    </a:lnTo>
                    <a:lnTo>
                      <a:pt x="211" y="481"/>
                    </a:lnTo>
                    <a:cubicBezTo>
                      <a:pt x="521" y="499"/>
                      <a:pt x="1159" y="525"/>
                      <a:pt x="1889" y="547"/>
                    </a:cubicBezTo>
                    <a:cubicBezTo>
                      <a:pt x="2308" y="560"/>
                      <a:pt x="2762" y="569"/>
                      <a:pt x="3200" y="573"/>
                    </a:cubicBezTo>
                    <a:lnTo>
                      <a:pt x="3230" y="573"/>
                    </a:lnTo>
                    <a:cubicBezTo>
                      <a:pt x="4240" y="573"/>
                      <a:pt x="5136" y="547"/>
                      <a:pt x="5473" y="491"/>
                    </a:cubicBezTo>
                    <a:cubicBezTo>
                      <a:pt x="5481" y="491"/>
                      <a:pt x="5489" y="486"/>
                      <a:pt x="5499" y="481"/>
                    </a:cubicBezTo>
                    <a:cubicBezTo>
                      <a:pt x="5594" y="455"/>
                      <a:pt x="5621" y="416"/>
                      <a:pt x="5598" y="372"/>
                    </a:cubicBezTo>
                    <a:cubicBezTo>
                      <a:pt x="5520" y="271"/>
                      <a:pt x="5197" y="150"/>
                      <a:pt x="4969" y="71"/>
                    </a:cubicBezTo>
                    <a:cubicBezTo>
                      <a:pt x="4896" y="49"/>
                      <a:pt x="4817" y="23"/>
                      <a:pt x="4738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4098;p48">
                <a:extLst>
                  <a:ext uri="{FF2B5EF4-FFF2-40B4-BE49-F238E27FC236}">
                    <a16:creationId xmlns:a16="http://schemas.microsoft.com/office/drawing/2014/main" id="{12098C61-4DA1-447D-835E-048BD4C2FBAF}"/>
                  </a:ext>
                </a:extLst>
              </p:cNvPr>
              <p:cNvSpPr/>
              <p:nvPr/>
            </p:nvSpPr>
            <p:spPr>
              <a:xfrm>
                <a:off x="3367374" y="4710195"/>
                <a:ext cx="28742" cy="116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49" extrusionOk="0">
                    <a:moveTo>
                      <a:pt x="4" y="0"/>
                    </a:moveTo>
                    <a:lnTo>
                      <a:pt x="0" y="31"/>
                    </a:lnTo>
                    <a:lnTo>
                      <a:pt x="1206" y="48"/>
                    </a:lnTo>
                    <a:cubicBezTo>
                      <a:pt x="1202" y="35"/>
                      <a:pt x="1202" y="22"/>
                      <a:pt x="1198" y="9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4A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4099;p48">
                <a:extLst>
                  <a:ext uri="{FF2B5EF4-FFF2-40B4-BE49-F238E27FC236}">
                    <a16:creationId xmlns:a16="http://schemas.microsoft.com/office/drawing/2014/main" id="{D60E6767-8946-43AE-9C2D-A642F4609EA6}"/>
                  </a:ext>
                </a:extLst>
              </p:cNvPr>
              <p:cNvSpPr/>
              <p:nvPr/>
            </p:nvSpPr>
            <p:spPr>
              <a:xfrm>
                <a:off x="3366207" y="4710076"/>
                <a:ext cx="134588" cy="190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0" extrusionOk="0">
                    <a:moveTo>
                      <a:pt x="5595" y="1"/>
                    </a:moveTo>
                    <a:cubicBezTo>
                      <a:pt x="5543" y="1"/>
                      <a:pt x="5490" y="1"/>
                      <a:pt x="5429" y="5"/>
                    </a:cubicBezTo>
                    <a:cubicBezTo>
                      <a:pt x="5263" y="5"/>
                      <a:pt x="5061" y="9"/>
                      <a:pt x="4821" y="19"/>
                    </a:cubicBezTo>
                    <a:cubicBezTo>
                      <a:pt x="4310" y="27"/>
                      <a:pt x="3607" y="40"/>
                      <a:pt x="2824" y="40"/>
                    </a:cubicBezTo>
                    <a:cubicBezTo>
                      <a:pt x="2046" y="40"/>
                      <a:pt x="1338" y="27"/>
                      <a:pt x="827" y="19"/>
                    </a:cubicBezTo>
                    <a:cubicBezTo>
                      <a:pt x="587" y="14"/>
                      <a:pt x="386" y="9"/>
                      <a:pt x="224" y="5"/>
                    </a:cubicBezTo>
                    <a:lnTo>
                      <a:pt x="1" y="5"/>
                    </a:lnTo>
                    <a:cubicBezTo>
                      <a:pt x="1" y="5"/>
                      <a:pt x="19" y="9"/>
                      <a:pt x="57" y="9"/>
                    </a:cubicBezTo>
                    <a:cubicBezTo>
                      <a:pt x="106" y="14"/>
                      <a:pt x="158" y="19"/>
                      <a:pt x="220" y="23"/>
                    </a:cubicBezTo>
                    <a:cubicBezTo>
                      <a:pt x="386" y="27"/>
                      <a:pt x="587" y="36"/>
                      <a:pt x="827" y="45"/>
                    </a:cubicBezTo>
                    <a:cubicBezTo>
                      <a:pt x="1338" y="66"/>
                      <a:pt x="2046" y="80"/>
                      <a:pt x="2824" y="80"/>
                    </a:cubicBezTo>
                    <a:cubicBezTo>
                      <a:pt x="3607" y="80"/>
                      <a:pt x="4315" y="62"/>
                      <a:pt x="4825" y="45"/>
                    </a:cubicBezTo>
                    <a:cubicBezTo>
                      <a:pt x="5061" y="36"/>
                      <a:pt x="5267" y="27"/>
                      <a:pt x="5429" y="19"/>
                    </a:cubicBezTo>
                    <a:cubicBezTo>
                      <a:pt x="5490" y="14"/>
                      <a:pt x="5543" y="14"/>
                      <a:pt x="5595" y="9"/>
                    </a:cubicBezTo>
                    <a:cubicBezTo>
                      <a:pt x="5630" y="5"/>
                      <a:pt x="5652" y="5"/>
                      <a:pt x="5652" y="5"/>
                    </a:cubicBezTo>
                    <a:cubicBezTo>
                      <a:pt x="5652" y="1"/>
                      <a:pt x="5630" y="1"/>
                      <a:pt x="559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4100;p48">
                <a:extLst>
                  <a:ext uri="{FF2B5EF4-FFF2-40B4-BE49-F238E27FC236}">
                    <a16:creationId xmlns:a16="http://schemas.microsoft.com/office/drawing/2014/main" id="{D8B1A4F7-EC82-442B-A023-8F54478B86CF}"/>
                  </a:ext>
                </a:extLst>
              </p:cNvPr>
              <p:cNvSpPr/>
              <p:nvPr/>
            </p:nvSpPr>
            <p:spPr>
              <a:xfrm>
                <a:off x="3472587" y="4699860"/>
                <a:ext cx="8239" cy="1243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22" extrusionOk="0">
                    <a:moveTo>
                      <a:pt x="333" y="0"/>
                    </a:moveTo>
                    <a:cubicBezTo>
                      <a:pt x="312" y="0"/>
                      <a:pt x="185" y="68"/>
                      <a:pt x="96" y="212"/>
                    </a:cubicBezTo>
                    <a:cubicBezTo>
                      <a:pt x="1" y="369"/>
                      <a:pt x="9" y="521"/>
                      <a:pt x="18" y="521"/>
                    </a:cubicBezTo>
                    <a:cubicBezTo>
                      <a:pt x="31" y="521"/>
                      <a:pt x="40" y="378"/>
                      <a:pt x="132" y="233"/>
                    </a:cubicBezTo>
                    <a:cubicBezTo>
                      <a:pt x="219" y="85"/>
                      <a:pt x="346" y="10"/>
                      <a:pt x="336" y="2"/>
                    </a:cubicBezTo>
                    <a:cubicBezTo>
                      <a:pt x="336" y="1"/>
                      <a:pt x="335" y="0"/>
                      <a:pt x="3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4101;p48">
                <a:extLst>
                  <a:ext uri="{FF2B5EF4-FFF2-40B4-BE49-F238E27FC236}">
                    <a16:creationId xmlns:a16="http://schemas.microsoft.com/office/drawing/2014/main" id="{7293D0ED-10B1-4022-9A18-999716C23178}"/>
                  </a:ext>
                </a:extLst>
              </p:cNvPr>
              <p:cNvSpPr/>
              <p:nvPr/>
            </p:nvSpPr>
            <p:spPr>
              <a:xfrm>
                <a:off x="3449368" y="4693835"/>
                <a:ext cx="4715" cy="659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277" extrusionOk="0">
                    <a:moveTo>
                      <a:pt x="186" y="0"/>
                    </a:moveTo>
                    <a:cubicBezTo>
                      <a:pt x="170" y="0"/>
                      <a:pt x="128" y="55"/>
                      <a:pt x="84" y="128"/>
                    </a:cubicBezTo>
                    <a:cubicBezTo>
                      <a:pt x="32" y="203"/>
                      <a:pt x="0" y="272"/>
                      <a:pt x="10" y="276"/>
                    </a:cubicBezTo>
                    <a:cubicBezTo>
                      <a:pt x="10" y="276"/>
                      <a:pt x="11" y="276"/>
                      <a:pt x="12" y="276"/>
                    </a:cubicBezTo>
                    <a:cubicBezTo>
                      <a:pt x="26" y="276"/>
                      <a:pt x="68" y="220"/>
                      <a:pt x="115" y="150"/>
                    </a:cubicBezTo>
                    <a:cubicBezTo>
                      <a:pt x="163" y="71"/>
                      <a:pt x="198" y="5"/>
                      <a:pt x="189" y="1"/>
                    </a:cubicBezTo>
                    <a:cubicBezTo>
                      <a:pt x="188" y="1"/>
                      <a:pt x="187" y="0"/>
                      <a:pt x="18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4102;p48">
                <a:extLst>
                  <a:ext uri="{FF2B5EF4-FFF2-40B4-BE49-F238E27FC236}">
                    <a16:creationId xmlns:a16="http://schemas.microsoft.com/office/drawing/2014/main" id="{799390C5-558C-41EE-B54C-F20A7CB21E50}"/>
                  </a:ext>
                </a:extLst>
              </p:cNvPr>
              <p:cNvSpPr/>
              <p:nvPr/>
            </p:nvSpPr>
            <p:spPr>
              <a:xfrm>
                <a:off x="3443010" y="4692573"/>
                <a:ext cx="5358" cy="445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87" extrusionOk="0">
                    <a:moveTo>
                      <a:pt x="211" y="1"/>
                    </a:moveTo>
                    <a:cubicBezTo>
                      <a:pt x="196" y="1"/>
                      <a:pt x="148" y="33"/>
                      <a:pt x="97" y="80"/>
                    </a:cubicBezTo>
                    <a:cubicBezTo>
                      <a:pt x="41" y="129"/>
                      <a:pt x="1" y="181"/>
                      <a:pt x="10" y="185"/>
                    </a:cubicBezTo>
                    <a:cubicBezTo>
                      <a:pt x="11" y="186"/>
                      <a:pt x="12" y="187"/>
                      <a:pt x="13" y="187"/>
                    </a:cubicBezTo>
                    <a:cubicBezTo>
                      <a:pt x="25" y="187"/>
                      <a:pt x="73" y="154"/>
                      <a:pt x="124" y="107"/>
                    </a:cubicBezTo>
                    <a:cubicBezTo>
                      <a:pt x="185" y="58"/>
                      <a:pt x="224" y="10"/>
                      <a:pt x="215" y="2"/>
                    </a:cubicBezTo>
                    <a:cubicBezTo>
                      <a:pt x="214" y="1"/>
                      <a:pt x="213" y="1"/>
                      <a:pt x="2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4103;p48">
                <a:extLst>
                  <a:ext uri="{FF2B5EF4-FFF2-40B4-BE49-F238E27FC236}">
                    <a16:creationId xmlns:a16="http://schemas.microsoft.com/office/drawing/2014/main" id="{3DD270A7-3AAC-4D06-9814-6D0E639622FB}"/>
                  </a:ext>
                </a:extLst>
              </p:cNvPr>
              <p:cNvSpPr/>
              <p:nvPr/>
            </p:nvSpPr>
            <p:spPr>
              <a:xfrm>
                <a:off x="3439175" y="4689048"/>
                <a:ext cx="8239" cy="107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5" extrusionOk="0">
                    <a:moveTo>
                      <a:pt x="171" y="1"/>
                    </a:moveTo>
                    <a:cubicBezTo>
                      <a:pt x="75" y="1"/>
                      <a:pt x="0" y="10"/>
                      <a:pt x="0" y="23"/>
                    </a:cubicBezTo>
                    <a:cubicBezTo>
                      <a:pt x="0" y="31"/>
                      <a:pt x="75" y="41"/>
                      <a:pt x="171" y="45"/>
                    </a:cubicBezTo>
                    <a:cubicBezTo>
                      <a:pt x="267" y="45"/>
                      <a:pt x="346" y="36"/>
                      <a:pt x="346" y="23"/>
                    </a:cubicBezTo>
                    <a:cubicBezTo>
                      <a:pt x="346" y="14"/>
                      <a:pt x="267" y="5"/>
                      <a:pt x="17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4104;p48">
                <a:extLst>
                  <a:ext uri="{FF2B5EF4-FFF2-40B4-BE49-F238E27FC236}">
                    <a16:creationId xmlns:a16="http://schemas.microsoft.com/office/drawing/2014/main" id="{B4699D40-EFC2-4B59-ADFA-5309FAF27D55}"/>
                  </a:ext>
                </a:extLst>
              </p:cNvPr>
              <p:cNvSpPr/>
              <p:nvPr/>
            </p:nvSpPr>
            <p:spPr>
              <a:xfrm>
                <a:off x="3437627" y="4684190"/>
                <a:ext cx="9573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3" extrusionOk="0">
                    <a:moveTo>
                      <a:pt x="20" y="0"/>
                    </a:moveTo>
                    <a:cubicBezTo>
                      <a:pt x="11" y="0"/>
                      <a:pt x="6" y="1"/>
                      <a:pt x="5" y="4"/>
                    </a:cubicBezTo>
                    <a:cubicBezTo>
                      <a:pt x="0" y="13"/>
                      <a:pt x="87" y="52"/>
                      <a:pt x="197" y="61"/>
                    </a:cubicBezTo>
                    <a:cubicBezTo>
                      <a:pt x="212" y="62"/>
                      <a:pt x="227" y="63"/>
                      <a:pt x="241" y="63"/>
                    </a:cubicBezTo>
                    <a:cubicBezTo>
                      <a:pt x="333" y="63"/>
                      <a:pt x="402" y="42"/>
                      <a:pt x="398" y="35"/>
                    </a:cubicBezTo>
                    <a:cubicBezTo>
                      <a:pt x="398" y="21"/>
                      <a:pt x="310" y="25"/>
                      <a:pt x="201" y="17"/>
                    </a:cubicBezTo>
                    <a:cubicBezTo>
                      <a:pt x="120" y="14"/>
                      <a:pt x="50" y="0"/>
                      <a:pt x="2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4105;p48">
                <a:extLst>
                  <a:ext uri="{FF2B5EF4-FFF2-40B4-BE49-F238E27FC236}">
                    <a16:creationId xmlns:a16="http://schemas.microsoft.com/office/drawing/2014/main" id="{DB1B1A05-2DA4-4144-B662-AEFFC8311621}"/>
                  </a:ext>
                </a:extLst>
              </p:cNvPr>
              <p:cNvSpPr/>
              <p:nvPr/>
            </p:nvSpPr>
            <p:spPr>
              <a:xfrm>
                <a:off x="3452297" y="4686309"/>
                <a:ext cx="15097" cy="862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362" extrusionOk="0">
                    <a:moveTo>
                      <a:pt x="432" y="42"/>
                    </a:moveTo>
                    <a:cubicBezTo>
                      <a:pt x="480" y="42"/>
                      <a:pt x="529" y="51"/>
                      <a:pt x="569" y="77"/>
                    </a:cubicBezTo>
                    <a:cubicBezTo>
                      <a:pt x="603" y="99"/>
                      <a:pt x="591" y="142"/>
                      <a:pt x="551" y="164"/>
                    </a:cubicBezTo>
                    <a:cubicBezTo>
                      <a:pt x="516" y="186"/>
                      <a:pt x="472" y="199"/>
                      <a:pt x="433" y="212"/>
                    </a:cubicBezTo>
                    <a:cubicBezTo>
                      <a:pt x="349" y="243"/>
                      <a:pt x="276" y="261"/>
                      <a:pt x="210" y="273"/>
                    </a:cubicBezTo>
                    <a:cubicBezTo>
                      <a:pt x="147" y="284"/>
                      <a:pt x="95" y="290"/>
                      <a:pt x="59" y="293"/>
                    </a:cubicBezTo>
                    <a:lnTo>
                      <a:pt x="59" y="293"/>
                    </a:lnTo>
                    <a:cubicBezTo>
                      <a:pt x="73" y="260"/>
                      <a:pt x="95" y="220"/>
                      <a:pt x="131" y="178"/>
                    </a:cubicBezTo>
                    <a:cubicBezTo>
                      <a:pt x="171" y="129"/>
                      <a:pt x="232" y="81"/>
                      <a:pt x="315" y="59"/>
                    </a:cubicBezTo>
                    <a:cubicBezTo>
                      <a:pt x="349" y="49"/>
                      <a:pt x="391" y="42"/>
                      <a:pt x="432" y="42"/>
                    </a:cubicBezTo>
                    <a:close/>
                    <a:moveTo>
                      <a:pt x="428" y="1"/>
                    </a:moveTo>
                    <a:cubicBezTo>
                      <a:pt x="286" y="1"/>
                      <a:pt x="163" y="84"/>
                      <a:pt x="109" y="160"/>
                    </a:cubicBezTo>
                    <a:cubicBezTo>
                      <a:pt x="70" y="208"/>
                      <a:pt x="51" y="257"/>
                      <a:pt x="42" y="294"/>
                    </a:cubicBezTo>
                    <a:lnTo>
                      <a:pt x="42" y="294"/>
                    </a:lnTo>
                    <a:cubicBezTo>
                      <a:pt x="15" y="297"/>
                      <a:pt x="0" y="298"/>
                      <a:pt x="0" y="299"/>
                    </a:cubicBezTo>
                    <a:cubicBezTo>
                      <a:pt x="0" y="303"/>
                      <a:pt x="14" y="307"/>
                      <a:pt x="39" y="309"/>
                    </a:cubicBezTo>
                    <a:lnTo>
                      <a:pt x="39" y="309"/>
                    </a:lnTo>
                    <a:cubicBezTo>
                      <a:pt x="31" y="341"/>
                      <a:pt x="31" y="361"/>
                      <a:pt x="35" y="361"/>
                    </a:cubicBezTo>
                    <a:cubicBezTo>
                      <a:pt x="37" y="361"/>
                      <a:pt x="40" y="341"/>
                      <a:pt x="52" y="309"/>
                    </a:cubicBezTo>
                    <a:lnTo>
                      <a:pt x="52" y="309"/>
                    </a:lnTo>
                    <a:cubicBezTo>
                      <a:pt x="59" y="310"/>
                      <a:pt x="67" y="310"/>
                      <a:pt x="75" y="310"/>
                    </a:cubicBezTo>
                    <a:cubicBezTo>
                      <a:pt x="111" y="310"/>
                      <a:pt x="158" y="307"/>
                      <a:pt x="214" y="299"/>
                    </a:cubicBezTo>
                    <a:cubicBezTo>
                      <a:pt x="280" y="291"/>
                      <a:pt x="359" y="277"/>
                      <a:pt x="442" y="251"/>
                    </a:cubicBezTo>
                    <a:cubicBezTo>
                      <a:pt x="486" y="234"/>
                      <a:pt x="529" y="225"/>
                      <a:pt x="573" y="194"/>
                    </a:cubicBezTo>
                    <a:cubicBezTo>
                      <a:pt x="595" y="182"/>
                      <a:pt x="617" y="160"/>
                      <a:pt x="625" y="129"/>
                    </a:cubicBezTo>
                    <a:cubicBezTo>
                      <a:pt x="634" y="99"/>
                      <a:pt x="617" y="59"/>
                      <a:pt x="595" y="41"/>
                    </a:cubicBezTo>
                    <a:cubicBezTo>
                      <a:pt x="538" y="13"/>
                      <a:pt x="482" y="1"/>
                      <a:pt x="4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4106;p48">
                <a:extLst>
                  <a:ext uri="{FF2B5EF4-FFF2-40B4-BE49-F238E27FC236}">
                    <a16:creationId xmlns:a16="http://schemas.microsoft.com/office/drawing/2014/main" id="{DEB47421-E7CE-48DA-AE75-A3396F82DFDE}"/>
                  </a:ext>
                </a:extLst>
              </p:cNvPr>
              <p:cNvSpPr/>
              <p:nvPr/>
            </p:nvSpPr>
            <p:spPr>
              <a:xfrm>
                <a:off x="3446772" y="4683857"/>
                <a:ext cx="7739" cy="9906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16" extrusionOk="0">
                    <a:moveTo>
                      <a:pt x="83" y="0"/>
                    </a:moveTo>
                    <a:cubicBezTo>
                      <a:pt x="80" y="0"/>
                      <a:pt x="78" y="1"/>
                      <a:pt x="75" y="1"/>
                    </a:cubicBezTo>
                    <a:cubicBezTo>
                      <a:pt x="27" y="9"/>
                      <a:pt x="0" y="66"/>
                      <a:pt x="10" y="101"/>
                    </a:cubicBezTo>
                    <a:cubicBezTo>
                      <a:pt x="14" y="136"/>
                      <a:pt x="31" y="171"/>
                      <a:pt x="49" y="197"/>
                    </a:cubicBezTo>
                    <a:cubicBezTo>
                      <a:pt x="79" y="249"/>
                      <a:pt x="115" y="293"/>
                      <a:pt x="149" y="324"/>
                    </a:cubicBezTo>
                    <a:cubicBezTo>
                      <a:pt x="210" y="385"/>
                      <a:pt x="259" y="412"/>
                      <a:pt x="270" y="412"/>
                    </a:cubicBezTo>
                    <a:cubicBezTo>
                      <a:pt x="271" y="412"/>
                      <a:pt x="272" y="412"/>
                      <a:pt x="272" y="412"/>
                    </a:cubicBezTo>
                    <a:cubicBezTo>
                      <a:pt x="276" y="407"/>
                      <a:pt x="228" y="372"/>
                      <a:pt x="167" y="307"/>
                    </a:cubicBezTo>
                    <a:cubicBezTo>
                      <a:pt x="141" y="271"/>
                      <a:pt x="105" y="228"/>
                      <a:pt x="79" y="176"/>
                    </a:cubicBezTo>
                    <a:cubicBezTo>
                      <a:pt x="49" y="132"/>
                      <a:pt x="31" y="53"/>
                      <a:pt x="83" y="39"/>
                    </a:cubicBezTo>
                    <a:cubicBezTo>
                      <a:pt x="85" y="39"/>
                      <a:pt x="87" y="39"/>
                      <a:pt x="89" y="39"/>
                    </a:cubicBezTo>
                    <a:cubicBezTo>
                      <a:pt x="140" y="39"/>
                      <a:pt x="194" y="89"/>
                      <a:pt x="224" y="132"/>
                    </a:cubicBezTo>
                    <a:cubicBezTo>
                      <a:pt x="258" y="180"/>
                      <a:pt x="276" y="228"/>
                      <a:pt x="285" y="271"/>
                    </a:cubicBezTo>
                    <a:cubicBezTo>
                      <a:pt x="302" y="359"/>
                      <a:pt x="280" y="416"/>
                      <a:pt x="289" y="416"/>
                    </a:cubicBezTo>
                    <a:cubicBezTo>
                      <a:pt x="293" y="416"/>
                      <a:pt x="324" y="364"/>
                      <a:pt x="311" y="267"/>
                    </a:cubicBezTo>
                    <a:cubicBezTo>
                      <a:pt x="307" y="219"/>
                      <a:pt x="289" y="162"/>
                      <a:pt x="254" y="110"/>
                    </a:cubicBezTo>
                    <a:cubicBezTo>
                      <a:pt x="215" y="63"/>
                      <a:pt x="170" y="0"/>
                      <a:pt x="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4107;p48">
                <a:extLst>
                  <a:ext uri="{FF2B5EF4-FFF2-40B4-BE49-F238E27FC236}">
                    <a16:creationId xmlns:a16="http://schemas.microsoft.com/office/drawing/2014/main" id="{9486985B-D2CF-4FA3-A616-10742B071D99}"/>
                  </a:ext>
                </a:extLst>
              </p:cNvPr>
              <p:cNvSpPr/>
              <p:nvPr/>
            </p:nvSpPr>
            <p:spPr>
              <a:xfrm>
                <a:off x="3367779" y="4687976"/>
                <a:ext cx="28242" cy="2295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964" extrusionOk="0">
                    <a:moveTo>
                      <a:pt x="184" y="1"/>
                    </a:moveTo>
                    <a:cubicBezTo>
                      <a:pt x="136" y="1"/>
                      <a:pt x="97" y="4"/>
                      <a:pt x="66" y="7"/>
                    </a:cubicBezTo>
                    <a:cubicBezTo>
                      <a:pt x="23" y="11"/>
                      <a:pt x="1" y="20"/>
                      <a:pt x="1" y="20"/>
                    </a:cubicBezTo>
                    <a:cubicBezTo>
                      <a:pt x="1" y="22"/>
                      <a:pt x="6" y="23"/>
                      <a:pt x="17" y="23"/>
                    </a:cubicBezTo>
                    <a:cubicBezTo>
                      <a:pt x="33" y="23"/>
                      <a:pt x="63" y="21"/>
                      <a:pt x="103" y="21"/>
                    </a:cubicBezTo>
                    <a:cubicBezTo>
                      <a:pt x="142" y="21"/>
                      <a:pt x="190" y="22"/>
                      <a:pt x="245" y="29"/>
                    </a:cubicBezTo>
                    <a:cubicBezTo>
                      <a:pt x="394" y="46"/>
                      <a:pt x="604" y="108"/>
                      <a:pt x="783" y="251"/>
                    </a:cubicBezTo>
                    <a:cubicBezTo>
                      <a:pt x="962" y="396"/>
                      <a:pt x="1072" y="584"/>
                      <a:pt x="1119" y="723"/>
                    </a:cubicBezTo>
                    <a:cubicBezTo>
                      <a:pt x="1171" y="868"/>
                      <a:pt x="1177" y="964"/>
                      <a:pt x="1185" y="964"/>
                    </a:cubicBezTo>
                    <a:lnTo>
                      <a:pt x="1185" y="894"/>
                    </a:lnTo>
                    <a:cubicBezTo>
                      <a:pt x="1181" y="850"/>
                      <a:pt x="1167" y="789"/>
                      <a:pt x="1145" y="715"/>
                    </a:cubicBezTo>
                    <a:cubicBezTo>
                      <a:pt x="1102" y="566"/>
                      <a:pt x="997" y="370"/>
                      <a:pt x="810" y="221"/>
                    </a:cubicBezTo>
                    <a:cubicBezTo>
                      <a:pt x="621" y="68"/>
                      <a:pt x="403" y="11"/>
                      <a:pt x="249" y="3"/>
                    </a:cubicBezTo>
                    <a:cubicBezTo>
                      <a:pt x="226" y="1"/>
                      <a:pt x="204" y="1"/>
                      <a:pt x="18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4108;p48">
                <a:extLst>
                  <a:ext uri="{FF2B5EF4-FFF2-40B4-BE49-F238E27FC236}">
                    <a16:creationId xmlns:a16="http://schemas.microsoft.com/office/drawing/2014/main" id="{1703B501-099E-405D-9794-578236197456}"/>
                  </a:ext>
                </a:extLst>
              </p:cNvPr>
              <p:cNvSpPr/>
              <p:nvPr/>
            </p:nvSpPr>
            <p:spPr>
              <a:xfrm>
                <a:off x="3375186" y="4655446"/>
                <a:ext cx="1143" cy="32599"/>
              </a:xfrm>
              <a:custGeom>
                <a:avLst/>
                <a:gdLst/>
                <a:ahLst/>
                <a:cxnLst/>
                <a:rect l="l" t="t" r="r" b="b"/>
                <a:pathLst>
                  <a:path w="48" h="1369" extrusionOk="0">
                    <a:moveTo>
                      <a:pt x="35" y="0"/>
                    </a:moveTo>
                    <a:cubicBezTo>
                      <a:pt x="21" y="0"/>
                      <a:pt x="9" y="306"/>
                      <a:pt x="5" y="687"/>
                    </a:cubicBezTo>
                    <a:cubicBezTo>
                      <a:pt x="0" y="1063"/>
                      <a:pt x="5" y="1369"/>
                      <a:pt x="17" y="1369"/>
                    </a:cubicBezTo>
                    <a:cubicBezTo>
                      <a:pt x="31" y="1369"/>
                      <a:pt x="39" y="1063"/>
                      <a:pt x="43" y="687"/>
                    </a:cubicBezTo>
                    <a:cubicBezTo>
                      <a:pt x="48" y="306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4109;p48">
                <a:extLst>
                  <a:ext uri="{FF2B5EF4-FFF2-40B4-BE49-F238E27FC236}">
                    <a16:creationId xmlns:a16="http://schemas.microsoft.com/office/drawing/2014/main" id="{4DAD8FF6-A9D9-4AC1-A4A7-B03D24F9139A}"/>
                  </a:ext>
                </a:extLst>
              </p:cNvPr>
              <p:cNvSpPr/>
              <p:nvPr/>
            </p:nvSpPr>
            <p:spPr>
              <a:xfrm>
                <a:off x="3405978" y="4703527"/>
                <a:ext cx="23336" cy="1262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3" extrusionOk="0">
                    <a:moveTo>
                      <a:pt x="51" y="0"/>
                    </a:moveTo>
                    <a:cubicBezTo>
                      <a:pt x="21" y="0"/>
                      <a:pt x="5" y="2"/>
                      <a:pt x="5" y="5"/>
                    </a:cubicBezTo>
                    <a:cubicBezTo>
                      <a:pt x="1" y="14"/>
                      <a:pt x="219" y="48"/>
                      <a:pt x="490" y="53"/>
                    </a:cubicBezTo>
                    <a:cubicBezTo>
                      <a:pt x="761" y="53"/>
                      <a:pt x="979" y="22"/>
                      <a:pt x="975" y="10"/>
                    </a:cubicBezTo>
                    <a:cubicBezTo>
                      <a:pt x="975" y="7"/>
                      <a:pt x="959" y="6"/>
                      <a:pt x="931" y="6"/>
                    </a:cubicBezTo>
                    <a:cubicBezTo>
                      <a:pt x="869" y="6"/>
                      <a:pt x="747" y="10"/>
                      <a:pt x="599" y="10"/>
                    </a:cubicBezTo>
                    <a:cubicBezTo>
                      <a:pt x="564" y="10"/>
                      <a:pt x="528" y="10"/>
                      <a:pt x="490" y="10"/>
                    </a:cubicBezTo>
                    <a:cubicBezTo>
                      <a:pt x="297" y="10"/>
                      <a:pt x="129" y="0"/>
                      <a:pt x="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4110;p48">
                <a:extLst>
                  <a:ext uri="{FF2B5EF4-FFF2-40B4-BE49-F238E27FC236}">
                    <a16:creationId xmlns:a16="http://schemas.microsoft.com/office/drawing/2014/main" id="{6C3B7A1B-E78D-429B-8F70-90A5A5685E62}"/>
                  </a:ext>
                </a:extLst>
              </p:cNvPr>
              <p:cNvSpPr/>
              <p:nvPr/>
            </p:nvSpPr>
            <p:spPr>
              <a:xfrm>
                <a:off x="3390260" y="4703599"/>
                <a:ext cx="2738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91" extrusionOk="0">
                    <a:moveTo>
                      <a:pt x="14" y="1"/>
                    </a:moveTo>
                    <a:cubicBezTo>
                      <a:pt x="12" y="1"/>
                      <a:pt x="10" y="1"/>
                      <a:pt x="9" y="2"/>
                    </a:cubicBezTo>
                    <a:cubicBezTo>
                      <a:pt x="1" y="7"/>
                      <a:pt x="27" y="45"/>
                      <a:pt x="49" y="98"/>
                    </a:cubicBezTo>
                    <a:cubicBezTo>
                      <a:pt x="75" y="146"/>
                      <a:pt x="84" y="190"/>
                      <a:pt x="96" y="190"/>
                    </a:cubicBezTo>
                    <a:cubicBezTo>
                      <a:pt x="106" y="190"/>
                      <a:pt x="114" y="138"/>
                      <a:pt x="88" y="81"/>
                    </a:cubicBezTo>
                    <a:cubicBezTo>
                      <a:pt x="65" y="30"/>
                      <a:pt x="28" y="1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4111;p48">
                <a:extLst>
                  <a:ext uri="{FF2B5EF4-FFF2-40B4-BE49-F238E27FC236}">
                    <a16:creationId xmlns:a16="http://schemas.microsoft.com/office/drawing/2014/main" id="{528EA432-20E7-4D17-8CD5-B00208EF23EA}"/>
                  </a:ext>
                </a:extLst>
              </p:cNvPr>
              <p:cNvSpPr/>
              <p:nvPr/>
            </p:nvSpPr>
            <p:spPr>
              <a:xfrm>
                <a:off x="3384426" y="4696312"/>
                <a:ext cx="3358" cy="30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27" extrusionOk="0">
                    <a:moveTo>
                      <a:pt x="15" y="0"/>
                    </a:moveTo>
                    <a:cubicBezTo>
                      <a:pt x="13" y="0"/>
                      <a:pt x="11" y="1"/>
                      <a:pt x="10" y="2"/>
                    </a:cubicBezTo>
                    <a:cubicBezTo>
                      <a:pt x="0" y="6"/>
                      <a:pt x="22" y="41"/>
                      <a:pt x="58" y="77"/>
                    </a:cubicBezTo>
                    <a:cubicBezTo>
                      <a:pt x="88" y="106"/>
                      <a:pt x="117" y="127"/>
                      <a:pt x="128" y="127"/>
                    </a:cubicBezTo>
                    <a:cubicBezTo>
                      <a:pt x="130" y="127"/>
                      <a:pt x="131" y="126"/>
                      <a:pt x="132" y="125"/>
                    </a:cubicBezTo>
                    <a:cubicBezTo>
                      <a:pt x="141" y="120"/>
                      <a:pt x="119" y="85"/>
                      <a:pt x="84" y="50"/>
                    </a:cubicBezTo>
                    <a:cubicBezTo>
                      <a:pt x="54" y="20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4112;p48">
                <a:extLst>
                  <a:ext uri="{FF2B5EF4-FFF2-40B4-BE49-F238E27FC236}">
                    <a16:creationId xmlns:a16="http://schemas.microsoft.com/office/drawing/2014/main" id="{FD0C7016-B1D0-429C-9351-9AB073574478}"/>
                  </a:ext>
                </a:extLst>
              </p:cNvPr>
              <p:cNvSpPr/>
              <p:nvPr/>
            </p:nvSpPr>
            <p:spPr>
              <a:xfrm>
                <a:off x="3376138" y="4692525"/>
                <a:ext cx="4786" cy="202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5" extrusionOk="0">
                    <a:moveTo>
                      <a:pt x="61" y="0"/>
                    </a:moveTo>
                    <a:cubicBezTo>
                      <a:pt x="25" y="0"/>
                      <a:pt x="0" y="12"/>
                      <a:pt x="3" y="22"/>
                    </a:cubicBezTo>
                    <a:cubicBezTo>
                      <a:pt x="8" y="30"/>
                      <a:pt x="52" y="30"/>
                      <a:pt x="100" y="48"/>
                    </a:cubicBezTo>
                    <a:cubicBezTo>
                      <a:pt x="142" y="62"/>
                      <a:pt x="173" y="84"/>
                      <a:pt x="186" y="84"/>
                    </a:cubicBezTo>
                    <a:cubicBezTo>
                      <a:pt x="188" y="84"/>
                      <a:pt x="190" y="84"/>
                      <a:pt x="191" y="82"/>
                    </a:cubicBezTo>
                    <a:cubicBezTo>
                      <a:pt x="201" y="78"/>
                      <a:pt x="174" y="30"/>
                      <a:pt x="112" y="8"/>
                    </a:cubicBezTo>
                    <a:cubicBezTo>
                      <a:pt x="94" y="3"/>
                      <a:pt x="77" y="0"/>
                      <a:pt x="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4113;p48">
                <a:extLst>
                  <a:ext uri="{FF2B5EF4-FFF2-40B4-BE49-F238E27FC236}">
                    <a16:creationId xmlns:a16="http://schemas.microsoft.com/office/drawing/2014/main" id="{0CCBBACF-8755-4684-8E49-6A17DC9F2467}"/>
                  </a:ext>
                </a:extLst>
              </p:cNvPr>
              <p:cNvSpPr/>
              <p:nvPr/>
            </p:nvSpPr>
            <p:spPr>
              <a:xfrm>
                <a:off x="3370185" y="4691239"/>
                <a:ext cx="2619" cy="131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55" extrusionOk="0">
                    <a:moveTo>
                      <a:pt x="25" y="0"/>
                    </a:moveTo>
                    <a:cubicBezTo>
                      <a:pt x="14" y="0"/>
                      <a:pt x="7" y="3"/>
                      <a:pt x="5" y="10"/>
                    </a:cubicBezTo>
                    <a:cubicBezTo>
                      <a:pt x="1" y="18"/>
                      <a:pt x="17" y="36"/>
                      <a:pt x="48" y="44"/>
                    </a:cubicBezTo>
                    <a:cubicBezTo>
                      <a:pt x="61" y="51"/>
                      <a:pt x="74" y="54"/>
                      <a:pt x="84" y="54"/>
                    </a:cubicBezTo>
                    <a:cubicBezTo>
                      <a:pt x="95" y="54"/>
                      <a:pt x="103" y="51"/>
                      <a:pt x="105" y="44"/>
                    </a:cubicBezTo>
                    <a:cubicBezTo>
                      <a:pt x="110" y="36"/>
                      <a:pt x="88" y="18"/>
                      <a:pt x="61" y="10"/>
                    </a:cubicBezTo>
                    <a:cubicBezTo>
                      <a:pt x="48" y="3"/>
                      <a:pt x="35" y="0"/>
                      <a:pt x="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4114;p48">
                <a:extLst>
                  <a:ext uri="{FF2B5EF4-FFF2-40B4-BE49-F238E27FC236}">
                    <a16:creationId xmlns:a16="http://schemas.microsoft.com/office/drawing/2014/main" id="{2BD6CA3C-57F9-4DF6-90D9-E9F3B6FCE97B}"/>
                  </a:ext>
                </a:extLst>
              </p:cNvPr>
              <p:cNvSpPr/>
              <p:nvPr/>
            </p:nvSpPr>
            <p:spPr>
              <a:xfrm>
                <a:off x="3124656" y="4497889"/>
                <a:ext cx="97322" cy="143137"/>
              </a:xfrm>
              <a:custGeom>
                <a:avLst/>
                <a:gdLst/>
                <a:ahLst/>
                <a:cxnLst/>
                <a:rect l="l" t="t" r="r" b="b"/>
                <a:pathLst>
                  <a:path w="4087" h="6011" extrusionOk="0">
                    <a:moveTo>
                      <a:pt x="2090" y="0"/>
                    </a:moveTo>
                    <a:lnTo>
                      <a:pt x="1" y="1555"/>
                    </a:lnTo>
                    <a:lnTo>
                      <a:pt x="115" y="1726"/>
                    </a:lnTo>
                    <a:cubicBezTo>
                      <a:pt x="626" y="2495"/>
                      <a:pt x="2767" y="5585"/>
                      <a:pt x="3288" y="5966"/>
                    </a:cubicBezTo>
                    <a:cubicBezTo>
                      <a:pt x="3330" y="5997"/>
                      <a:pt x="3363" y="6011"/>
                      <a:pt x="3387" y="6011"/>
                    </a:cubicBezTo>
                    <a:cubicBezTo>
                      <a:pt x="3696" y="6011"/>
                      <a:pt x="2675" y="3741"/>
                      <a:pt x="2675" y="3741"/>
                    </a:cubicBezTo>
                    <a:lnTo>
                      <a:pt x="4087" y="2666"/>
                    </a:lnTo>
                    <a:lnTo>
                      <a:pt x="209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4115;p48">
                <a:extLst>
                  <a:ext uri="{FF2B5EF4-FFF2-40B4-BE49-F238E27FC236}">
                    <a16:creationId xmlns:a16="http://schemas.microsoft.com/office/drawing/2014/main" id="{4DC9E18F-F527-4FA3-85A8-C7AF4F736F89}"/>
                  </a:ext>
                </a:extLst>
              </p:cNvPr>
              <p:cNvSpPr/>
              <p:nvPr/>
            </p:nvSpPr>
            <p:spPr>
              <a:xfrm>
                <a:off x="3143279" y="4520989"/>
                <a:ext cx="143" cy="24"/>
              </a:xfrm>
              <a:custGeom>
                <a:avLst/>
                <a:gdLst/>
                <a:ahLst/>
                <a:cxnLst/>
                <a:rect l="l" t="t" r="r" b="b"/>
                <a:pathLst>
                  <a:path w="6" h="1" extrusionOk="0">
                    <a:moveTo>
                      <a:pt x="5" y="0"/>
                    </a:move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4116;p48">
                <a:extLst>
                  <a:ext uri="{FF2B5EF4-FFF2-40B4-BE49-F238E27FC236}">
                    <a16:creationId xmlns:a16="http://schemas.microsoft.com/office/drawing/2014/main" id="{8BE56AB8-1103-49A7-B241-7B16C139B7C5}"/>
                  </a:ext>
                </a:extLst>
              </p:cNvPr>
              <p:cNvSpPr/>
              <p:nvPr/>
            </p:nvSpPr>
            <p:spPr>
              <a:xfrm>
                <a:off x="3125609" y="4520989"/>
                <a:ext cx="24479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509" extrusionOk="0">
                    <a:moveTo>
                      <a:pt x="743" y="0"/>
                    </a:moveTo>
                    <a:lnTo>
                      <a:pt x="0" y="559"/>
                    </a:lnTo>
                    <a:lnTo>
                      <a:pt x="27" y="547"/>
                    </a:lnTo>
                    <a:lnTo>
                      <a:pt x="735" y="1508"/>
                    </a:lnTo>
                    <a:cubicBezTo>
                      <a:pt x="914" y="1307"/>
                      <a:pt x="1015" y="1041"/>
                      <a:pt x="1019" y="769"/>
                    </a:cubicBezTo>
                    <a:cubicBezTo>
                      <a:pt x="1027" y="486"/>
                      <a:pt x="936" y="214"/>
                      <a:pt x="74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4117;p48">
                <a:extLst>
                  <a:ext uri="{FF2B5EF4-FFF2-40B4-BE49-F238E27FC236}">
                    <a16:creationId xmlns:a16="http://schemas.microsoft.com/office/drawing/2014/main" id="{57F119C4-BB84-4389-990B-A5DA04E2C0DD}"/>
                  </a:ext>
                </a:extLst>
              </p:cNvPr>
              <p:cNvSpPr/>
              <p:nvPr/>
            </p:nvSpPr>
            <p:spPr>
              <a:xfrm>
                <a:off x="3124656" y="4534920"/>
                <a:ext cx="81724" cy="106489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4472" extrusionOk="0">
                    <a:moveTo>
                      <a:pt x="1" y="0"/>
                    </a:moveTo>
                    <a:cubicBezTo>
                      <a:pt x="425" y="678"/>
                      <a:pt x="1160" y="1718"/>
                      <a:pt x="1836" y="2623"/>
                    </a:cubicBezTo>
                    <a:cubicBezTo>
                      <a:pt x="1128" y="1658"/>
                      <a:pt x="390" y="583"/>
                      <a:pt x="115" y="171"/>
                    </a:cubicBezTo>
                    <a:lnTo>
                      <a:pt x="1" y="0"/>
                    </a:lnTo>
                    <a:close/>
                    <a:moveTo>
                      <a:pt x="3217" y="3514"/>
                    </a:moveTo>
                    <a:lnTo>
                      <a:pt x="3217" y="3514"/>
                    </a:lnTo>
                    <a:cubicBezTo>
                      <a:pt x="3233" y="3556"/>
                      <a:pt x="3249" y="3599"/>
                      <a:pt x="3264" y="3640"/>
                    </a:cubicBezTo>
                    <a:lnTo>
                      <a:pt x="3264" y="3640"/>
                    </a:lnTo>
                    <a:cubicBezTo>
                      <a:pt x="3241" y="3577"/>
                      <a:pt x="3223" y="3530"/>
                      <a:pt x="3217" y="3514"/>
                    </a:cubicBezTo>
                    <a:close/>
                    <a:moveTo>
                      <a:pt x="3264" y="3640"/>
                    </a:moveTo>
                    <a:lnTo>
                      <a:pt x="3264" y="3640"/>
                    </a:lnTo>
                    <a:cubicBezTo>
                      <a:pt x="3273" y="3665"/>
                      <a:pt x="3282" y="3691"/>
                      <a:pt x="3292" y="3720"/>
                    </a:cubicBezTo>
                    <a:cubicBezTo>
                      <a:pt x="3283" y="3694"/>
                      <a:pt x="3274" y="3667"/>
                      <a:pt x="3264" y="3640"/>
                    </a:cubicBezTo>
                    <a:close/>
                    <a:moveTo>
                      <a:pt x="3261" y="4389"/>
                    </a:moveTo>
                    <a:cubicBezTo>
                      <a:pt x="3263" y="4390"/>
                      <a:pt x="3264" y="4392"/>
                      <a:pt x="3266" y="4393"/>
                    </a:cubicBezTo>
                    <a:lnTo>
                      <a:pt x="3266" y="4393"/>
                    </a:lnTo>
                    <a:cubicBezTo>
                      <a:pt x="3264" y="4391"/>
                      <a:pt x="3263" y="4390"/>
                      <a:pt x="3261" y="4389"/>
                    </a:cubicBezTo>
                    <a:close/>
                    <a:moveTo>
                      <a:pt x="3266" y="4393"/>
                    </a:moveTo>
                    <a:cubicBezTo>
                      <a:pt x="3320" y="4443"/>
                      <a:pt x="3357" y="4472"/>
                      <a:pt x="3379" y="4472"/>
                    </a:cubicBezTo>
                    <a:cubicBezTo>
                      <a:pt x="3405" y="4472"/>
                      <a:pt x="3423" y="4454"/>
                      <a:pt x="3431" y="4423"/>
                    </a:cubicBezTo>
                    <a:lnTo>
                      <a:pt x="3431" y="4423"/>
                    </a:lnTo>
                    <a:cubicBezTo>
                      <a:pt x="3423" y="4441"/>
                      <a:pt x="3409" y="4454"/>
                      <a:pt x="3388" y="4454"/>
                    </a:cubicBezTo>
                    <a:cubicBezTo>
                      <a:pt x="3362" y="4454"/>
                      <a:pt x="3331" y="4441"/>
                      <a:pt x="3288" y="4411"/>
                    </a:cubicBezTo>
                    <a:cubicBezTo>
                      <a:pt x="3280" y="4403"/>
                      <a:pt x="3273" y="4399"/>
                      <a:pt x="3266" y="43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4118;p48">
                <a:extLst>
                  <a:ext uri="{FF2B5EF4-FFF2-40B4-BE49-F238E27FC236}">
                    <a16:creationId xmlns:a16="http://schemas.microsoft.com/office/drawing/2014/main" id="{7E43280B-DBD4-490E-ACB5-A7513120D90A}"/>
                  </a:ext>
                </a:extLst>
              </p:cNvPr>
              <p:cNvSpPr/>
              <p:nvPr/>
            </p:nvSpPr>
            <p:spPr>
              <a:xfrm>
                <a:off x="3124656" y="4534301"/>
                <a:ext cx="82677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4480" extrusionOk="0">
                    <a:moveTo>
                      <a:pt x="40" y="0"/>
                    </a:moveTo>
                    <a:lnTo>
                      <a:pt x="1" y="26"/>
                    </a:lnTo>
                    <a:lnTo>
                      <a:pt x="115" y="197"/>
                    </a:lnTo>
                    <a:cubicBezTo>
                      <a:pt x="390" y="609"/>
                      <a:pt x="1128" y="1684"/>
                      <a:pt x="1836" y="2649"/>
                    </a:cubicBezTo>
                    <a:cubicBezTo>
                      <a:pt x="2449" y="3471"/>
                      <a:pt x="3016" y="4179"/>
                      <a:pt x="3261" y="4415"/>
                    </a:cubicBezTo>
                    <a:cubicBezTo>
                      <a:pt x="3270" y="4423"/>
                      <a:pt x="3278" y="4427"/>
                      <a:pt x="3288" y="4437"/>
                    </a:cubicBezTo>
                    <a:cubicBezTo>
                      <a:pt x="3331" y="4467"/>
                      <a:pt x="3362" y="4480"/>
                      <a:pt x="3388" y="4480"/>
                    </a:cubicBezTo>
                    <a:cubicBezTo>
                      <a:pt x="3409" y="4480"/>
                      <a:pt x="3423" y="4467"/>
                      <a:pt x="3431" y="4449"/>
                    </a:cubicBezTo>
                    <a:cubicBezTo>
                      <a:pt x="3471" y="4318"/>
                      <a:pt x="3366" y="3973"/>
                      <a:pt x="3292" y="3746"/>
                    </a:cubicBezTo>
                    <a:cubicBezTo>
                      <a:pt x="3270" y="3681"/>
                      <a:pt x="3244" y="3610"/>
                      <a:pt x="3217" y="3540"/>
                    </a:cubicBezTo>
                    <a:lnTo>
                      <a:pt x="3217" y="3536"/>
                    </a:lnTo>
                    <a:cubicBezTo>
                      <a:pt x="3179" y="3488"/>
                      <a:pt x="3117" y="3471"/>
                      <a:pt x="3047" y="3471"/>
                    </a:cubicBezTo>
                    <a:cubicBezTo>
                      <a:pt x="2890" y="3471"/>
                      <a:pt x="2697" y="3558"/>
                      <a:pt x="2697" y="3558"/>
                    </a:cubicBezTo>
                    <a:lnTo>
                      <a:pt x="775" y="949"/>
                    </a:lnTo>
                    <a:cubicBezTo>
                      <a:pt x="766" y="958"/>
                      <a:pt x="757" y="966"/>
                      <a:pt x="748" y="976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4119;p48">
                <a:extLst>
                  <a:ext uri="{FF2B5EF4-FFF2-40B4-BE49-F238E27FC236}">
                    <a16:creationId xmlns:a16="http://schemas.microsoft.com/office/drawing/2014/main" id="{76077F15-12B3-48A4-9D99-D26FA7241AC1}"/>
                  </a:ext>
                </a:extLst>
              </p:cNvPr>
              <p:cNvSpPr/>
              <p:nvPr/>
            </p:nvSpPr>
            <p:spPr>
              <a:xfrm>
                <a:off x="3125609" y="4533991"/>
                <a:ext cx="17502" cy="23551"/>
              </a:xfrm>
              <a:custGeom>
                <a:avLst/>
                <a:gdLst/>
                <a:ahLst/>
                <a:cxnLst/>
                <a:rect l="l" t="t" r="r" b="b"/>
                <a:pathLst>
                  <a:path w="735" h="989" extrusionOk="0">
                    <a:moveTo>
                      <a:pt x="27" y="1"/>
                    </a:moveTo>
                    <a:lnTo>
                      <a:pt x="0" y="13"/>
                    </a:lnTo>
                    <a:lnTo>
                      <a:pt x="708" y="989"/>
                    </a:lnTo>
                    <a:cubicBezTo>
                      <a:pt x="717" y="979"/>
                      <a:pt x="726" y="971"/>
                      <a:pt x="735" y="962"/>
                    </a:cubicBezTo>
                    <a:lnTo>
                      <a:pt x="27" y="1"/>
                    </a:lnTo>
                    <a:close/>
                  </a:path>
                </a:pathLst>
              </a:custGeom>
              <a:solidFill>
                <a:srgbClr val="F4AA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4120;p48">
                <a:extLst>
                  <a:ext uri="{FF2B5EF4-FFF2-40B4-BE49-F238E27FC236}">
                    <a16:creationId xmlns:a16="http://schemas.microsoft.com/office/drawing/2014/main" id="{A9192586-71BC-4ABA-9413-01ACE02B8025}"/>
                  </a:ext>
                </a:extLst>
              </p:cNvPr>
              <p:cNvSpPr/>
              <p:nvPr/>
            </p:nvSpPr>
            <p:spPr>
              <a:xfrm>
                <a:off x="3125418" y="4532944"/>
                <a:ext cx="80748" cy="107752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4525" extrusionOk="0">
                    <a:moveTo>
                      <a:pt x="4" y="1"/>
                    </a:moveTo>
                    <a:cubicBezTo>
                      <a:pt x="0" y="1"/>
                      <a:pt x="13" y="18"/>
                      <a:pt x="30" y="49"/>
                    </a:cubicBezTo>
                    <a:cubicBezTo>
                      <a:pt x="61" y="93"/>
                      <a:pt x="91" y="136"/>
                      <a:pt x="122" y="188"/>
                    </a:cubicBezTo>
                    <a:cubicBezTo>
                      <a:pt x="218" y="325"/>
                      <a:pt x="331" y="490"/>
                      <a:pt x="467" y="687"/>
                    </a:cubicBezTo>
                    <a:cubicBezTo>
                      <a:pt x="755" y="1106"/>
                      <a:pt x="1171" y="1683"/>
                      <a:pt x="1638" y="2308"/>
                    </a:cubicBezTo>
                    <a:cubicBezTo>
                      <a:pt x="2106" y="2933"/>
                      <a:pt x="2543" y="3488"/>
                      <a:pt x="2862" y="3885"/>
                    </a:cubicBezTo>
                    <a:cubicBezTo>
                      <a:pt x="3015" y="4069"/>
                      <a:pt x="3141" y="4226"/>
                      <a:pt x="3246" y="4353"/>
                    </a:cubicBezTo>
                    <a:cubicBezTo>
                      <a:pt x="3286" y="4402"/>
                      <a:pt x="3321" y="4441"/>
                      <a:pt x="3351" y="4480"/>
                    </a:cubicBezTo>
                    <a:cubicBezTo>
                      <a:pt x="3377" y="4511"/>
                      <a:pt x="3391" y="4524"/>
                      <a:pt x="3391" y="4524"/>
                    </a:cubicBezTo>
                    <a:cubicBezTo>
                      <a:pt x="3391" y="4524"/>
                      <a:pt x="3383" y="4506"/>
                      <a:pt x="3360" y="4476"/>
                    </a:cubicBezTo>
                    <a:cubicBezTo>
                      <a:pt x="3330" y="4436"/>
                      <a:pt x="3294" y="4393"/>
                      <a:pt x="3260" y="4345"/>
                    </a:cubicBezTo>
                    <a:cubicBezTo>
                      <a:pt x="3155" y="4214"/>
                      <a:pt x="3032" y="4056"/>
                      <a:pt x="2884" y="3869"/>
                    </a:cubicBezTo>
                    <a:cubicBezTo>
                      <a:pt x="2570" y="3466"/>
                      <a:pt x="2136" y="2907"/>
                      <a:pt x="1669" y="2282"/>
                    </a:cubicBezTo>
                    <a:cubicBezTo>
                      <a:pt x="1201" y="1657"/>
                      <a:pt x="787" y="1085"/>
                      <a:pt x="489" y="670"/>
                    </a:cubicBezTo>
                    <a:cubicBezTo>
                      <a:pt x="349" y="477"/>
                      <a:pt x="231" y="311"/>
                      <a:pt x="135" y="180"/>
                    </a:cubicBezTo>
                    <a:cubicBezTo>
                      <a:pt x="100" y="128"/>
                      <a:pt x="69" y="83"/>
                      <a:pt x="39" y="45"/>
                    </a:cubicBezTo>
                    <a:cubicBezTo>
                      <a:pt x="17" y="14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4121;p48">
                <a:extLst>
                  <a:ext uri="{FF2B5EF4-FFF2-40B4-BE49-F238E27FC236}">
                    <a16:creationId xmlns:a16="http://schemas.microsoft.com/office/drawing/2014/main" id="{50F152AA-7122-4E37-9969-36AEFF920348}"/>
                  </a:ext>
                </a:extLst>
              </p:cNvPr>
              <p:cNvSpPr/>
              <p:nvPr/>
            </p:nvSpPr>
            <p:spPr>
              <a:xfrm>
                <a:off x="3187622" y="4616676"/>
                <a:ext cx="14883" cy="3119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1" extrusionOk="0">
                    <a:moveTo>
                      <a:pt x="358" y="0"/>
                    </a:moveTo>
                    <a:cubicBezTo>
                      <a:pt x="342" y="0"/>
                      <a:pt x="325" y="1"/>
                      <a:pt x="307" y="2"/>
                    </a:cubicBezTo>
                    <a:cubicBezTo>
                      <a:pt x="123" y="20"/>
                      <a:pt x="1" y="121"/>
                      <a:pt x="10" y="129"/>
                    </a:cubicBezTo>
                    <a:cubicBezTo>
                      <a:pt x="11" y="130"/>
                      <a:pt x="11" y="130"/>
                      <a:pt x="13" y="130"/>
                    </a:cubicBezTo>
                    <a:cubicBezTo>
                      <a:pt x="32" y="130"/>
                      <a:pt x="146" y="59"/>
                      <a:pt x="311" y="46"/>
                    </a:cubicBezTo>
                    <a:cubicBezTo>
                      <a:pt x="336" y="44"/>
                      <a:pt x="361" y="43"/>
                      <a:pt x="384" y="43"/>
                    </a:cubicBezTo>
                    <a:cubicBezTo>
                      <a:pt x="501" y="43"/>
                      <a:pt x="589" y="70"/>
                      <a:pt x="612" y="70"/>
                    </a:cubicBezTo>
                    <a:cubicBezTo>
                      <a:pt x="615" y="70"/>
                      <a:pt x="617" y="70"/>
                      <a:pt x="617" y="68"/>
                    </a:cubicBezTo>
                    <a:cubicBezTo>
                      <a:pt x="625" y="65"/>
                      <a:pt x="515" y="0"/>
                      <a:pt x="3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4122;p48">
                <a:extLst>
                  <a:ext uri="{FF2B5EF4-FFF2-40B4-BE49-F238E27FC236}">
                    <a16:creationId xmlns:a16="http://schemas.microsoft.com/office/drawing/2014/main" id="{A8D60503-B92E-4D4B-8F37-98BE24D6F9D6}"/>
                  </a:ext>
                </a:extLst>
              </p:cNvPr>
              <p:cNvSpPr/>
              <p:nvPr/>
            </p:nvSpPr>
            <p:spPr>
              <a:xfrm>
                <a:off x="3183264" y="4592980"/>
                <a:ext cx="7930" cy="1143"/>
              </a:xfrm>
              <a:custGeom>
                <a:avLst/>
                <a:gdLst/>
                <a:ahLst/>
                <a:cxnLst/>
                <a:rect l="l" t="t" r="r" b="b"/>
                <a:pathLst>
                  <a:path w="333" h="48" extrusionOk="0">
                    <a:moveTo>
                      <a:pt x="260" y="1"/>
                    </a:moveTo>
                    <a:cubicBezTo>
                      <a:pt x="234" y="1"/>
                      <a:pt x="201" y="3"/>
                      <a:pt x="167" y="6"/>
                    </a:cubicBezTo>
                    <a:cubicBezTo>
                      <a:pt x="75" y="10"/>
                      <a:pt x="0" y="27"/>
                      <a:pt x="4" y="37"/>
                    </a:cubicBezTo>
                    <a:cubicBezTo>
                      <a:pt x="4" y="45"/>
                      <a:pt x="34" y="48"/>
                      <a:pt x="79" y="48"/>
                    </a:cubicBezTo>
                    <a:cubicBezTo>
                      <a:pt x="104" y="48"/>
                      <a:pt x="135" y="47"/>
                      <a:pt x="167" y="45"/>
                    </a:cubicBezTo>
                    <a:cubicBezTo>
                      <a:pt x="258" y="37"/>
                      <a:pt x="333" y="23"/>
                      <a:pt x="328" y="10"/>
                    </a:cubicBezTo>
                    <a:cubicBezTo>
                      <a:pt x="328" y="5"/>
                      <a:pt x="301" y="1"/>
                      <a:pt x="2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4123;p48">
                <a:extLst>
                  <a:ext uri="{FF2B5EF4-FFF2-40B4-BE49-F238E27FC236}">
                    <a16:creationId xmlns:a16="http://schemas.microsoft.com/office/drawing/2014/main" id="{05114C73-6BF3-40C2-96E8-12A722945B79}"/>
                  </a:ext>
                </a:extLst>
              </p:cNvPr>
              <p:cNvSpPr/>
              <p:nvPr/>
            </p:nvSpPr>
            <p:spPr>
              <a:xfrm>
                <a:off x="3182097" y="4586550"/>
                <a:ext cx="6691" cy="1595"/>
              </a:xfrm>
              <a:custGeom>
                <a:avLst/>
                <a:gdLst/>
                <a:ahLst/>
                <a:cxnLst/>
                <a:rect l="l" t="t" r="r" b="b"/>
                <a:pathLst>
                  <a:path w="281" h="67" extrusionOk="0">
                    <a:moveTo>
                      <a:pt x="27" y="0"/>
                    </a:moveTo>
                    <a:cubicBezTo>
                      <a:pt x="14" y="0"/>
                      <a:pt x="6" y="2"/>
                      <a:pt x="6" y="5"/>
                    </a:cubicBezTo>
                    <a:cubicBezTo>
                      <a:pt x="1" y="18"/>
                      <a:pt x="63" y="40"/>
                      <a:pt x="137" y="53"/>
                    </a:cubicBezTo>
                    <a:cubicBezTo>
                      <a:pt x="184" y="61"/>
                      <a:pt x="227" y="66"/>
                      <a:pt x="253" y="66"/>
                    </a:cubicBezTo>
                    <a:cubicBezTo>
                      <a:pt x="268" y="66"/>
                      <a:pt x="277" y="65"/>
                      <a:pt x="277" y="61"/>
                    </a:cubicBezTo>
                    <a:cubicBezTo>
                      <a:pt x="281" y="49"/>
                      <a:pt x="220" y="27"/>
                      <a:pt x="146" y="14"/>
                    </a:cubicBezTo>
                    <a:cubicBezTo>
                      <a:pt x="97" y="5"/>
                      <a:pt x="53" y="0"/>
                      <a:pt x="2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4124;p48">
                <a:extLst>
                  <a:ext uri="{FF2B5EF4-FFF2-40B4-BE49-F238E27FC236}">
                    <a16:creationId xmlns:a16="http://schemas.microsoft.com/office/drawing/2014/main" id="{F4304C65-68CF-406F-B58C-76101265AE48}"/>
                  </a:ext>
                </a:extLst>
              </p:cNvPr>
              <p:cNvSpPr/>
              <p:nvPr/>
            </p:nvSpPr>
            <p:spPr>
              <a:xfrm>
                <a:off x="3185550" y="4578930"/>
                <a:ext cx="5310" cy="673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283" extrusionOk="0">
                    <a:moveTo>
                      <a:pt x="11" y="1"/>
                    </a:moveTo>
                    <a:cubicBezTo>
                      <a:pt x="10" y="1"/>
                      <a:pt x="10" y="1"/>
                      <a:pt x="9" y="2"/>
                    </a:cubicBezTo>
                    <a:cubicBezTo>
                      <a:pt x="1" y="6"/>
                      <a:pt x="39" y="76"/>
                      <a:pt x="97" y="155"/>
                    </a:cubicBezTo>
                    <a:cubicBezTo>
                      <a:pt x="150" y="225"/>
                      <a:pt x="200" y="282"/>
                      <a:pt x="213" y="282"/>
                    </a:cubicBezTo>
                    <a:cubicBezTo>
                      <a:pt x="213" y="282"/>
                      <a:pt x="214" y="282"/>
                      <a:pt x="215" y="282"/>
                    </a:cubicBezTo>
                    <a:cubicBezTo>
                      <a:pt x="223" y="276"/>
                      <a:pt x="184" y="207"/>
                      <a:pt x="128" y="128"/>
                    </a:cubicBezTo>
                    <a:cubicBezTo>
                      <a:pt x="74" y="59"/>
                      <a:pt x="25" y="1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4125;p48">
                <a:extLst>
                  <a:ext uri="{FF2B5EF4-FFF2-40B4-BE49-F238E27FC236}">
                    <a16:creationId xmlns:a16="http://schemas.microsoft.com/office/drawing/2014/main" id="{F81343EE-3FA9-4B45-84CF-45C29A9C5618}"/>
                  </a:ext>
                </a:extLst>
              </p:cNvPr>
              <p:cNvSpPr/>
              <p:nvPr/>
            </p:nvSpPr>
            <p:spPr>
              <a:xfrm>
                <a:off x="3188884" y="4574691"/>
                <a:ext cx="5524" cy="79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34" extrusionOk="0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22" y="93"/>
                      <a:pt x="83" y="188"/>
                    </a:cubicBezTo>
                    <a:cubicBezTo>
                      <a:pt x="137" y="278"/>
                      <a:pt x="205" y="334"/>
                      <a:pt x="221" y="334"/>
                    </a:cubicBezTo>
                    <a:cubicBezTo>
                      <a:pt x="222" y="334"/>
                      <a:pt x="223" y="333"/>
                      <a:pt x="224" y="333"/>
                    </a:cubicBezTo>
                    <a:cubicBezTo>
                      <a:pt x="232" y="323"/>
                      <a:pt x="171" y="258"/>
                      <a:pt x="114" y="166"/>
                    </a:cubicBezTo>
                    <a:cubicBezTo>
                      <a:pt x="58" y="77"/>
                      <a:pt x="24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4126;p48">
                <a:extLst>
                  <a:ext uri="{FF2B5EF4-FFF2-40B4-BE49-F238E27FC236}">
                    <a16:creationId xmlns:a16="http://schemas.microsoft.com/office/drawing/2014/main" id="{79D171C6-3253-4DB0-8B9C-D49E5FFFFE26}"/>
                  </a:ext>
                </a:extLst>
              </p:cNvPr>
              <p:cNvSpPr/>
              <p:nvPr/>
            </p:nvSpPr>
            <p:spPr>
              <a:xfrm>
                <a:off x="3189813" y="4591861"/>
                <a:ext cx="14073" cy="9644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05" extrusionOk="0">
                    <a:moveTo>
                      <a:pt x="173" y="30"/>
                    </a:moveTo>
                    <a:cubicBezTo>
                      <a:pt x="183" y="30"/>
                      <a:pt x="195" y="30"/>
                      <a:pt x="207" y="31"/>
                    </a:cubicBezTo>
                    <a:cubicBezTo>
                      <a:pt x="267" y="31"/>
                      <a:pt x="342" y="53"/>
                      <a:pt x="411" y="106"/>
                    </a:cubicBezTo>
                    <a:cubicBezTo>
                      <a:pt x="473" y="149"/>
                      <a:pt x="542" y="232"/>
                      <a:pt x="552" y="320"/>
                    </a:cubicBezTo>
                    <a:cubicBezTo>
                      <a:pt x="552" y="348"/>
                      <a:pt x="528" y="365"/>
                      <a:pt x="500" y="365"/>
                    </a:cubicBezTo>
                    <a:cubicBezTo>
                      <a:pt x="490" y="365"/>
                      <a:pt x="479" y="363"/>
                      <a:pt x="469" y="358"/>
                    </a:cubicBezTo>
                    <a:cubicBezTo>
                      <a:pt x="429" y="342"/>
                      <a:pt x="390" y="315"/>
                      <a:pt x="354" y="293"/>
                    </a:cubicBezTo>
                    <a:cubicBezTo>
                      <a:pt x="285" y="245"/>
                      <a:pt x="223" y="193"/>
                      <a:pt x="175" y="149"/>
                    </a:cubicBezTo>
                    <a:cubicBezTo>
                      <a:pt x="131" y="106"/>
                      <a:pt x="95" y="69"/>
                      <a:pt x="70" y="42"/>
                    </a:cubicBezTo>
                    <a:lnTo>
                      <a:pt x="70" y="42"/>
                    </a:lnTo>
                    <a:cubicBezTo>
                      <a:pt x="97" y="36"/>
                      <a:pt x="131" y="30"/>
                      <a:pt x="173" y="30"/>
                    </a:cubicBezTo>
                    <a:close/>
                    <a:moveTo>
                      <a:pt x="28" y="1"/>
                    </a:moveTo>
                    <a:cubicBezTo>
                      <a:pt x="28" y="1"/>
                      <a:pt x="27" y="1"/>
                      <a:pt x="27" y="1"/>
                    </a:cubicBezTo>
                    <a:cubicBezTo>
                      <a:pt x="26" y="2"/>
                      <a:pt x="31" y="14"/>
                      <a:pt x="44" y="33"/>
                    </a:cubicBezTo>
                    <a:lnTo>
                      <a:pt x="44" y="33"/>
                    </a:lnTo>
                    <a:cubicBezTo>
                      <a:pt x="12" y="45"/>
                      <a:pt x="1" y="58"/>
                      <a:pt x="1" y="62"/>
                    </a:cubicBezTo>
                    <a:cubicBezTo>
                      <a:pt x="1" y="62"/>
                      <a:pt x="2" y="63"/>
                      <a:pt x="3" y="63"/>
                    </a:cubicBezTo>
                    <a:cubicBezTo>
                      <a:pt x="9" y="63"/>
                      <a:pt x="26" y="55"/>
                      <a:pt x="53" y="47"/>
                    </a:cubicBezTo>
                    <a:lnTo>
                      <a:pt x="53" y="47"/>
                    </a:lnTo>
                    <a:cubicBezTo>
                      <a:pt x="75" y="77"/>
                      <a:pt x="110" y="120"/>
                      <a:pt x="158" y="171"/>
                    </a:cubicBezTo>
                    <a:cubicBezTo>
                      <a:pt x="201" y="219"/>
                      <a:pt x="263" y="271"/>
                      <a:pt x="332" y="324"/>
                    </a:cubicBezTo>
                    <a:cubicBezTo>
                      <a:pt x="372" y="346"/>
                      <a:pt x="407" y="376"/>
                      <a:pt x="455" y="394"/>
                    </a:cubicBezTo>
                    <a:cubicBezTo>
                      <a:pt x="472" y="399"/>
                      <a:pt x="488" y="405"/>
                      <a:pt x="507" y="405"/>
                    </a:cubicBezTo>
                    <a:cubicBezTo>
                      <a:pt x="518" y="405"/>
                      <a:pt x="529" y="403"/>
                      <a:pt x="542" y="398"/>
                    </a:cubicBezTo>
                    <a:cubicBezTo>
                      <a:pt x="574" y="385"/>
                      <a:pt x="590" y="350"/>
                      <a:pt x="590" y="320"/>
                    </a:cubicBezTo>
                    <a:cubicBezTo>
                      <a:pt x="553" y="98"/>
                      <a:pt x="349" y="1"/>
                      <a:pt x="217" y="1"/>
                    </a:cubicBezTo>
                    <a:cubicBezTo>
                      <a:pt x="213" y="1"/>
                      <a:pt x="210" y="1"/>
                      <a:pt x="207" y="1"/>
                    </a:cubicBezTo>
                    <a:cubicBezTo>
                      <a:pt x="141" y="1"/>
                      <a:pt x="92" y="15"/>
                      <a:pt x="57" y="28"/>
                    </a:cubicBezTo>
                    <a:lnTo>
                      <a:pt x="57" y="28"/>
                    </a:lnTo>
                    <a:cubicBezTo>
                      <a:pt x="41" y="11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4127;p48">
                <a:extLst>
                  <a:ext uri="{FF2B5EF4-FFF2-40B4-BE49-F238E27FC236}">
                    <a16:creationId xmlns:a16="http://schemas.microsoft.com/office/drawing/2014/main" id="{961EAD51-CF7C-4AC3-8AFB-FE898EF20749}"/>
                  </a:ext>
                </a:extLst>
              </p:cNvPr>
              <p:cNvSpPr/>
              <p:nvPr/>
            </p:nvSpPr>
            <p:spPr>
              <a:xfrm>
                <a:off x="3190456" y="4582621"/>
                <a:ext cx="6882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442" extrusionOk="0">
                    <a:moveTo>
                      <a:pt x="177" y="0"/>
                    </a:moveTo>
                    <a:cubicBezTo>
                      <a:pt x="150" y="0"/>
                      <a:pt x="124" y="11"/>
                      <a:pt x="109" y="26"/>
                    </a:cubicBezTo>
                    <a:cubicBezTo>
                      <a:pt x="83" y="52"/>
                      <a:pt x="69" y="87"/>
                      <a:pt x="57" y="113"/>
                    </a:cubicBezTo>
                    <a:cubicBezTo>
                      <a:pt x="31" y="170"/>
                      <a:pt x="22" y="226"/>
                      <a:pt x="13" y="274"/>
                    </a:cubicBezTo>
                    <a:cubicBezTo>
                      <a:pt x="0" y="367"/>
                      <a:pt x="13" y="423"/>
                      <a:pt x="17" y="423"/>
                    </a:cubicBezTo>
                    <a:cubicBezTo>
                      <a:pt x="26" y="423"/>
                      <a:pt x="22" y="367"/>
                      <a:pt x="43" y="279"/>
                    </a:cubicBezTo>
                    <a:cubicBezTo>
                      <a:pt x="53" y="236"/>
                      <a:pt x="65" y="183"/>
                      <a:pt x="91" y="131"/>
                    </a:cubicBezTo>
                    <a:cubicBezTo>
                      <a:pt x="105" y="90"/>
                      <a:pt x="141" y="40"/>
                      <a:pt x="174" y="40"/>
                    </a:cubicBezTo>
                    <a:cubicBezTo>
                      <a:pt x="183" y="40"/>
                      <a:pt x="192" y="44"/>
                      <a:pt x="201" y="52"/>
                    </a:cubicBezTo>
                    <a:cubicBezTo>
                      <a:pt x="240" y="91"/>
                      <a:pt x="227" y="165"/>
                      <a:pt x="214" y="218"/>
                    </a:cubicBezTo>
                    <a:cubicBezTo>
                      <a:pt x="196" y="270"/>
                      <a:pt x="170" y="319"/>
                      <a:pt x="140" y="349"/>
                    </a:cubicBezTo>
                    <a:cubicBezTo>
                      <a:pt x="79" y="415"/>
                      <a:pt x="22" y="432"/>
                      <a:pt x="26" y="441"/>
                    </a:cubicBezTo>
                    <a:cubicBezTo>
                      <a:pt x="26" y="441"/>
                      <a:pt x="87" y="436"/>
                      <a:pt x="158" y="371"/>
                    </a:cubicBezTo>
                    <a:cubicBezTo>
                      <a:pt x="192" y="336"/>
                      <a:pt x="227" y="288"/>
                      <a:pt x="249" y="231"/>
                    </a:cubicBezTo>
                    <a:cubicBezTo>
                      <a:pt x="267" y="170"/>
                      <a:pt x="289" y="91"/>
                      <a:pt x="232" y="22"/>
                    </a:cubicBezTo>
                    <a:cubicBezTo>
                      <a:pt x="217" y="6"/>
                      <a:pt x="197" y="0"/>
                      <a:pt x="17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4128;p48">
                <a:extLst>
                  <a:ext uri="{FF2B5EF4-FFF2-40B4-BE49-F238E27FC236}">
                    <a16:creationId xmlns:a16="http://schemas.microsoft.com/office/drawing/2014/main" id="{579EA69C-5A8B-4226-B50F-CEDC21654DE1}"/>
                  </a:ext>
                </a:extLst>
              </p:cNvPr>
              <p:cNvSpPr/>
              <p:nvPr/>
            </p:nvSpPr>
            <p:spPr>
              <a:xfrm>
                <a:off x="3142660" y="4521179"/>
                <a:ext cx="9096" cy="3605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514" extrusionOk="0">
                    <a:moveTo>
                      <a:pt x="49" y="1"/>
                    </a:moveTo>
                    <a:lnTo>
                      <a:pt x="49" y="1"/>
                    </a:lnTo>
                    <a:cubicBezTo>
                      <a:pt x="45" y="6"/>
                      <a:pt x="115" y="71"/>
                      <a:pt x="189" y="202"/>
                    </a:cubicBezTo>
                    <a:cubicBezTo>
                      <a:pt x="263" y="333"/>
                      <a:pt x="342" y="534"/>
                      <a:pt x="333" y="766"/>
                    </a:cubicBezTo>
                    <a:cubicBezTo>
                      <a:pt x="329" y="997"/>
                      <a:pt x="241" y="1194"/>
                      <a:pt x="158" y="1317"/>
                    </a:cubicBezTo>
                    <a:cubicBezTo>
                      <a:pt x="71" y="1443"/>
                      <a:pt x="1" y="1505"/>
                      <a:pt x="5" y="1513"/>
                    </a:cubicBezTo>
                    <a:cubicBezTo>
                      <a:pt x="5" y="1513"/>
                      <a:pt x="27" y="1500"/>
                      <a:pt x="57" y="1469"/>
                    </a:cubicBezTo>
                    <a:cubicBezTo>
                      <a:pt x="93" y="1443"/>
                      <a:pt x="132" y="1396"/>
                      <a:pt x="180" y="1334"/>
                    </a:cubicBezTo>
                    <a:cubicBezTo>
                      <a:pt x="272" y="1212"/>
                      <a:pt x="368" y="1006"/>
                      <a:pt x="377" y="766"/>
                    </a:cubicBezTo>
                    <a:cubicBezTo>
                      <a:pt x="381" y="525"/>
                      <a:pt x="299" y="315"/>
                      <a:pt x="215" y="189"/>
                    </a:cubicBezTo>
                    <a:cubicBezTo>
                      <a:pt x="172" y="123"/>
                      <a:pt x="132" y="75"/>
                      <a:pt x="101" y="45"/>
                    </a:cubicBezTo>
                    <a:cubicBezTo>
                      <a:pt x="71" y="14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4129;p48">
                <a:extLst>
                  <a:ext uri="{FF2B5EF4-FFF2-40B4-BE49-F238E27FC236}">
                    <a16:creationId xmlns:a16="http://schemas.microsoft.com/office/drawing/2014/main" id="{BFFF6CA8-E462-4FAF-98BC-186C1DF83BE3}"/>
                  </a:ext>
                </a:extLst>
              </p:cNvPr>
              <p:cNvSpPr/>
              <p:nvPr/>
            </p:nvSpPr>
            <p:spPr>
              <a:xfrm>
                <a:off x="3148709" y="4507962"/>
                <a:ext cx="26551" cy="19288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810" extrusionOk="0">
                    <a:moveTo>
                      <a:pt x="1109" y="0"/>
                    </a:moveTo>
                    <a:cubicBezTo>
                      <a:pt x="1090" y="0"/>
                      <a:pt x="845" y="173"/>
                      <a:pt x="547" y="390"/>
                    </a:cubicBezTo>
                    <a:cubicBezTo>
                      <a:pt x="241" y="613"/>
                      <a:pt x="1" y="801"/>
                      <a:pt x="5" y="809"/>
                    </a:cubicBezTo>
                    <a:cubicBezTo>
                      <a:pt x="5" y="810"/>
                      <a:pt x="5" y="810"/>
                      <a:pt x="6" y="810"/>
                    </a:cubicBezTo>
                    <a:cubicBezTo>
                      <a:pt x="25" y="810"/>
                      <a:pt x="270" y="639"/>
                      <a:pt x="569" y="420"/>
                    </a:cubicBezTo>
                    <a:cubicBezTo>
                      <a:pt x="874" y="198"/>
                      <a:pt x="1114" y="10"/>
                      <a:pt x="1110" y="1"/>
                    </a:cubicBezTo>
                    <a:cubicBezTo>
                      <a:pt x="1110" y="1"/>
                      <a:pt x="1110" y="0"/>
                      <a:pt x="110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4130;p48">
                <a:extLst>
                  <a:ext uri="{FF2B5EF4-FFF2-40B4-BE49-F238E27FC236}">
                    <a16:creationId xmlns:a16="http://schemas.microsoft.com/office/drawing/2014/main" id="{B6301571-E679-420B-85BF-7A66B5AE8A20}"/>
                  </a:ext>
                </a:extLst>
              </p:cNvPr>
              <p:cNvSpPr/>
              <p:nvPr/>
            </p:nvSpPr>
            <p:spPr>
              <a:xfrm>
                <a:off x="3154424" y="4560854"/>
                <a:ext cx="14192" cy="1874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7" extrusionOk="0">
                    <a:moveTo>
                      <a:pt x="1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1" y="4"/>
                      <a:pt x="101" y="202"/>
                      <a:pt x="263" y="420"/>
                    </a:cubicBezTo>
                    <a:cubicBezTo>
                      <a:pt x="422" y="635"/>
                      <a:pt x="574" y="787"/>
                      <a:pt x="586" y="787"/>
                    </a:cubicBezTo>
                    <a:cubicBezTo>
                      <a:pt x="586" y="787"/>
                      <a:pt x="586" y="787"/>
                      <a:pt x="586" y="787"/>
                    </a:cubicBezTo>
                    <a:cubicBezTo>
                      <a:pt x="595" y="778"/>
                      <a:pt x="455" y="612"/>
                      <a:pt x="293" y="393"/>
                    </a:cubicBezTo>
                    <a:cubicBezTo>
                      <a:pt x="138" y="182"/>
                      <a:pt x="21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4131;p48">
                <a:extLst>
                  <a:ext uri="{FF2B5EF4-FFF2-40B4-BE49-F238E27FC236}">
                    <a16:creationId xmlns:a16="http://schemas.microsoft.com/office/drawing/2014/main" id="{570A11ED-C31B-44D1-924A-C34E22BE064A}"/>
                  </a:ext>
                </a:extLst>
              </p:cNvPr>
              <p:cNvSpPr/>
              <p:nvPr/>
            </p:nvSpPr>
            <p:spPr>
              <a:xfrm>
                <a:off x="3142755" y="4548447"/>
                <a:ext cx="2858" cy="433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82" extrusionOk="0">
                    <a:moveTo>
                      <a:pt x="105" y="1"/>
                    </a:moveTo>
                    <a:cubicBezTo>
                      <a:pt x="96" y="1"/>
                      <a:pt x="83" y="43"/>
                      <a:pt x="53" y="88"/>
                    </a:cubicBezTo>
                    <a:cubicBezTo>
                      <a:pt x="27" y="136"/>
                      <a:pt x="1" y="172"/>
                      <a:pt x="10" y="180"/>
                    </a:cubicBezTo>
                    <a:cubicBezTo>
                      <a:pt x="11" y="181"/>
                      <a:pt x="12" y="182"/>
                      <a:pt x="14" y="182"/>
                    </a:cubicBezTo>
                    <a:cubicBezTo>
                      <a:pt x="26" y="182"/>
                      <a:pt x="67" y="156"/>
                      <a:pt x="93" y="110"/>
                    </a:cubicBezTo>
                    <a:cubicBezTo>
                      <a:pt x="119" y="53"/>
                      <a:pt x="119" y="1"/>
                      <a:pt x="106" y="1"/>
                    </a:cubicBezTo>
                    <a:cubicBezTo>
                      <a:pt x="105" y="1"/>
                      <a:pt x="105" y="1"/>
                      <a:pt x="10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4132;p48">
                <a:extLst>
                  <a:ext uri="{FF2B5EF4-FFF2-40B4-BE49-F238E27FC236}">
                    <a16:creationId xmlns:a16="http://schemas.microsoft.com/office/drawing/2014/main" id="{6F486918-743D-4B94-844A-454A12B15C26}"/>
                  </a:ext>
                </a:extLst>
              </p:cNvPr>
              <p:cNvSpPr/>
              <p:nvPr/>
            </p:nvSpPr>
            <p:spPr>
              <a:xfrm>
                <a:off x="3146637" y="4539397"/>
                <a:ext cx="1381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58" h="176" extrusionOk="0">
                    <a:moveTo>
                      <a:pt x="41" y="1"/>
                    </a:moveTo>
                    <a:cubicBezTo>
                      <a:pt x="29" y="1"/>
                      <a:pt x="17" y="39"/>
                      <a:pt x="9" y="84"/>
                    </a:cubicBezTo>
                    <a:cubicBezTo>
                      <a:pt x="1" y="132"/>
                      <a:pt x="5" y="171"/>
                      <a:pt x="17" y="175"/>
                    </a:cubicBezTo>
                    <a:cubicBezTo>
                      <a:pt x="27" y="175"/>
                      <a:pt x="44" y="141"/>
                      <a:pt x="48" y="88"/>
                    </a:cubicBezTo>
                    <a:cubicBezTo>
                      <a:pt x="57" y="40"/>
                      <a:pt x="53" y="1"/>
                      <a:pt x="44" y="1"/>
                    </a:cubicBezTo>
                    <a:cubicBezTo>
                      <a:pt x="43" y="1"/>
                      <a:pt x="42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4133;p48">
                <a:extLst>
                  <a:ext uri="{FF2B5EF4-FFF2-40B4-BE49-F238E27FC236}">
                    <a16:creationId xmlns:a16="http://schemas.microsoft.com/office/drawing/2014/main" id="{3F82CBB7-6B94-411F-AD7D-CE1E8CBE9509}"/>
                  </a:ext>
                </a:extLst>
              </p:cNvPr>
              <p:cNvSpPr/>
              <p:nvPr/>
            </p:nvSpPr>
            <p:spPr>
              <a:xfrm>
                <a:off x="3145065" y="4530634"/>
                <a:ext cx="2405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91" extrusionOk="0">
                    <a:moveTo>
                      <a:pt x="13" y="0"/>
                    </a:moveTo>
                    <a:cubicBezTo>
                      <a:pt x="11" y="0"/>
                      <a:pt x="10" y="1"/>
                      <a:pt x="9" y="2"/>
                    </a:cubicBezTo>
                    <a:cubicBezTo>
                      <a:pt x="0" y="11"/>
                      <a:pt x="27" y="45"/>
                      <a:pt x="45" y="93"/>
                    </a:cubicBezTo>
                    <a:cubicBezTo>
                      <a:pt x="61" y="146"/>
                      <a:pt x="61" y="190"/>
                      <a:pt x="71" y="190"/>
                    </a:cubicBezTo>
                    <a:cubicBezTo>
                      <a:pt x="71" y="190"/>
                      <a:pt x="72" y="190"/>
                      <a:pt x="72" y="190"/>
                    </a:cubicBezTo>
                    <a:cubicBezTo>
                      <a:pt x="85" y="190"/>
                      <a:pt x="100" y="139"/>
                      <a:pt x="83" y="81"/>
                    </a:cubicBezTo>
                    <a:cubicBezTo>
                      <a:pt x="64" y="27"/>
                      <a:pt x="26" y="0"/>
                      <a:pt x="1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4134;p48">
                <a:extLst>
                  <a:ext uri="{FF2B5EF4-FFF2-40B4-BE49-F238E27FC236}">
                    <a16:creationId xmlns:a16="http://schemas.microsoft.com/office/drawing/2014/main" id="{D71E8CA6-158E-47E2-9ADB-376B72E8491E}"/>
                  </a:ext>
                </a:extLst>
              </p:cNvPr>
              <p:cNvSpPr/>
              <p:nvPr/>
            </p:nvSpPr>
            <p:spPr>
              <a:xfrm>
                <a:off x="3142660" y="4524918"/>
                <a:ext cx="1286" cy="2524"/>
              </a:xfrm>
              <a:custGeom>
                <a:avLst/>
                <a:gdLst/>
                <a:ahLst/>
                <a:cxnLst/>
                <a:rect l="l" t="t" r="r" b="b"/>
                <a:pathLst>
                  <a:path w="54" h="106" extrusionOk="0">
                    <a:moveTo>
                      <a:pt x="17" y="0"/>
                    </a:moveTo>
                    <a:cubicBezTo>
                      <a:pt x="16" y="0"/>
                      <a:pt x="15" y="1"/>
                      <a:pt x="14" y="1"/>
                    </a:cubicBezTo>
                    <a:cubicBezTo>
                      <a:pt x="1" y="6"/>
                      <a:pt x="1" y="32"/>
                      <a:pt x="10" y="59"/>
                    </a:cubicBezTo>
                    <a:cubicBezTo>
                      <a:pt x="14" y="89"/>
                      <a:pt x="31" y="106"/>
                      <a:pt x="41" y="106"/>
                    </a:cubicBezTo>
                    <a:cubicBezTo>
                      <a:pt x="53" y="102"/>
                      <a:pt x="53" y="75"/>
                      <a:pt x="45" y="49"/>
                    </a:cubicBezTo>
                    <a:cubicBezTo>
                      <a:pt x="41" y="21"/>
                      <a:pt x="26" y="0"/>
                      <a:pt x="1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4135;p48">
                <a:extLst>
                  <a:ext uri="{FF2B5EF4-FFF2-40B4-BE49-F238E27FC236}">
                    <a16:creationId xmlns:a16="http://schemas.microsoft.com/office/drawing/2014/main" id="{EF70FBB9-1825-4BBD-A54A-11978101EB96}"/>
                  </a:ext>
                </a:extLst>
              </p:cNvPr>
              <p:cNvSpPr/>
              <p:nvPr/>
            </p:nvSpPr>
            <p:spPr>
              <a:xfrm>
                <a:off x="3405549" y="3460049"/>
                <a:ext cx="19074" cy="31766"/>
              </a:xfrm>
              <a:custGeom>
                <a:avLst/>
                <a:gdLst/>
                <a:ahLst/>
                <a:cxnLst/>
                <a:rect l="l" t="t" r="r" b="b"/>
                <a:pathLst>
                  <a:path w="801" h="1334" extrusionOk="0">
                    <a:moveTo>
                      <a:pt x="398" y="1"/>
                    </a:moveTo>
                    <a:lnTo>
                      <a:pt x="1" y="858"/>
                    </a:lnTo>
                    <a:lnTo>
                      <a:pt x="325" y="1334"/>
                    </a:lnTo>
                    <a:lnTo>
                      <a:pt x="613" y="1290"/>
                    </a:lnTo>
                    <a:lnTo>
                      <a:pt x="801" y="783"/>
                    </a:lnTo>
                    <a:lnTo>
                      <a:pt x="398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4136;p48">
                <a:extLst>
                  <a:ext uri="{FF2B5EF4-FFF2-40B4-BE49-F238E27FC236}">
                    <a16:creationId xmlns:a16="http://schemas.microsoft.com/office/drawing/2014/main" id="{AF9491DF-8CAF-4DF0-814B-4A1B30288967}"/>
                  </a:ext>
                </a:extLst>
              </p:cNvPr>
              <p:cNvSpPr/>
              <p:nvPr/>
            </p:nvSpPr>
            <p:spPr>
              <a:xfrm>
                <a:off x="3139136" y="3817435"/>
                <a:ext cx="402955" cy="790408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33193" extrusionOk="0">
                    <a:moveTo>
                      <a:pt x="6609" y="1"/>
                    </a:moveTo>
                    <a:cubicBezTo>
                      <a:pt x="6609" y="1"/>
                      <a:pt x="10196" y="16481"/>
                      <a:pt x="10274" y="16791"/>
                    </a:cubicBezTo>
                    <a:cubicBezTo>
                      <a:pt x="10353" y="17106"/>
                      <a:pt x="1" y="28656"/>
                      <a:pt x="1" y="28656"/>
                    </a:cubicBezTo>
                    <a:lnTo>
                      <a:pt x="3750" y="33192"/>
                    </a:lnTo>
                    <a:cubicBezTo>
                      <a:pt x="3750" y="33192"/>
                      <a:pt x="16188" y="19981"/>
                      <a:pt x="16555" y="19173"/>
                    </a:cubicBezTo>
                    <a:cubicBezTo>
                      <a:pt x="16922" y="18361"/>
                      <a:pt x="14370" y="1408"/>
                      <a:pt x="14370" y="1408"/>
                    </a:cubicBezTo>
                    <a:lnTo>
                      <a:pt x="66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4137;p48">
                <a:extLst>
                  <a:ext uri="{FF2B5EF4-FFF2-40B4-BE49-F238E27FC236}">
                    <a16:creationId xmlns:a16="http://schemas.microsoft.com/office/drawing/2014/main" id="{FFAE7935-C73F-452B-BB6E-02C57498EC0D}"/>
                  </a:ext>
                </a:extLst>
              </p:cNvPr>
              <p:cNvSpPr/>
              <p:nvPr/>
            </p:nvSpPr>
            <p:spPr>
              <a:xfrm>
                <a:off x="3162974" y="4474860"/>
                <a:ext cx="83796" cy="113681"/>
              </a:xfrm>
              <a:custGeom>
                <a:avLst/>
                <a:gdLst/>
                <a:ahLst/>
                <a:cxnLst/>
                <a:rect l="l" t="t" r="r" b="b"/>
                <a:pathLst>
                  <a:path w="3519" h="4774" extrusionOk="0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0" y="1"/>
                      <a:pt x="39" y="76"/>
                      <a:pt x="118" y="207"/>
                    </a:cubicBezTo>
                    <a:cubicBezTo>
                      <a:pt x="192" y="334"/>
                      <a:pt x="311" y="517"/>
                      <a:pt x="455" y="739"/>
                    </a:cubicBezTo>
                    <a:cubicBezTo>
                      <a:pt x="751" y="1190"/>
                      <a:pt x="1167" y="1802"/>
                      <a:pt x="1652" y="2462"/>
                    </a:cubicBezTo>
                    <a:cubicBezTo>
                      <a:pt x="2137" y="3121"/>
                      <a:pt x="2601" y="3708"/>
                      <a:pt x="2941" y="4118"/>
                    </a:cubicBezTo>
                    <a:cubicBezTo>
                      <a:pt x="3111" y="4328"/>
                      <a:pt x="3252" y="4494"/>
                      <a:pt x="3353" y="4603"/>
                    </a:cubicBezTo>
                    <a:cubicBezTo>
                      <a:pt x="3445" y="4713"/>
                      <a:pt x="3506" y="4773"/>
                      <a:pt x="3513" y="4773"/>
                    </a:cubicBezTo>
                    <a:cubicBezTo>
                      <a:pt x="3514" y="4773"/>
                      <a:pt x="3514" y="4773"/>
                      <a:pt x="3514" y="4773"/>
                    </a:cubicBezTo>
                    <a:cubicBezTo>
                      <a:pt x="3518" y="4769"/>
                      <a:pt x="3470" y="4699"/>
                      <a:pt x="3383" y="4577"/>
                    </a:cubicBezTo>
                    <a:cubicBezTo>
                      <a:pt x="3278" y="4442"/>
                      <a:pt x="3151" y="4271"/>
                      <a:pt x="2998" y="4075"/>
                    </a:cubicBezTo>
                    <a:cubicBezTo>
                      <a:pt x="2675" y="3646"/>
                      <a:pt x="2225" y="3061"/>
                      <a:pt x="1739" y="2401"/>
                    </a:cubicBezTo>
                    <a:cubicBezTo>
                      <a:pt x="1255" y="1741"/>
                      <a:pt x="826" y="1138"/>
                      <a:pt x="521" y="701"/>
                    </a:cubicBezTo>
                    <a:cubicBezTo>
                      <a:pt x="372" y="495"/>
                      <a:pt x="249" y="320"/>
                      <a:pt x="148" y="180"/>
                    </a:cubicBezTo>
                    <a:cubicBezTo>
                      <a:pt x="64" y="66"/>
                      <a:pt x="12" y="1"/>
                      <a:pt x="5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4138;p48">
                <a:extLst>
                  <a:ext uri="{FF2B5EF4-FFF2-40B4-BE49-F238E27FC236}">
                    <a16:creationId xmlns:a16="http://schemas.microsoft.com/office/drawing/2014/main" id="{21407B5C-CFDC-4641-80D0-DED0267E73E8}"/>
                  </a:ext>
                </a:extLst>
              </p:cNvPr>
              <p:cNvSpPr/>
              <p:nvPr/>
            </p:nvSpPr>
            <p:spPr>
              <a:xfrm>
                <a:off x="3237275" y="3793620"/>
                <a:ext cx="256437" cy="885182"/>
              </a:xfrm>
              <a:custGeom>
                <a:avLst/>
                <a:gdLst/>
                <a:ahLst/>
                <a:cxnLst/>
                <a:rect l="l" t="t" r="r" b="b"/>
                <a:pathLst>
                  <a:path w="10769" h="37173" extrusionOk="0">
                    <a:moveTo>
                      <a:pt x="1338" y="0"/>
                    </a:moveTo>
                    <a:lnTo>
                      <a:pt x="1045" y="573"/>
                    </a:lnTo>
                    <a:cubicBezTo>
                      <a:pt x="184" y="2251"/>
                      <a:pt x="1" y="4200"/>
                      <a:pt x="542" y="6009"/>
                    </a:cubicBezTo>
                    <a:lnTo>
                      <a:pt x="4878" y="20545"/>
                    </a:lnTo>
                    <a:lnTo>
                      <a:pt x="4507" y="36941"/>
                    </a:lnTo>
                    <a:lnTo>
                      <a:pt x="10056" y="37173"/>
                    </a:lnTo>
                    <a:cubicBezTo>
                      <a:pt x="10056" y="37173"/>
                      <a:pt x="10261" y="24648"/>
                      <a:pt x="10550" y="20763"/>
                    </a:cubicBezTo>
                    <a:cubicBezTo>
                      <a:pt x="10768" y="17830"/>
                      <a:pt x="8890" y="9234"/>
                      <a:pt x="8041" y="4659"/>
                    </a:cubicBezTo>
                    <a:lnTo>
                      <a:pt x="10249" y="2408"/>
                    </a:lnTo>
                    <a:lnTo>
                      <a:pt x="8440" y="1945"/>
                    </a:lnTo>
                    <a:lnTo>
                      <a:pt x="13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4139;p48">
                <a:extLst>
                  <a:ext uri="{FF2B5EF4-FFF2-40B4-BE49-F238E27FC236}">
                    <a16:creationId xmlns:a16="http://schemas.microsoft.com/office/drawing/2014/main" id="{1100215B-BB55-4E3A-AF44-EB17F7E2EF75}"/>
                  </a:ext>
                </a:extLst>
              </p:cNvPr>
              <p:cNvSpPr/>
              <p:nvPr/>
            </p:nvSpPr>
            <p:spPr>
              <a:xfrm>
                <a:off x="3291906" y="3829532"/>
                <a:ext cx="56555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916" extrusionOk="0">
                    <a:moveTo>
                      <a:pt x="2347" y="0"/>
                    </a:moveTo>
                    <a:cubicBezTo>
                      <a:pt x="2330" y="0"/>
                      <a:pt x="2316" y="191"/>
                      <a:pt x="2217" y="472"/>
                    </a:cubicBezTo>
                    <a:cubicBezTo>
                      <a:pt x="2120" y="751"/>
                      <a:pt x="1915" y="1128"/>
                      <a:pt x="1557" y="1407"/>
                    </a:cubicBezTo>
                    <a:cubicBezTo>
                      <a:pt x="1255" y="1648"/>
                      <a:pt x="910" y="1770"/>
                      <a:pt x="639" y="1818"/>
                    </a:cubicBezTo>
                    <a:cubicBezTo>
                      <a:pt x="460" y="1849"/>
                      <a:pt x="310" y="1854"/>
                      <a:pt x="202" y="1854"/>
                    </a:cubicBezTo>
                    <a:cubicBezTo>
                      <a:pt x="141" y="1854"/>
                      <a:pt x="94" y="1853"/>
                      <a:pt x="62" y="1853"/>
                    </a:cubicBezTo>
                    <a:lnTo>
                      <a:pt x="57" y="1853"/>
                    </a:lnTo>
                    <a:cubicBezTo>
                      <a:pt x="18" y="1862"/>
                      <a:pt x="1" y="1866"/>
                      <a:pt x="5" y="1870"/>
                    </a:cubicBezTo>
                    <a:cubicBezTo>
                      <a:pt x="5" y="1873"/>
                      <a:pt x="14" y="1876"/>
                      <a:pt x="33" y="1876"/>
                    </a:cubicBezTo>
                    <a:cubicBezTo>
                      <a:pt x="40" y="1876"/>
                      <a:pt x="49" y="1876"/>
                      <a:pt x="59" y="1875"/>
                    </a:cubicBezTo>
                    <a:lnTo>
                      <a:pt x="59" y="1875"/>
                    </a:lnTo>
                    <a:cubicBezTo>
                      <a:pt x="120" y="1893"/>
                      <a:pt x="243" y="1916"/>
                      <a:pt x="409" y="1916"/>
                    </a:cubicBezTo>
                    <a:cubicBezTo>
                      <a:pt x="481" y="1916"/>
                      <a:pt x="561" y="1912"/>
                      <a:pt x="648" y="1901"/>
                    </a:cubicBezTo>
                    <a:cubicBezTo>
                      <a:pt x="936" y="1866"/>
                      <a:pt x="1303" y="1743"/>
                      <a:pt x="1622" y="1491"/>
                    </a:cubicBezTo>
                    <a:cubicBezTo>
                      <a:pt x="2003" y="1193"/>
                      <a:pt x="2207" y="791"/>
                      <a:pt x="2291" y="494"/>
                    </a:cubicBezTo>
                    <a:cubicBezTo>
                      <a:pt x="2374" y="192"/>
                      <a:pt x="2356" y="0"/>
                      <a:pt x="2348" y="0"/>
                    </a:cubicBezTo>
                    <a:cubicBezTo>
                      <a:pt x="2348" y="0"/>
                      <a:pt x="2347" y="0"/>
                      <a:pt x="234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4140;p48">
                <a:extLst>
                  <a:ext uri="{FF2B5EF4-FFF2-40B4-BE49-F238E27FC236}">
                    <a16:creationId xmlns:a16="http://schemas.microsoft.com/office/drawing/2014/main" id="{1C54A01E-9ED3-4548-84AC-79CCCE3335F5}"/>
                  </a:ext>
                </a:extLst>
              </p:cNvPr>
              <p:cNvSpPr/>
              <p:nvPr/>
            </p:nvSpPr>
            <p:spPr>
              <a:xfrm>
                <a:off x="3346465" y="4640919"/>
                <a:ext cx="130921" cy="9192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86" extrusionOk="0">
                    <a:moveTo>
                      <a:pt x="61" y="1"/>
                    </a:moveTo>
                    <a:cubicBezTo>
                      <a:pt x="24" y="1"/>
                      <a:pt x="4" y="3"/>
                      <a:pt x="4" y="7"/>
                    </a:cubicBezTo>
                    <a:cubicBezTo>
                      <a:pt x="0" y="16"/>
                      <a:pt x="79" y="29"/>
                      <a:pt x="214" y="51"/>
                    </a:cubicBezTo>
                    <a:cubicBezTo>
                      <a:pt x="354" y="69"/>
                      <a:pt x="555" y="95"/>
                      <a:pt x="804" y="117"/>
                    </a:cubicBezTo>
                    <a:cubicBezTo>
                      <a:pt x="1298" y="170"/>
                      <a:pt x="1988" y="213"/>
                      <a:pt x="2744" y="252"/>
                    </a:cubicBezTo>
                    <a:cubicBezTo>
                      <a:pt x="3492" y="287"/>
                      <a:pt x="4164" y="322"/>
                      <a:pt x="4688" y="348"/>
                    </a:cubicBezTo>
                    <a:cubicBezTo>
                      <a:pt x="4920" y="357"/>
                      <a:pt x="5113" y="370"/>
                      <a:pt x="5279" y="379"/>
                    </a:cubicBezTo>
                    <a:cubicBezTo>
                      <a:pt x="5347" y="384"/>
                      <a:pt x="5400" y="386"/>
                      <a:pt x="5437" y="386"/>
                    </a:cubicBezTo>
                    <a:cubicBezTo>
                      <a:pt x="5473" y="386"/>
                      <a:pt x="5493" y="384"/>
                      <a:pt x="5493" y="379"/>
                    </a:cubicBezTo>
                    <a:cubicBezTo>
                      <a:pt x="5497" y="370"/>
                      <a:pt x="5418" y="357"/>
                      <a:pt x="5283" y="339"/>
                    </a:cubicBezTo>
                    <a:cubicBezTo>
                      <a:pt x="5144" y="317"/>
                      <a:pt x="4942" y="295"/>
                      <a:pt x="4694" y="269"/>
                    </a:cubicBezTo>
                    <a:cubicBezTo>
                      <a:pt x="4200" y="222"/>
                      <a:pt x="3509" y="182"/>
                      <a:pt x="2753" y="143"/>
                    </a:cubicBezTo>
                    <a:cubicBezTo>
                      <a:pt x="2006" y="104"/>
                      <a:pt x="1332" y="69"/>
                      <a:pt x="808" y="43"/>
                    </a:cubicBezTo>
                    <a:cubicBezTo>
                      <a:pt x="577" y="29"/>
                      <a:pt x="384" y="16"/>
                      <a:pt x="218" y="7"/>
                    </a:cubicBezTo>
                    <a:cubicBezTo>
                      <a:pt x="151" y="3"/>
                      <a:pt x="97" y="1"/>
                      <a:pt x="61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4141;p48">
                <a:extLst>
                  <a:ext uri="{FF2B5EF4-FFF2-40B4-BE49-F238E27FC236}">
                    <a16:creationId xmlns:a16="http://schemas.microsoft.com/office/drawing/2014/main" id="{1D9A1AF4-34E7-4AF7-A5A7-FE6ADE8C7A3B}"/>
                  </a:ext>
                </a:extLst>
              </p:cNvPr>
              <p:cNvSpPr/>
              <p:nvPr/>
            </p:nvSpPr>
            <p:spPr>
              <a:xfrm>
                <a:off x="3418576" y="3885211"/>
                <a:ext cx="75152" cy="443436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622" extrusionOk="0">
                    <a:moveTo>
                      <a:pt x="4" y="0"/>
                    </a:moveTo>
                    <a:cubicBezTo>
                      <a:pt x="0" y="0"/>
                      <a:pt x="4" y="18"/>
                      <a:pt x="9" y="48"/>
                    </a:cubicBezTo>
                    <a:cubicBezTo>
                      <a:pt x="14" y="87"/>
                      <a:pt x="22" y="131"/>
                      <a:pt x="31" y="188"/>
                    </a:cubicBezTo>
                    <a:cubicBezTo>
                      <a:pt x="57" y="323"/>
                      <a:pt x="92" y="503"/>
                      <a:pt x="135" y="730"/>
                    </a:cubicBezTo>
                    <a:cubicBezTo>
                      <a:pt x="232" y="1211"/>
                      <a:pt x="371" y="1888"/>
                      <a:pt x="538" y="2719"/>
                    </a:cubicBezTo>
                    <a:cubicBezTo>
                      <a:pt x="892" y="4405"/>
                      <a:pt x="1372" y="6717"/>
                      <a:pt x="1906" y="9274"/>
                    </a:cubicBezTo>
                    <a:cubicBezTo>
                      <a:pt x="2172" y="10549"/>
                      <a:pt x="2443" y="11769"/>
                      <a:pt x="2644" y="12879"/>
                    </a:cubicBezTo>
                    <a:cubicBezTo>
                      <a:pt x="2850" y="13994"/>
                      <a:pt x="2985" y="15003"/>
                      <a:pt x="3033" y="15855"/>
                    </a:cubicBezTo>
                    <a:cubicBezTo>
                      <a:pt x="3090" y="16707"/>
                      <a:pt x="3072" y="17402"/>
                      <a:pt x="3038" y="17879"/>
                    </a:cubicBezTo>
                    <a:cubicBezTo>
                      <a:pt x="3029" y="18119"/>
                      <a:pt x="3007" y="18302"/>
                      <a:pt x="2994" y="18429"/>
                    </a:cubicBezTo>
                    <a:cubicBezTo>
                      <a:pt x="2989" y="18486"/>
                      <a:pt x="2985" y="18534"/>
                      <a:pt x="2985" y="18569"/>
                    </a:cubicBezTo>
                    <a:cubicBezTo>
                      <a:pt x="2981" y="18603"/>
                      <a:pt x="2981" y="18621"/>
                      <a:pt x="2981" y="18621"/>
                    </a:cubicBezTo>
                    <a:cubicBezTo>
                      <a:pt x="2985" y="18621"/>
                      <a:pt x="2989" y="18603"/>
                      <a:pt x="2994" y="18573"/>
                    </a:cubicBezTo>
                    <a:cubicBezTo>
                      <a:pt x="2998" y="18534"/>
                      <a:pt x="3007" y="18486"/>
                      <a:pt x="3016" y="18429"/>
                    </a:cubicBezTo>
                    <a:cubicBezTo>
                      <a:pt x="3033" y="18307"/>
                      <a:pt x="3064" y="18123"/>
                      <a:pt x="3082" y="17883"/>
                    </a:cubicBezTo>
                    <a:cubicBezTo>
                      <a:pt x="3125" y="17407"/>
                      <a:pt x="3155" y="16707"/>
                      <a:pt x="3112" y="15850"/>
                    </a:cubicBezTo>
                    <a:cubicBezTo>
                      <a:pt x="3068" y="14994"/>
                      <a:pt x="2941" y="13980"/>
                      <a:pt x="2741" y="12861"/>
                    </a:cubicBezTo>
                    <a:cubicBezTo>
                      <a:pt x="2544" y="11747"/>
                      <a:pt x="2277" y="10527"/>
                      <a:pt x="2011" y="9252"/>
                    </a:cubicBezTo>
                    <a:cubicBezTo>
                      <a:pt x="1464" y="6699"/>
                      <a:pt x="970" y="4387"/>
                      <a:pt x="612" y="2705"/>
                    </a:cubicBezTo>
                    <a:cubicBezTo>
                      <a:pt x="428" y="1874"/>
                      <a:pt x="280" y="1202"/>
                      <a:pt x="175" y="721"/>
                    </a:cubicBezTo>
                    <a:cubicBezTo>
                      <a:pt x="123" y="498"/>
                      <a:pt x="83" y="319"/>
                      <a:pt x="53" y="184"/>
                    </a:cubicBezTo>
                    <a:cubicBezTo>
                      <a:pt x="40" y="131"/>
                      <a:pt x="26" y="83"/>
                      <a:pt x="18" y="48"/>
                    </a:cubicBezTo>
                    <a:cubicBezTo>
                      <a:pt x="9" y="13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4142;p48">
                <a:extLst>
                  <a:ext uri="{FF2B5EF4-FFF2-40B4-BE49-F238E27FC236}">
                    <a16:creationId xmlns:a16="http://schemas.microsoft.com/office/drawing/2014/main" id="{341EBA3E-91E7-4D7D-90CA-016C666EE652}"/>
                  </a:ext>
                </a:extLst>
              </p:cNvPr>
              <p:cNvSpPr/>
              <p:nvPr/>
            </p:nvSpPr>
            <p:spPr>
              <a:xfrm>
                <a:off x="3346322" y="4259767"/>
                <a:ext cx="7858" cy="239697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0066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0"/>
                    </a:cubicBezTo>
                    <a:cubicBezTo>
                      <a:pt x="1" y="0"/>
                      <a:pt x="23" y="92"/>
                      <a:pt x="67" y="259"/>
                    </a:cubicBezTo>
                    <a:cubicBezTo>
                      <a:pt x="119" y="442"/>
                      <a:pt x="184" y="682"/>
                      <a:pt x="268" y="978"/>
                    </a:cubicBezTo>
                    <a:lnTo>
                      <a:pt x="268" y="978"/>
                    </a:lnTo>
                    <a:cubicBezTo>
                      <a:pt x="228" y="1887"/>
                      <a:pt x="184" y="3357"/>
                      <a:pt x="141" y="5009"/>
                    </a:cubicBezTo>
                    <a:cubicBezTo>
                      <a:pt x="102" y="6407"/>
                      <a:pt x="75" y="7670"/>
                      <a:pt x="63" y="8583"/>
                    </a:cubicBezTo>
                    <a:cubicBezTo>
                      <a:pt x="59" y="9029"/>
                      <a:pt x="53" y="9396"/>
                      <a:pt x="49" y="9667"/>
                    </a:cubicBezTo>
                    <a:cubicBezTo>
                      <a:pt x="53" y="9785"/>
                      <a:pt x="53" y="9882"/>
                      <a:pt x="53" y="9960"/>
                    </a:cubicBezTo>
                    <a:cubicBezTo>
                      <a:pt x="53" y="10029"/>
                      <a:pt x="59" y="10065"/>
                      <a:pt x="63" y="10065"/>
                    </a:cubicBezTo>
                    <a:cubicBezTo>
                      <a:pt x="67" y="10065"/>
                      <a:pt x="71" y="10029"/>
                      <a:pt x="75" y="9960"/>
                    </a:cubicBezTo>
                    <a:cubicBezTo>
                      <a:pt x="80" y="9882"/>
                      <a:pt x="85" y="9785"/>
                      <a:pt x="93" y="9667"/>
                    </a:cubicBezTo>
                    <a:cubicBezTo>
                      <a:pt x="106" y="9396"/>
                      <a:pt x="119" y="9029"/>
                      <a:pt x="137" y="8583"/>
                    </a:cubicBezTo>
                    <a:cubicBezTo>
                      <a:pt x="172" y="7670"/>
                      <a:pt x="211" y="6407"/>
                      <a:pt x="246" y="5013"/>
                    </a:cubicBezTo>
                    <a:cubicBezTo>
                      <a:pt x="289" y="3353"/>
                      <a:pt x="321" y="1879"/>
                      <a:pt x="329" y="975"/>
                    </a:cubicBezTo>
                    <a:lnTo>
                      <a:pt x="329" y="966"/>
                    </a:lnTo>
                    <a:lnTo>
                      <a:pt x="329" y="961"/>
                    </a:lnTo>
                    <a:cubicBezTo>
                      <a:pt x="233" y="669"/>
                      <a:pt x="158" y="428"/>
                      <a:pt x="102" y="249"/>
                    </a:cubicBezTo>
                    <a:cubicBezTo>
                      <a:pt x="46" y="91"/>
                      <a:pt x="16" y="0"/>
                      <a:pt x="1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4143;p48">
                <a:extLst>
                  <a:ext uri="{FF2B5EF4-FFF2-40B4-BE49-F238E27FC236}">
                    <a16:creationId xmlns:a16="http://schemas.microsoft.com/office/drawing/2014/main" id="{6EEE473F-D054-4B9D-9D99-989DBD812A6C}"/>
                  </a:ext>
                </a:extLst>
              </p:cNvPr>
              <p:cNvSpPr/>
              <p:nvPr/>
            </p:nvSpPr>
            <p:spPr>
              <a:xfrm>
                <a:off x="3277022" y="3570478"/>
                <a:ext cx="451985" cy="206883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8688" extrusionOk="0">
                    <a:moveTo>
                      <a:pt x="2824" y="1"/>
                    </a:moveTo>
                    <a:lnTo>
                      <a:pt x="0" y="2793"/>
                    </a:lnTo>
                    <a:cubicBezTo>
                      <a:pt x="363" y="3418"/>
                      <a:pt x="1535" y="4864"/>
                      <a:pt x="3366" y="7373"/>
                    </a:cubicBezTo>
                    <a:cubicBezTo>
                      <a:pt x="4061" y="8323"/>
                      <a:pt x="5101" y="8688"/>
                      <a:pt x="6289" y="8688"/>
                    </a:cubicBezTo>
                    <a:cubicBezTo>
                      <a:pt x="10222" y="8688"/>
                      <a:pt x="15777" y="4690"/>
                      <a:pt x="15777" y="4690"/>
                    </a:cubicBezTo>
                    <a:lnTo>
                      <a:pt x="15869" y="4646"/>
                    </a:lnTo>
                    <a:cubicBezTo>
                      <a:pt x="16620" y="4261"/>
                      <a:pt x="17512" y="3785"/>
                      <a:pt x="17949" y="3480"/>
                    </a:cubicBezTo>
                    <a:cubicBezTo>
                      <a:pt x="18758" y="2911"/>
                      <a:pt x="18710" y="2837"/>
                      <a:pt x="18631" y="2750"/>
                    </a:cubicBezTo>
                    <a:cubicBezTo>
                      <a:pt x="18611" y="2729"/>
                      <a:pt x="18583" y="2720"/>
                      <a:pt x="18549" y="2720"/>
                    </a:cubicBezTo>
                    <a:cubicBezTo>
                      <a:pt x="18258" y="2720"/>
                      <a:pt x="17499" y="3375"/>
                      <a:pt x="17322" y="3375"/>
                    </a:cubicBezTo>
                    <a:cubicBezTo>
                      <a:pt x="17287" y="3375"/>
                      <a:pt x="17274" y="3349"/>
                      <a:pt x="17294" y="3287"/>
                    </a:cubicBezTo>
                    <a:cubicBezTo>
                      <a:pt x="17420" y="2877"/>
                      <a:pt x="18980" y="2032"/>
                      <a:pt x="18744" y="1802"/>
                    </a:cubicBezTo>
                    <a:cubicBezTo>
                      <a:pt x="18712" y="1770"/>
                      <a:pt x="18668" y="1756"/>
                      <a:pt x="18617" y="1756"/>
                    </a:cubicBezTo>
                    <a:cubicBezTo>
                      <a:pt x="18180" y="1756"/>
                      <a:pt x="17146" y="2765"/>
                      <a:pt x="17040" y="2855"/>
                    </a:cubicBezTo>
                    <a:cubicBezTo>
                      <a:pt x="17016" y="2875"/>
                      <a:pt x="16990" y="2883"/>
                      <a:pt x="16966" y="2883"/>
                    </a:cubicBezTo>
                    <a:cubicBezTo>
                      <a:pt x="16876" y="2883"/>
                      <a:pt x="16805" y="2767"/>
                      <a:pt x="16892" y="2702"/>
                    </a:cubicBezTo>
                    <a:cubicBezTo>
                      <a:pt x="17049" y="2583"/>
                      <a:pt x="18670" y="1294"/>
                      <a:pt x="18373" y="997"/>
                    </a:cubicBezTo>
                    <a:cubicBezTo>
                      <a:pt x="18340" y="964"/>
                      <a:pt x="18303" y="951"/>
                      <a:pt x="18265" y="951"/>
                    </a:cubicBezTo>
                    <a:cubicBezTo>
                      <a:pt x="18114" y="951"/>
                      <a:pt x="17949" y="1163"/>
                      <a:pt x="17949" y="1163"/>
                    </a:cubicBezTo>
                    <a:cubicBezTo>
                      <a:pt x="17949" y="1163"/>
                      <a:pt x="16660" y="2350"/>
                      <a:pt x="16411" y="2350"/>
                    </a:cubicBezTo>
                    <a:cubicBezTo>
                      <a:pt x="16398" y="2350"/>
                      <a:pt x="16387" y="2346"/>
                      <a:pt x="16380" y="2339"/>
                    </a:cubicBezTo>
                    <a:cubicBezTo>
                      <a:pt x="16241" y="2195"/>
                      <a:pt x="17058" y="1391"/>
                      <a:pt x="17350" y="1137"/>
                    </a:cubicBezTo>
                    <a:cubicBezTo>
                      <a:pt x="17639" y="888"/>
                      <a:pt x="17643" y="648"/>
                      <a:pt x="17429" y="608"/>
                    </a:cubicBezTo>
                    <a:cubicBezTo>
                      <a:pt x="17426" y="607"/>
                      <a:pt x="17423" y="607"/>
                      <a:pt x="17419" y="607"/>
                    </a:cubicBezTo>
                    <a:cubicBezTo>
                      <a:pt x="17249" y="607"/>
                      <a:pt x="16362" y="1335"/>
                      <a:pt x="16083" y="1582"/>
                    </a:cubicBezTo>
                    <a:cubicBezTo>
                      <a:pt x="15885" y="1762"/>
                      <a:pt x="15452" y="2163"/>
                      <a:pt x="15241" y="2163"/>
                    </a:cubicBezTo>
                    <a:cubicBezTo>
                      <a:pt x="15149" y="2163"/>
                      <a:pt x="15100" y="2087"/>
                      <a:pt x="15130" y="1885"/>
                    </a:cubicBezTo>
                    <a:cubicBezTo>
                      <a:pt x="15135" y="1875"/>
                      <a:pt x="15135" y="1867"/>
                      <a:pt x="15135" y="1854"/>
                    </a:cubicBezTo>
                    <a:cubicBezTo>
                      <a:pt x="15253" y="1203"/>
                      <a:pt x="15126" y="656"/>
                      <a:pt x="14982" y="525"/>
                    </a:cubicBezTo>
                    <a:cubicBezTo>
                      <a:pt x="14942" y="489"/>
                      <a:pt x="14895" y="473"/>
                      <a:pt x="14848" y="473"/>
                    </a:cubicBezTo>
                    <a:cubicBezTo>
                      <a:pt x="14733" y="473"/>
                      <a:pt x="14620" y="572"/>
                      <a:pt x="14611" y="709"/>
                    </a:cubicBezTo>
                    <a:cubicBezTo>
                      <a:pt x="14605" y="739"/>
                      <a:pt x="14605" y="770"/>
                      <a:pt x="14615" y="805"/>
                    </a:cubicBezTo>
                    <a:cubicBezTo>
                      <a:pt x="14619" y="818"/>
                      <a:pt x="14619" y="840"/>
                      <a:pt x="14623" y="852"/>
                    </a:cubicBezTo>
                    <a:cubicBezTo>
                      <a:pt x="14641" y="1045"/>
                      <a:pt x="14611" y="1320"/>
                      <a:pt x="14579" y="1534"/>
                    </a:cubicBezTo>
                    <a:cubicBezTo>
                      <a:pt x="14549" y="1736"/>
                      <a:pt x="14488" y="1933"/>
                      <a:pt x="14391" y="2111"/>
                    </a:cubicBezTo>
                    <a:cubicBezTo>
                      <a:pt x="14278" y="2321"/>
                      <a:pt x="14177" y="2496"/>
                      <a:pt x="14086" y="2641"/>
                    </a:cubicBezTo>
                    <a:cubicBezTo>
                      <a:pt x="13042" y="3218"/>
                      <a:pt x="10039" y="4733"/>
                      <a:pt x="7037" y="4965"/>
                    </a:cubicBezTo>
                    <a:cubicBezTo>
                      <a:pt x="7035" y="4965"/>
                      <a:pt x="7033" y="4965"/>
                      <a:pt x="7030" y="4965"/>
                    </a:cubicBezTo>
                    <a:cubicBezTo>
                      <a:pt x="6466" y="4965"/>
                      <a:pt x="2824" y="1"/>
                      <a:pt x="28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4144;p48">
                <a:extLst>
                  <a:ext uri="{FF2B5EF4-FFF2-40B4-BE49-F238E27FC236}">
                    <a16:creationId xmlns:a16="http://schemas.microsoft.com/office/drawing/2014/main" id="{9D3492DD-5050-4D73-9A5A-0DE026667458}"/>
                  </a:ext>
                </a:extLst>
              </p:cNvPr>
              <p:cNvSpPr/>
              <p:nvPr/>
            </p:nvSpPr>
            <p:spPr>
              <a:xfrm>
                <a:off x="3250159" y="3501606"/>
                <a:ext cx="182166" cy="254532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10689" extrusionOk="0">
                    <a:moveTo>
                      <a:pt x="1820" y="1"/>
                    </a:moveTo>
                    <a:cubicBezTo>
                      <a:pt x="1150" y="1"/>
                      <a:pt x="507" y="417"/>
                      <a:pt x="295" y="1118"/>
                    </a:cubicBezTo>
                    <a:cubicBezTo>
                      <a:pt x="59" y="1896"/>
                      <a:pt x="1" y="2994"/>
                      <a:pt x="473" y="4496"/>
                    </a:cubicBezTo>
                    <a:cubicBezTo>
                      <a:pt x="1666" y="8321"/>
                      <a:pt x="4188" y="10689"/>
                      <a:pt x="4188" y="10689"/>
                    </a:cubicBezTo>
                    <a:lnTo>
                      <a:pt x="7649" y="7149"/>
                    </a:lnTo>
                    <a:cubicBezTo>
                      <a:pt x="6368" y="5323"/>
                      <a:pt x="5263" y="3640"/>
                      <a:pt x="4149" y="1787"/>
                    </a:cubicBezTo>
                    <a:lnTo>
                      <a:pt x="2685" y="253"/>
                    </a:lnTo>
                    <a:cubicBezTo>
                      <a:pt x="2414" y="81"/>
                      <a:pt x="2114" y="1"/>
                      <a:pt x="1820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4145;p48">
                <a:extLst>
                  <a:ext uri="{FF2B5EF4-FFF2-40B4-BE49-F238E27FC236}">
                    <a16:creationId xmlns:a16="http://schemas.microsoft.com/office/drawing/2014/main" id="{48CFD688-A33F-4BA1-899A-6B122C1C2964}"/>
                  </a:ext>
                </a:extLst>
              </p:cNvPr>
              <p:cNvSpPr/>
              <p:nvPr/>
            </p:nvSpPr>
            <p:spPr>
              <a:xfrm>
                <a:off x="3350823" y="3670189"/>
                <a:ext cx="83082" cy="81510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3423" extrusionOk="0">
                    <a:moveTo>
                      <a:pt x="3482" y="0"/>
                    </a:moveTo>
                    <a:cubicBezTo>
                      <a:pt x="3462" y="0"/>
                      <a:pt x="3280" y="200"/>
                      <a:pt x="2985" y="516"/>
                    </a:cubicBezTo>
                    <a:cubicBezTo>
                      <a:pt x="2684" y="835"/>
                      <a:pt x="2264" y="1276"/>
                      <a:pt x="1788" y="1748"/>
                    </a:cubicBezTo>
                    <a:cubicBezTo>
                      <a:pt x="1307" y="2220"/>
                      <a:pt x="861" y="2635"/>
                      <a:pt x="534" y="2932"/>
                    </a:cubicBezTo>
                    <a:cubicBezTo>
                      <a:pt x="205" y="3230"/>
                      <a:pt x="1" y="3409"/>
                      <a:pt x="13" y="3422"/>
                    </a:cubicBezTo>
                    <a:cubicBezTo>
                      <a:pt x="14" y="3422"/>
                      <a:pt x="14" y="3422"/>
                      <a:pt x="14" y="3422"/>
                    </a:cubicBezTo>
                    <a:cubicBezTo>
                      <a:pt x="24" y="3422"/>
                      <a:pt x="79" y="3388"/>
                      <a:pt x="171" y="3317"/>
                    </a:cubicBezTo>
                    <a:cubicBezTo>
                      <a:pt x="271" y="3243"/>
                      <a:pt x="411" y="3129"/>
                      <a:pt x="582" y="2990"/>
                    </a:cubicBezTo>
                    <a:cubicBezTo>
                      <a:pt x="923" y="2706"/>
                      <a:pt x="1381" y="2299"/>
                      <a:pt x="1862" y="1827"/>
                    </a:cubicBezTo>
                    <a:cubicBezTo>
                      <a:pt x="2343" y="1351"/>
                      <a:pt x="2754" y="901"/>
                      <a:pt x="3042" y="564"/>
                    </a:cubicBezTo>
                    <a:cubicBezTo>
                      <a:pt x="3186" y="398"/>
                      <a:pt x="3299" y="258"/>
                      <a:pt x="3374" y="158"/>
                    </a:cubicBezTo>
                    <a:cubicBezTo>
                      <a:pt x="3448" y="62"/>
                      <a:pt x="3488" y="5"/>
                      <a:pt x="3483" y="1"/>
                    </a:cubicBezTo>
                    <a:cubicBezTo>
                      <a:pt x="3483" y="1"/>
                      <a:pt x="3482" y="0"/>
                      <a:pt x="34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4146;p48">
                <a:extLst>
                  <a:ext uri="{FF2B5EF4-FFF2-40B4-BE49-F238E27FC236}">
                    <a16:creationId xmlns:a16="http://schemas.microsoft.com/office/drawing/2014/main" id="{2B27454F-2FEC-4C4B-B817-2B0849120CD6}"/>
                  </a:ext>
                </a:extLst>
              </p:cNvPr>
              <p:cNvSpPr/>
              <p:nvPr/>
            </p:nvSpPr>
            <p:spPr>
              <a:xfrm>
                <a:off x="3266925" y="3625537"/>
                <a:ext cx="79748" cy="12677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5324" extrusionOk="0">
                    <a:moveTo>
                      <a:pt x="11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" y="0"/>
                      <a:pt x="31" y="83"/>
                      <a:pt x="97" y="232"/>
                    </a:cubicBezTo>
                    <a:cubicBezTo>
                      <a:pt x="154" y="381"/>
                      <a:pt x="255" y="591"/>
                      <a:pt x="386" y="844"/>
                    </a:cubicBezTo>
                    <a:cubicBezTo>
                      <a:pt x="644" y="1351"/>
                      <a:pt x="1037" y="2037"/>
                      <a:pt x="1509" y="2767"/>
                    </a:cubicBezTo>
                    <a:cubicBezTo>
                      <a:pt x="1981" y="3496"/>
                      <a:pt x="2435" y="4139"/>
                      <a:pt x="2772" y="4598"/>
                    </a:cubicBezTo>
                    <a:cubicBezTo>
                      <a:pt x="2942" y="4829"/>
                      <a:pt x="3082" y="5013"/>
                      <a:pt x="3183" y="5136"/>
                    </a:cubicBezTo>
                    <a:cubicBezTo>
                      <a:pt x="3275" y="5259"/>
                      <a:pt x="3336" y="5323"/>
                      <a:pt x="3344" y="5323"/>
                    </a:cubicBezTo>
                    <a:cubicBezTo>
                      <a:pt x="3344" y="5323"/>
                      <a:pt x="3344" y="5323"/>
                      <a:pt x="3344" y="5323"/>
                    </a:cubicBezTo>
                    <a:cubicBezTo>
                      <a:pt x="3349" y="5319"/>
                      <a:pt x="3305" y="5245"/>
                      <a:pt x="3213" y="5114"/>
                    </a:cubicBezTo>
                    <a:cubicBezTo>
                      <a:pt x="3113" y="4960"/>
                      <a:pt x="2986" y="4777"/>
                      <a:pt x="2833" y="4555"/>
                    </a:cubicBezTo>
                    <a:cubicBezTo>
                      <a:pt x="2514" y="4087"/>
                      <a:pt x="2068" y="3435"/>
                      <a:pt x="1600" y="2705"/>
                    </a:cubicBezTo>
                    <a:cubicBezTo>
                      <a:pt x="1128" y="1981"/>
                      <a:pt x="726" y="1307"/>
                      <a:pt x="451" y="809"/>
                    </a:cubicBezTo>
                    <a:cubicBezTo>
                      <a:pt x="311" y="559"/>
                      <a:pt x="206" y="355"/>
                      <a:pt x="132" y="214"/>
                    </a:cubicBezTo>
                    <a:cubicBezTo>
                      <a:pt x="59" y="78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4147;p48">
                <a:extLst>
                  <a:ext uri="{FF2B5EF4-FFF2-40B4-BE49-F238E27FC236}">
                    <a16:creationId xmlns:a16="http://schemas.microsoft.com/office/drawing/2014/main" id="{E0E7168C-673F-40FF-8685-E4181C69D90B}"/>
                  </a:ext>
                </a:extLst>
              </p:cNvPr>
              <p:cNvSpPr/>
              <p:nvPr/>
            </p:nvSpPr>
            <p:spPr>
              <a:xfrm>
                <a:off x="3331581" y="3650399"/>
                <a:ext cx="85654" cy="77891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271" extrusionOk="0">
                    <a:moveTo>
                      <a:pt x="3587" y="1"/>
                    </a:moveTo>
                    <a:cubicBezTo>
                      <a:pt x="3577" y="1"/>
                      <a:pt x="3522" y="39"/>
                      <a:pt x="3431" y="110"/>
                    </a:cubicBezTo>
                    <a:cubicBezTo>
                      <a:pt x="3334" y="185"/>
                      <a:pt x="3195" y="298"/>
                      <a:pt x="3028" y="443"/>
                    </a:cubicBezTo>
                    <a:cubicBezTo>
                      <a:pt x="2697" y="727"/>
                      <a:pt x="2246" y="1137"/>
                      <a:pt x="1761" y="1596"/>
                    </a:cubicBezTo>
                    <a:cubicBezTo>
                      <a:pt x="1289" y="2046"/>
                      <a:pt x="856" y="2452"/>
                      <a:pt x="520" y="2776"/>
                    </a:cubicBezTo>
                    <a:cubicBezTo>
                      <a:pt x="196" y="3073"/>
                      <a:pt x="0" y="3257"/>
                      <a:pt x="8" y="3270"/>
                    </a:cubicBezTo>
                    <a:cubicBezTo>
                      <a:pt x="9" y="3271"/>
                      <a:pt x="9" y="3271"/>
                      <a:pt x="9" y="3271"/>
                    </a:cubicBezTo>
                    <a:cubicBezTo>
                      <a:pt x="18" y="3271"/>
                      <a:pt x="74" y="3231"/>
                      <a:pt x="166" y="3160"/>
                    </a:cubicBezTo>
                    <a:cubicBezTo>
                      <a:pt x="266" y="3087"/>
                      <a:pt x="402" y="2972"/>
                      <a:pt x="568" y="2833"/>
                    </a:cubicBezTo>
                    <a:cubicBezTo>
                      <a:pt x="904" y="2545"/>
                      <a:pt x="1350" y="2138"/>
                      <a:pt x="1836" y="1675"/>
                    </a:cubicBezTo>
                    <a:cubicBezTo>
                      <a:pt x="2312" y="1225"/>
                      <a:pt x="2740" y="818"/>
                      <a:pt x="3076" y="495"/>
                    </a:cubicBezTo>
                    <a:cubicBezTo>
                      <a:pt x="3399" y="197"/>
                      <a:pt x="3597" y="14"/>
                      <a:pt x="3588" y="1"/>
                    </a:cubicBezTo>
                    <a:cubicBezTo>
                      <a:pt x="3588" y="1"/>
                      <a:pt x="3588" y="1"/>
                      <a:pt x="35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4148;p48">
                <a:extLst>
                  <a:ext uri="{FF2B5EF4-FFF2-40B4-BE49-F238E27FC236}">
                    <a16:creationId xmlns:a16="http://schemas.microsoft.com/office/drawing/2014/main" id="{ADCA2625-D915-4BC8-886A-B62E9BC5DEE7}"/>
                  </a:ext>
                </a:extLst>
              </p:cNvPr>
              <p:cNvSpPr/>
              <p:nvPr/>
            </p:nvSpPr>
            <p:spPr>
              <a:xfrm>
                <a:off x="3341345" y="3647494"/>
                <a:ext cx="70271" cy="73176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3073" extrusionOk="0">
                    <a:moveTo>
                      <a:pt x="984" y="0"/>
                    </a:moveTo>
                    <a:lnTo>
                      <a:pt x="0" y="914"/>
                    </a:lnTo>
                    <a:lnTo>
                      <a:pt x="1880" y="3072"/>
                    </a:lnTo>
                    <a:lnTo>
                      <a:pt x="2951" y="199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4149;p48">
                <a:extLst>
                  <a:ext uri="{FF2B5EF4-FFF2-40B4-BE49-F238E27FC236}">
                    <a16:creationId xmlns:a16="http://schemas.microsoft.com/office/drawing/2014/main" id="{ED95B17F-4ACD-48EF-A482-33F3C4962090}"/>
                  </a:ext>
                </a:extLst>
              </p:cNvPr>
              <p:cNvSpPr/>
              <p:nvPr/>
            </p:nvSpPr>
            <p:spPr>
              <a:xfrm>
                <a:off x="3356753" y="3659425"/>
                <a:ext cx="10739" cy="10096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24" extrusionOk="0">
                    <a:moveTo>
                      <a:pt x="227" y="1"/>
                    </a:moveTo>
                    <a:cubicBezTo>
                      <a:pt x="168" y="1"/>
                      <a:pt x="135" y="31"/>
                      <a:pt x="145" y="37"/>
                    </a:cubicBezTo>
                    <a:cubicBezTo>
                      <a:pt x="149" y="54"/>
                      <a:pt x="206" y="37"/>
                      <a:pt x="267" y="80"/>
                    </a:cubicBezTo>
                    <a:cubicBezTo>
                      <a:pt x="333" y="124"/>
                      <a:pt x="367" y="229"/>
                      <a:pt x="276" y="295"/>
                    </a:cubicBezTo>
                    <a:cubicBezTo>
                      <a:pt x="250" y="314"/>
                      <a:pt x="225" y="321"/>
                      <a:pt x="202" y="321"/>
                    </a:cubicBezTo>
                    <a:cubicBezTo>
                      <a:pt x="141" y="321"/>
                      <a:pt x="92" y="270"/>
                      <a:pt x="79" y="217"/>
                    </a:cubicBezTo>
                    <a:cubicBezTo>
                      <a:pt x="57" y="142"/>
                      <a:pt x="87" y="94"/>
                      <a:pt x="75" y="86"/>
                    </a:cubicBezTo>
                    <a:cubicBezTo>
                      <a:pt x="74" y="84"/>
                      <a:pt x="73" y="83"/>
                      <a:pt x="71" y="83"/>
                    </a:cubicBezTo>
                    <a:cubicBezTo>
                      <a:pt x="55" y="83"/>
                      <a:pt x="1" y="129"/>
                      <a:pt x="5" y="229"/>
                    </a:cubicBezTo>
                    <a:cubicBezTo>
                      <a:pt x="9" y="282"/>
                      <a:pt x="31" y="348"/>
                      <a:pt x="97" y="395"/>
                    </a:cubicBezTo>
                    <a:cubicBezTo>
                      <a:pt x="128" y="415"/>
                      <a:pt x="164" y="424"/>
                      <a:pt x="202" y="424"/>
                    </a:cubicBezTo>
                    <a:cubicBezTo>
                      <a:pt x="249" y="424"/>
                      <a:pt x="298" y="409"/>
                      <a:pt x="337" y="383"/>
                    </a:cubicBezTo>
                    <a:cubicBezTo>
                      <a:pt x="407" y="334"/>
                      <a:pt x="450" y="238"/>
                      <a:pt x="428" y="159"/>
                    </a:cubicBezTo>
                    <a:cubicBezTo>
                      <a:pt x="407" y="80"/>
                      <a:pt x="350" y="37"/>
                      <a:pt x="302" y="15"/>
                    </a:cubicBezTo>
                    <a:cubicBezTo>
                      <a:pt x="274" y="5"/>
                      <a:pt x="249" y="1"/>
                      <a:pt x="22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4150;p48">
                <a:extLst>
                  <a:ext uri="{FF2B5EF4-FFF2-40B4-BE49-F238E27FC236}">
                    <a16:creationId xmlns:a16="http://schemas.microsoft.com/office/drawing/2014/main" id="{A491F12C-64B8-492E-9AAF-3FCA47EC77B5}"/>
                  </a:ext>
                </a:extLst>
              </p:cNvPr>
              <p:cNvSpPr/>
              <p:nvPr/>
            </p:nvSpPr>
            <p:spPr>
              <a:xfrm>
                <a:off x="3299622" y="3501439"/>
                <a:ext cx="129992" cy="161901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6799" extrusionOk="0">
                    <a:moveTo>
                      <a:pt x="98" y="1"/>
                    </a:moveTo>
                    <a:cubicBezTo>
                      <a:pt x="90" y="1"/>
                      <a:pt x="82" y="1"/>
                      <a:pt x="74" y="2"/>
                    </a:cubicBezTo>
                    <a:cubicBezTo>
                      <a:pt x="27" y="2"/>
                      <a:pt x="1" y="2"/>
                      <a:pt x="1" y="7"/>
                    </a:cubicBezTo>
                    <a:cubicBezTo>
                      <a:pt x="1" y="16"/>
                      <a:pt x="100" y="16"/>
                      <a:pt x="280" y="68"/>
                    </a:cubicBezTo>
                    <a:cubicBezTo>
                      <a:pt x="455" y="116"/>
                      <a:pt x="699" y="238"/>
                      <a:pt x="957" y="453"/>
                    </a:cubicBezTo>
                    <a:cubicBezTo>
                      <a:pt x="1473" y="881"/>
                      <a:pt x="2050" y="1645"/>
                      <a:pt x="2548" y="2581"/>
                    </a:cubicBezTo>
                    <a:lnTo>
                      <a:pt x="2548" y="2585"/>
                    </a:lnTo>
                    <a:lnTo>
                      <a:pt x="2548" y="2589"/>
                    </a:lnTo>
                    <a:cubicBezTo>
                      <a:pt x="2666" y="2769"/>
                      <a:pt x="2788" y="2956"/>
                      <a:pt x="2915" y="3148"/>
                    </a:cubicBezTo>
                    <a:cubicBezTo>
                      <a:pt x="3575" y="4185"/>
                      <a:pt x="4170" y="5124"/>
                      <a:pt x="4642" y="5776"/>
                    </a:cubicBezTo>
                    <a:cubicBezTo>
                      <a:pt x="4878" y="6103"/>
                      <a:pt x="5078" y="6361"/>
                      <a:pt x="5223" y="6536"/>
                    </a:cubicBezTo>
                    <a:cubicBezTo>
                      <a:pt x="5363" y="6706"/>
                      <a:pt x="5446" y="6798"/>
                      <a:pt x="5454" y="6798"/>
                    </a:cubicBezTo>
                    <a:cubicBezTo>
                      <a:pt x="5454" y="6798"/>
                      <a:pt x="5454" y="6798"/>
                      <a:pt x="5455" y="6798"/>
                    </a:cubicBezTo>
                    <a:cubicBezTo>
                      <a:pt x="5459" y="6793"/>
                      <a:pt x="5388" y="6693"/>
                      <a:pt x="5253" y="6510"/>
                    </a:cubicBezTo>
                    <a:cubicBezTo>
                      <a:pt x="5122" y="6331"/>
                      <a:pt x="4930" y="6064"/>
                      <a:pt x="4703" y="5732"/>
                    </a:cubicBezTo>
                    <a:cubicBezTo>
                      <a:pt x="4248" y="5072"/>
                      <a:pt x="3662" y="4128"/>
                      <a:pt x="3002" y="3092"/>
                    </a:cubicBezTo>
                    <a:cubicBezTo>
                      <a:pt x="2875" y="2900"/>
                      <a:pt x="2754" y="2712"/>
                      <a:pt x="2635" y="2529"/>
                    </a:cubicBezTo>
                    <a:lnTo>
                      <a:pt x="2635" y="2529"/>
                    </a:lnTo>
                    <a:lnTo>
                      <a:pt x="2639" y="2533"/>
                    </a:lnTo>
                    <a:cubicBezTo>
                      <a:pt x="2133" y="1585"/>
                      <a:pt x="1542" y="820"/>
                      <a:pt x="1001" y="400"/>
                    </a:cubicBezTo>
                    <a:cubicBezTo>
                      <a:pt x="730" y="185"/>
                      <a:pt x="477" y="68"/>
                      <a:pt x="289" y="28"/>
                    </a:cubicBezTo>
                    <a:cubicBezTo>
                      <a:pt x="211" y="10"/>
                      <a:pt x="146" y="1"/>
                      <a:pt x="9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" name="Google Shape;4151;p48">
              <a:extLst>
                <a:ext uri="{FF2B5EF4-FFF2-40B4-BE49-F238E27FC236}">
                  <a16:creationId xmlns:a16="http://schemas.microsoft.com/office/drawing/2014/main" id="{4514E7C2-E432-4C7F-ADD1-22DEB684A8E9}"/>
                </a:ext>
              </a:extLst>
            </p:cNvPr>
            <p:cNvGrpSpPr/>
            <p:nvPr/>
          </p:nvGrpSpPr>
          <p:grpSpPr>
            <a:xfrm>
              <a:off x="3619118" y="2953347"/>
              <a:ext cx="2555947" cy="1360432"/>
              <a:chOff x="3619118" y="2953347"/>
              <a:chExt cx="2555947" cy="1360432"/>
            </a:xfrm>
          </p:grpSpPr>
          <p:sp>
            <p:nvSpPr>
              <p:cNvPr id="226" name="Google Shape;4152;p48">
                <a:extLst>
                  <a:ext uri="{FF2B5EF4-FFF2-40B4-BE49-F238E27FC236}">
                    <a16:creationId xmlns:a16="http://schemas.microsoft.com/office/drawing/2014/main" id="{C6ADDA8F-33BB-4A3D-B981-5025F53A0705}"/>
                  </a:ext>
                </a:extLst>
              </p:cNvPr>
              <p:cNvSpPr/>
              <p:nvPr/>
            </p:nvSpPr>
            <p:spPr>
              <a:xfrm>
                <a:off x="4894532" y="4209708"/>
                <a:ext cx="34885" cy="34861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4" extrusionOk="0">
                    <a:moveTo>
                      <a:pt x="731" y="1"/>
                    </a:moveTo>
                    <a:lnTo>
                      <a:pt x="473" y="473"/>
                    </a:lnTo>
                    <a:lnTo>
                      <a:pt x="1" y="730"/>
                    </a:lnTo>
                    <a:lnTo>
                      <a:pt x="473" y="992"/>
                    </a:lnTo>
                    <a:lnTo>
                      <a:pt x="731" y="1464"/>
                    </a:lnTo>
                    <a:lnTo>
                      <a:pt x="988" y="992"/>
                    </a:lnTo>
                    <a:lnTo>
                      <a:pt x="1465" y="730"/>
                    </a:lnTo>
                    <a:lnTo>
                      <a:pt x="988" y="473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153;p48">
                <a:extLst>
                  <a:ext uri="{FF2B5EF4-FFF2-40B4-BE49-F238E27FC236}">
                    <a16:creationId xmlns:a16="http://schemas.microsoft.com/office/drawing/2014/main" id="{90E20FBF-2EC4-4BFF-8008-27968B575A5D}"/>
                  </a:ext>
                </a:extLst>
              </p:cNvPr>
              <p:cNvSpPr/>
              <p:nvPr/>
            </p:nvSpPr>
            <p:spPr>
              <a:xfrm>
                <a:off x="4593754" y="4129358"/>
                <a:ext cx="69342" cy="6934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912" extrusionOk="0">
                    <a:moveTo>
                      <a:pt x="1456" y="1"/>
                    </a:moveTo>
                    <a:lnTo>
                      <a:pt x="940" y="940"/>
                    </a:lnTo>
                    <a:lnTo>
                      <a:pt x="1" y="1455"/>
                    </a:lnTo>
                    <a:lnTo>
                      <a:pt x="940" y="1971"/>
                    </a:lnTo>
                    <a:lnTo>
                      <a:pt x="1456" y="2911"/>
                    </a:lnTo>
                    <a:lnTo>
                      <a:pt x="1967" y="1971"/>
                    </a:lnTo>
                    <a:lnTo>
                      <a:pt x="2911" y="1455"/>
                    </a:lnTo>
                    <a:lnTo>
                      <a:pt x="1967" y="940"/>
                    </a:lnTo>
                    <a:lnTo>
                      <a:pt x="1456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154;p48">
                <a:extLst>
                  <a:ext uri="{FF2B5EF4-FFF2-40B4-BE49-F238E27FC236}">
                    <a16:creationId xmlns:a16="http://schemas.microsoft.com/office/drawing/2014/main" id="{8A0948FD-C46E-4858-9405-8DFD378B366E}"/>
                  </a:ext>
                </a:extLst>
              </p:cNvPr>
              <p:cNvSpPr/>
              <p:nvPr/>
            </p:nvSpPr>
            <p:spPr>
              <a:xfrm>
                <a:off x="4722829" y="3377341"/>
                <a:ext cx="52030" cy="517017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712" extrusionOk="0">
                    <a:moveTo>
                      <a:pt x="0" y="0"/>
                    </a:moveTo>
                    <a:lnTo>
                      <a:pt x="0" y="21711"/>
                    </a:lnTo>
                    <a:lnTo>
                      <a:pt x="2185" y="21711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155;p48">
                <a:extLst>
                  <a:ext uri="{FF2B5EF4-FFF2-40B4-BE49-F238E27FC236}">
                    <a16:creationId xmlns:a16="http://schemas.microsoft.com/office/drawing/2014/main" id="{0EF1DC6F-3A12-46AA-A7BA-6F608BB8ED26}"/>
                  </a:ext>
                </a:extLst>
              </p:cNvPr>
              <p:cNvSpPr/>
              <p:nvPr/>
            </p:nvSpPr>
            <p:spPr>
              <a:xfrm>
                <a:off x="3619118" y="3054273"/>
                <a:ext cx="942118" cy="1158264"/>
              </a:xfrm>
              <a:custGeom>
                <a:avLst/>
                <a:gdLst/>
                <a:ahLst/>
                <a:cxnLst/>
                <a:rect l="l" t="t" r="r" b="b"/>
                <a:pathLst>
                  <a:path w="39564" h="48641" extrusionOk="0">
                    <a:moveTo>
                      <a:pt x="19784" y="1"/>
                    </a:moveTo>
                    <a:cubicBezTo>
                      <a:pt x="8859" y="1"/>
                      <a:pt x="0" y="10886"/>
                      <a:pt x="0" y="24321"/>
                    </a:cubicBezTo>
                    <a:cubicBezTo>
                      <a:pt x="0" y="37750"/>
                      <a:pt x="8859" y="48640"/>
                      <a:pt x="19784" y="48640"/>
                    </a:cubicBezTo>
                    <a:cubicBezTo>
                      <a:pt x="30709" y="48640"/>
                      <a:pt x="39563" y="37750"/>
                      <a:pt x="39563" y="24321"/>
                    </a:cubicBezTo>
                    <a:cubicBezTo>
                      <a:pt x="39563" y="10886"/>
                      <a:pt x="30709" y="1"/>
                      <a:pt x="197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156;p48">
                <a:extLst>
                  <a:ext uri="{FF2B5EF4-FFF2-40B4-BE49-F238E27FC236}">
                    <a16:creationId xmlns:a16="http://schemas.microsoft.com/office/drawing/2014/main" id="{A5750C8D-C9B6-422C-A399-774416999CE8}"/>
                  </a:ext>
                </a:extLst>
              </p:cNvPr>
              <p:cNvSpPr/>
              <p:nvPr/>
            </p:nvSpPr>
            <p:spPr>
              <a:xfrm>
                <a:off x="4670770" y="3454024"/>
                <a:ext cx="104084" cy="356449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14969" extrusionOk="0">
                    <a:moveTo>
                      <a:pt x="0" y="0"/>
                    </a:moveTo>
                    <a:lnTo>
                      <a:pt x="0" y="14968"/>
                    </a:lnTo>
                    <a:lnTo>
                      <a:pt x="4371" y="14968"/>
                    </a:ln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157;p48">
                <a:extLst>
                  <a:ext uri="{FF2B5EF4-FFF2-40B4-BE49-F238E27FC236}">
                    <a16:creationId xmlns:a16="http://schemas.microsoft.com/office/drawing/2014/main" id="{F72B8845-C459-4962-958F-0508253F7574}"/>
                  </a:ext>
                </a:extLst>
              </p:cNvPr>
              <p:cNvSpPr/>
              <p:nvPr/>
            </p:nvSpPr>
            <p:spPr>
              <a:xfrm>
                <a:off x="4703467" y="3316328"/>
                <a:ext cx="89202" cy="61031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2563" extrusionOk="0">
                    <a:moveTo>
                      <a:pt x="0" y="1"/>
                    </a:moveTo>
                    <a:lnTo>
                      <a:pt x="0" y="2562"/>
                    </a:lnTo>
                    <a:lnTo>
                      <a:pt x="3746" y="2562"/>
                    </a:lnTo>
                    <a:lnTo>
                      <a:pt x="374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158;p48">
                <a:extLst>
                  <a:ext uri="{FF2B5EF4-FFF2-40B4-BE49-F238E27FC236}">
                    <a16:creationId xmlns:a16="http://schemas.microsoft.com/office/drawing/2014/main" id="{CAA3AB89-27DD-4BF8-A6CD-AB1013BB0AE1}"/>
                  </a:ext>
                </a:extLst>
              </p:cNvPr>
              <p:cNvSpPr/>
              <p:nvPr/>
            </p:nvSpPr>
            <p:spPr>
              <a:xfrm>
                <a:off x="4707397" y="3892998"/>
                <a:ext cx="89225" cy="61008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2562" extrusionOk="0">
                    <a:moveTo>
                      <a:pt x="1" y="0"/>
                    </a:moveTo>
                    <a:lnTo>
                      <a:pt x="1" y="2562"/>
                    </a:lnTo>
                    <a:lnTo>
                      <a:pt x="3746" y="2562"/>
                    </a:lnTo>
                    <a:lnTo>
                      <a:pt x="374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159;p48">
                <a:extLst>
                  <a:ext uri="{FF2B5EF4-FFF2-40B4-BE49-F238E27FC236}">
                    <a16:creationId xmlns:a16="http://schemas.microsoft.com/office/drawing/2014/main" id="{2700C71C-F62E-478D-B453-4104297F9A88}"/>
                  </a:ext>
                </a:extLst>
              </p:cNvPr>
              <p:cNvSpPr/>
              <p:nvPr/>
            </p:nvSpPr>
            <p:spPr>
              <a:xfrm>
                <a:off x="3761291" y="3054273"/>
                <a:ext cx="942118" cy="1158264"/>
              </a:xfrm>
              <a:custGeom>
                <a:avLst/>
                <a:gdLst/>
                <a:ahLst/>
                <a:cxnLst/>
                <a:rect l="l" t="t" r="r" b="b"/>
                <a:pathLst>
                  <a:path w="39564" h="48641" extrusionOk="0">
                    <a:moveTo>
                      <a:pt x="19783" y="1"/>
                    </a:moveTo>
                    <a:cubicBezTo>
                      <a:pt x="8859" y="1"/>
                      <a:pt x="0" y="10886"/>
                      <a:pt x="0" y="24321"/>
                    </a:cubicBezTo>
                    <a:cubicBezTo>
                      <a:pt x="0" y="37750"/>
                      <a:pt x="8859" y="48640"/>
                      <a:pt x="19783" y="48640"/>
                    </a:cubicBezTo>
                    <a:cubicBezTo>
                      <a:pt x="30709" y="48640"/>
                      <a:pt x="39563" y="37750"/>
                      <a:pt x="39563" y="24321"/>
                    </a:cubicBezTo>
                    <a:cubicBezTo>
                      <a:pt x="39563" y="10886"/>
                      <a:pt x="30709" y="1"/>
                      <a:pt x="19783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160;p48">
                <a:extLst>
                  <a:ext uri="{FF2B5EF4-FFF2-40B4-BE49-F238E27FC236}">
                    <a16:creationId xmlns:a16="http://schemas.microsoft.com/office/drawing/2014/main" id="{D62544E6-4D7B-477A-868C-250A85E06F97}"/>
                  </a:ext>
                </a:extLst>
              </p:cNvPr>
              <p:cNvSpPr/>
              <p:nvPr/>
            </p:nvSpPr>
            <p:spPr>
              <a:xfrm>
                <a:off x="3902202" y="3184062"/>
                <a:ext cx="726186" cy="896207"/>
              </a:xfrm>
              <a:custGeom>
                <a:avLst/>
                <a:gdLst/>
                <a:ahLst/>
                <a:cxnLst/>
                <a:rect l="l" t="t" r="r" b="b"/>
                <a:pathLst>
                  <a:path w="30496" h="37636" extrusionOk="0">
                    <a:moveTo>
                      <a:pt x="15248" y="0"/>
                    </a:moveTo>
                    <a:cubicBezTo>
                      <a:pt x="6826" y="0"/>
                      <a:pt x="1" y="8426"/>
                      <a:pt x="1" y="18818"/>
                    </a:cubicBezTo>
                    <a:cubicBezTo>
                      <a:pt x="1" y="29210"/>
                      <a:pt x="6826" y="37636"/>
                      <a:pt x="15248" y="37636"/>
                    </a:cubicBezTo>
                    <a:cubicBezTo>
                      <a:pt x="23669" y="37636"/>
                      <a:pt x="30495" y="29210"/>
                      <a:pt x="30495" y="18818"/>
                    </a:cubicBezTo>
                    <a:cubicBezTo>
                      <a:pt x="30495" y="8426"/>
                      <a:pt x="23669" y="0"/>
                      <a:pt x="1524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161;p48">
                <a:extLst>
                  <a:ext uri="{FF2B5EF4-FFF2-40B4-BE49-F238E27FC236}">
                    <a16:creationId xmlns:a16="http://schemas.microsoft.com/office/drawing/2014/main" id="{5BE74FD7-3707-47FB-A11D-9ECB5A34E48A}"/>
                  </a:ext>
                </a:extLst>
              </p:cNvPr>
              <p:cNvSpPr/>
              <p:nvPr/>
            </p:nvSpPr>
            <p:spPr>
              <a:xfrm>
                <a:off x="3900845" y="3183062"/>
                <a:ext cx="727639" cy="898279"/>
              </a:xfrm>
              <a:custGeom>
                <a:avLst/>
                <a:gdLst/>
                <a:ahLst/>
                <a:cxnLst/>
                <a:rect l="l" t="t" r="r" b="b"/>
                <a:pathLst>
                  <a:path w="30557" h="37723" extrusionOk="0">
                    <a:moveTo>
                      <a:pt x="15286" y="1"/>
                    </a:moveTo>
                    <a:cubicBezTo>
                      <a:pt x="14877" y="1"/>
                      <a:pt x="14464" y="21"/>
                      <a:pt x="14050" y="64"/>
                    </a:cubicBezTo>
                    <a:cubicBezTo>
                      <a:pt x="13290" y="143"/>
                      <a:pt x="12525" y="282"/>
                      <a:pt x="11773" y="506"/>
                    </a:cubicBezTo>
                    <a:cubicBezTo>
                      <a:pt x="11022" y="728"/>
                      <a:pt x="10270" y="1008"/>
                      <a:pt x="9554" y="1375"/>
                    </a:cubicBezTo>
                    <a:cubicBezTo>
                      <a:pt x="8836" y="1742"/>
                      <a:pt x="8134" y="2158"/>
                      <a:pt x="7473" y="2652"/>
                    </a:cubicBezTo>
                    <a:cubicBezTo>
                      <a:pt x="6813" y="3145"/>
                      <a:pt x="6180" y="3691"/>
                      <a:pt x="5585" y="4290"/>
                    </a:cubicBezTo>
                    <a:cubicBezTo>
                      <a:pt x="4996" y="4893"/>
                      <a:pt x="4445" y="5544"/>
                      <a:pt x="3933" y="6235"/>
                    </a:cubicBezTo>
                    <a:cubicBezTo>
                      <a:pt x="3427" y="6930"/>
                      <a:pt x="2972" y="7668"/>
                      <a:pt x="2553" y="8437"/>
                    </a:cubicBezTo>
                    <a:cubicBezTo>
                      <a:pt x="887" y="11523"/>
                      <a:pt x="5" y="15146"/>
                      <a:pt x="0" y="18860"/>
                    </a:cubicBezTo>
                    <a:cubicBezTo>
                      <a:pt x="0" y="22570"/>
                      <a:pt x="887" y="26202"/>
                      <a:pt x="2549" y="29287"/>
                    </a:cubicBezTo>
                    <a:cubicBezTo>
                      <a:pt x="2968" y="30053"/>
                      <a:pt x="3427" y="30795"/>
                      <a:pt x="3933" y="31485"/>
                    </a:cubicBezTo>
                    <a:cubicBezTo>
                      <a:pt x="4445" y="32181"/>
                      <a:pt x="4996" y="32832"/>
                      <a:pt x="5585" y="33435"/>
                    </a:cubicBezTo>
                    <a:cubicBezTo>
                      <a:pt x="6180" y="34033"/>
                      <a:pt x="6813" y="34579"/>
                      <a:pt x="7473" y="35069"/>
                    </a:cubicBezTo>
                    <a:cubicBezTo>
                      <a:pt x="8134" y="35563"/>
                      <a:pt x="8836" y="35983"/>
                      <a:pt x="9554" y="36346"/>
                    </a:cubicBezTo>
                    <a:cubicBezTo>
                      <a:pt x="10270" y="36713"/>
                      <a:pt x="11022" y="36996"/>
                      <a:pt x="11773" y="37215"/>
                    </a:cubicBezTo>
                    <a:cubicBezTo>
                      <a:pt x="12525" y="37442"/>
                      <a:pt x="13290" y="37582"/>
                      <a:pt x="14050" y="37657"/>
                    </a:cubicBezTo>
                    <a:cubicBezTo>
                      <a:pt x="14468" y="37701"/>
                      <a:pt x="14885" y="37722"/>
                      <a:pt x="15299" y="37722"/>
                    </a:cubicBezTo>
                    <a:cubicBezTo>
                      <a:pt x="16385" y="37722"/>
                      <a:pt x="17448" y="37576"/>
                      <a:pt x="18451" y="37320"/>
                    </a:cubicBezTo>
                    <a:cubicBezTo>
                      <a:pt x="19837" y="36953"/>
                      <a:pt x="21117" y="36384"/>
                      <a:pt x="22235" y="35668"/>
                    </a:cubicBezTo>
                    <a:cubicBezTo>
                      <a:pt x="23359" y="34960"/>
                      <a:pt x="24342" y="34134"/>
                      <a:pt x="25177" y="33252"/>
                    </a:cubicBezTo>
                    <a:cubicBezTo>
                      <a:pt x="26860" y="31481"/>
                      <a:pt x="27987" y="29554"/>
                      <a:pt x="28760" y="27788"/>
                    </a:cubicBezTo>
                    <a:cubicBezTo>
                      <a:pt x="29145" y="26906"/>
                      <a:pt x="29433" y="26053"/>
                      <a:pt x="29674" y="25258"/>
                    </a:cubicBezTo>
                    <a:cubicBezTo>
                      <a:pt x="29778" y="24861"/>
                      <a:pt x="29892" y="24480"/>
                      <a:pt x="29966" y="24113"/>
                    </a:cubicBezTo>
                    <a:cubicBezTo>
                      <a:pt x="30010" y="23930"/>
                      <a:pt x="30049" y="23746"/>
                      <a:pt x="30093" y="23571"/>
                    </a:cubicBezTo>
                    <a:cubicBezTo>
                      <a:pt x="30124" y="23397"/>
                      <a:pt x="30154" y="23226"/>
                      <a:pt x="30185" y="23060"/>
                    </a:cubicBezTo>
                    <a:cubicBezTo>
                      <a:pt x="30430" y="21723"/>
                      <a:pt x="30500" y="20666"/>
                      <a:pt x="30535" y="19952"/>
                    </a:cubicBezTo>
                    <a:cubicBezTo>
                      <a:pt x="30557" y="19236"/>
                      <a:pt x="30552" y="18861"/>
                      <a:pt x="30552" y="18860"/>
                    </a:cubicBezTo>
                    <a:lnTo>
                      <a:pt x="30552" y="18860"/>
                    </a:lnTo>
                    <a:cubicBezTo>
                      <a:pt x="30552" y="18861"/>
                      <a:pt x="30543" y="18956"/>
                      <a:pt x="30539" y="19139"/>
                    </a:cubicBezTo>
                    <a:cubicBezTo>
                      <a:pt x="30530" y="19323"/>
                      <a:pt x="30530" y="19595"/>
                      <a:pt x="30513" y="19952"/>
                    </a:cubicBezTo>
                    <a:cubicBezTo>
                      <a:pt x="30474" y="20666"/>
                      <a:pt x="30395" y="21719"/>
                      <a:pt x="30146" y="23052"/>
                    </a:cubicBezTo>
                    <a:cubicBezTo>
                      <a:pt x="30115" y="23217"/>
                      <a:pt x="30081" y="23387"/>
                      <a:pt x="30049" y="23562"/>
                    </a:cubicBezTo>
                    <a:cubicBezTo>
                      <a:pt x="30006" y="23738"/>
                      <a:pt x="29966" y="23917"/>
                      <a:pt x="29923" y="24100"/>
                    </a:cubicBezTo>
                    <a:cubicBezTo>
                      <a:pt x="29845" y="24468"/>
                      <a:pt x="29730" y="24847"/>
                      <a:pt x="29621" y="25245"/>
                    </a:cubicBezTo>
                    <a:cubicBezTo>
                      <a:pt x="29381" y="26036"/>
                      <a:pt x="29093" y="26884"/>
                      <a:pt x="28703" y="27766"/>
                    </a:cubicBezTo>
                    <a:cubicBezTo>
                      <a:pt x="27925" y="29523"/>
                      <a:pt x="26798" y="31442"/>
                      <a:pt x="25125" y="33199"/>
                    </a:cubicBezTo>
                    <a:cubicBezTo>
                      <a:pt x="24290" y="34077"/>
                      <a:pt x="23310" y="34898"/>
                      <a:pt x="22192" y="35598"/>
                    </a:cubicBezTo>
                    <a:cubicBezTo>
                      <a:pt x="21077" y="36310"/>
                      <a:pt x="19806" y="36874"/>
                      <a:pt x="18429" y="37237"/>
                    </a:cubicBezTo>
                    <a:cubicBezTo>
                      <a:pt x="17435" y="37486"/>
                      <a:pt x="16384" y="37631"/>
                      <a:pt x="15309" y="37631"/>
                    </a:cubicBezTo>
                    <a:cubicBezTo>
                      <a:pt x="14895" y="37631"/>
                      <a:pt x="14478" y="37609"/>
                      <a:pt x="14060" y="37564"/>
                    </a:cubicBezTo>
                    <a:cubicBezTo>
                      <a:pt x="13303" y="37490"/>
                      <a:pt x="12547" y="37350"/>
                      <a:pt x="11799" y="37123"/>
                    </a:cubicBezTo>
                    <a:cubicBezTo>
                      <a:pt x="11053" y="36905"/>
                      <a:pt x="10310" y="36625"/>
                      <a:pt x="9597" y="36258"/>
                    </a:cubicBezTo>
                    <a:cubicBezTo>
                      <a:pt x="8889" y="35895"/>
                      <a:pt x="8190" y="35480"/>
                      <a:pt x="7531" y="34991"/>
                    </a:cubicBezTo>
                    <a:cubicBezTo>
                      <a:pt x="6875" y="34501"/>
                      <a:pt x="6246" y="33960"/>
                      <a:pt x="5655" y="33365"/>
                    </a:cubicBezTo>
                    <a:cubicBezTo>
                      <a:pt x="5074" y="32762"/>
                      <a:pt x="4528" y="32115"/>
                      <a:pt x="4017" y="31429"/>
                    </a:cubicBezTo>
                    <a:cubicBezTo>
                      <a:pt x="3514" y="30734"/>
                      <a:pt x="3059" y="30000"/>
                      <a:pt x="2640" y="29235"/>
                    </a:cubicBezTo>
                    <a:cubicBezTo>
                      <a:pt x="988" y="26167"/>
                      <a:pt x="110" y="22558"/>
                      <a:pt x="110" y="18860"/>
                    </a:cubicBezTo>
                    <a:cubicBezTo>
                      <a:pt x="110" y="15163"/>
                      <a:pt x="988" y="11553"/>
                      <a:pt x="2644" y="8485"/>
                    </a:cubicBezTo>
                    <a:cubicBezTo>
                      <a:pt x="3059" y="7721"/>
                      <a:pt x="3514" y="6987"/>
                      <a:pt x="4017" y="6296"/>
                    </a:cubicBezTo>
                    <a:cubicBezTo>
                      <a:pt x="4528" y="5610"/>
                      <a:pt x="5074" y="4959"/>
                      <a:pt x="5660" y="4360"/>
                    </a:cubicBezTo>
                    <a:cubicBezTo>
                      <a:pt x="6250" y="3766"/>
                      <a:pt x="6875" y="3223"/>
                      <a:pt x="7535" y="2735"/>
                    </a:cubicBezTo>
                    <a:cubicBezTo>
                      <a:pt x="8190" y="2241"/>
                      <a:pt x="8889" y="1830"/>
                      <a:pt x="9597" y="1467"/>
                    </a:cubicBezTo>
                    <a:cubicBezTo>
                      <a:pt x="10310" y="1100"/>
                      <a:pt x="11053" y="821"/>
                      <a:pt x="11799" y="597"/>
                    </a:cubicBezTo>
                    <a:cubicBezTo>
                      <a:pt x="12547" y="375"/>
                      <a:pt x="13303" y="234"/>
                      <a:pt x="14060" y="161"/>
                    </a:cubicBezTo>
                    <a:cubicBezTo>
                      <a:pt x="14479" y="116"/>
                      <a:pt x="14896" y="94"/>
                      <a:pt x="15310" y="94"/>
                    </a:cubicBezTo>
                    <a:cubicBezTo>
                      <a:pt x="16384" y="94"/>
                      <a:pt x="17435" y="239"/>
                      <a:pt x="18429" y="488"/>
                    </a:cubicBezTo>
                    <a:cubicBezTo>
                      <a:pt x="19806" y="851"/>
                      <a:pt x="21077" y="1414"/>
                      <a:pt x="22192" y="2122"/>
                    </a:cubicBezTo>
                    <a:cubicBezTo>
                      <a:pt x="23310" y="2826"/>
                      <a:pt x="24290" y="3648"/>
                      <a:pt x="25125" y="4526"/>
                    </a:cubicBezTo>
                    <a:cubicBezTo>
                      <a:pt x="26798" y="6279"/>
                      <a:pt x="27925" y="8201"/>
                      <a:pt x="28703" y="9958"/>
                    </a:cubicBezTo>
                    <a:cubicBezTo>
                      <a:pt x="29093" y="10841"/>
                      <a:pt x="29381" y="11689"/>
                      <a:pt x="29621" y="12475"/>
                    </a:cubicBezTo>
                    <a:cubicBezTo>
                      <a:pt x="29730" y="12878"/>
                      <a:pt x="29845" y="13253"/>
                      <a:pt x="29923" y="13621"/>
                    </a:cubicBezTo>
                    <a:cubicBezTo>
                      <a:pt x="29966" y="13804"/>
                      <a:pt x="30006" y="13983"/>
                      <a:pt x="30049" y="14158"/>
                    </a:cubicBezTo>
                    <a:cubicBezTo>
                      <a:pt x="30081" y="14333"/>
                      <a:pt x="30115" y="14508"/>
                      <a:pt x="30146" y="14674"/>
                    </a:cubicBezTo>
                    <a:cubicBezTo>
                      <a:pt x="30395" y="16007"/>
                      <a:pt x="30474" y="17060"/>
                      <a:pt x="30513" y="17772"/>
                    </a:cubicBezTo>
                    <a:cubicBezTo>
                      <a:pt x="30530" y="18131"/>
                      <a:pt x="30530" y="18401"/>
                      <a:pt x="30539" y="18585"/>
                    </a:cubicBezTo>
                    <a:cubicBezTo>
                      <a:pt x="30543" y="18768"/>
                      <a:pt x="30552" y="18860"/>
                      <a:pt x="30552" y="18860"/>
                    </a:cubicBezTo>
                    <a:cubicBezTo>
                      <a:pt x="30552" y="18860"/>
                      <a:pt x="30557" y="18484"/>
                      <a:pt x="30535" y="17772"/>
                    </a:cubicBezTo>
                    <a:cubicBezTo>
                      <a:pt x="30500" y="17060"/>
                      <a:pt x="30430" y="16002"/>
                      <a:pt x="30185" y="14665"/>
                    </a:cubicBezTo>
                    <a:cubicBezTo>
                      <a:pt x="30154" y="14498"/>
                      <a:pt x="30124" y="14324"/>
                      <a:pt x="30093" y="14149"/>
                    </a:cubicBezTo>
                    <a:cubicBezTo>
                      <a:pt x="30049" y="13974"/>
                      <a:pt x="30010" y="13796"/>
                      <a:pt x="29966" y="13612"/>
                    </a:cubicBezTo>
                    <a:cubicBezTo>
                      <a:pt x="29892" y="13240"/>
                      <a:pt x="29778" y="12864"/>
                      <a:pt x="29669" y="12463"/>
                    </a:cubicBezTo>
                    <a:cubicBezTo>
                      <a:pt x="29433" y="11672"/>
                      <a:pt x="29145" y="10819"/>
                      <a:pt x="28760" y="9932"/>
                    </a:cubicBezTo>
                    <a:cubicBezTo>
                      <a:pt x="27983" y="8171"/>
                      <a:pt x="26860" y="6239"/>
                      <a:pt x="25177" y="4474"/>
                    </a:cubicBezTo>
                    <a:cubicBezTo>
                      <a:pt x="24342" y="3590"/>
                      <a:pt x="23359" y="2761"/>
                      <a:pt x="22235" y="2053"/>
                    </a:cubicBezTo>
                    <a:cubicBezTo>
                      <a:pt x="21113" y="1336"/>
                      <a:pt x="19837" y="772"/>
                      <a:pt x="18451" y="401"/>
                    </a:cubicBezTo>
                    <a:cubicBezTo>
                      <a:pt x="17444" y="146"/>
                      <a:pt x="16377" y="1"/>
                      <a:pt x="1528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162;p48">
                <a:extLst>
                  <a:ext uri="{FF2B5EF4-FFF2-40B4-BE49-F238E27FC236}">
                    <a16:creationId xmlns:a16="http://schemas.microsoft.com/office/drawing/2014/main" id="{5F1CF54E-93F7-455F-B203-5BE66085279C}"/>
                  </a:ext>
                </a:extLst>
              </p:cNvPr>
              <p:cNvSpPr/>
              <p:nvPr/>
            </p:nvSpPr>
            <p:spPr>
              <a:xfrm>
                <a:off x="4149159" y="3414373"/>
                <a:ext cx="425863" cy="415766"/>
              </a:xfrm>
              <a:custGeom>
                <a:avLst/>
                <a:gdLst/>
                <a:ahLst/>
                <a:cxnLst/>
                <a:rect l="l" t="t" r="r" b="b"/>
                <a:pathLst>
                  <a:path w="17884" h="17460" extrusionOk="0">
                    <a:moveTo>
                      <a:pt x="8942" y="1"/>
                    </a:moveTo>
                    <a:cubicBezTo>
                      <a:pt x="4004" y="1"/>
                      <a:pt x="1" y="3908"/>
                      <a:pt x="1" y="8728"/>
                    </a:cubicBezTo>
                    <a:cubicBezTo>
                      <a:pt x="1" y="13553"/>
                      <a:pt x="4004" y="17460"/>
                      <a:pt x="8942" y="17460"/>
                    </a:cubicBezTo>
                    <a:cubicBezTo>
                      <a:pt x="13880" y="17460"/>
                      <a:pt x="17883" y="13553"/>
                      <a:pt x="17883" y="8728"/>
                    </a:cubicBezTo>
                    <a:cubicBezTo>
                      <a:pt x="17883" y="3908"/>
                      <a:pt x="13880" y="1"/>
                      <a:pt x="894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163;p48">
                <a:extLst>
                  <a:ext uri="{FF2B5EF4-FFF2-40B4-BE49-F238E27FC236}">
                    <a16:creationId xmlns:a16="http://schemas.microsoft.com/office/drawing/2014/main" id="{3E409E65-1764-4FB5-A958-1C54679EB7B8}"/>
                  </a:ext>
                </a:extLst>
              </p:cNvPr>
              <p:cNvSpPr/>
              <p:nvPr/>
            </p:nvSpPr>
            <p:spPr>
              <a:xfrm>
                <a:off x="4165091" y="3419922"/>
                <a:ext cx="100227" cy="90583"/>
              </a:xfrm>
              <a:custGeom>
                <a:avLst/>
                <a:gdLst/>
                <a:ahLst/>
                <a:cxnLst/>
                <a:rect l="l" t="t" r="r" b="b"/>
                <a:pathLst>
                  <a:path w="4209" h="3804" extrusionOk="0">
                    <a:moveTo>
                      <a:pt x="1549" y="1"/>
                    </a:moveTo>
                    <a:cubicBezTo>
                      <a:pt x="1170" y="1"/>
                      <a:pt x="791" y="154"/>
                      <a:pt x="516" y="458"/>
                    </a:cubicBezTo>
                    <a:cubicBezTo>
                      <a:pt x="1" y="1026"/>
                      <a:pt x="39" y="1914"/>
                      <a:pt x="608" y="2428"/>
                    </a:cubicBezTo>
                    <a:lnTo>
                      <a:pt x="1713" y="3439"/>
                    </a:lnTo>
                    <a:cubicBezTo>
                      <a:pt x="1982" y="3683"/>
                      <a:pt x="2320" y="3804"/>
                      <a:pt x="2656" y="3804"/>
                    </a:cubicBezTo>
                    <a:cubicBezTo>
                      <a:pt x="3035" y="3804"/>
                      <a:pt x="3413" y="3650"/>
                      <a:pt x="3688" y="3346"/>
                    </a:cubicBezTo>
                    <a:cubicBezTo>
                      <a:pt x="4209" y="2779"/>
                      <a:pt x="4165" y="1891"/>
                      <a:pt x="3597" y="1375"/>
                    </a:cubicBezTo>
                    <a:lnTo>
                      <a:pt x="2492" y="366"/>
                    </a:lnTo>
                    <a:cubicBezTo>
                      <a:pt x="2224" y="122"/>
                      <a:pt x="1886" y="1"/>
                      <a:pt x="1549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164;p48">
                <a:extLst>
                  <a:ext uri="{FF2B5EF4-FFF2-40B4-BE49-F238E27FC236}">
                    <a16:creationId xmlns:a16="http://schemas.microsoft.com/office/drawing/2014/main" id="{DD841EA1-AB24-4F43-ABE4-9A1B5337A212}"/>
                  </a:ext>
                </a:extLst>
              </p:cNvPr>
              <p:cNvSpPr/>
              <p:nvPr/>
            </p:nvSpPr>
            <p:spPr>
              <a:xfrm>
                <a:off x="4330960" y="3336309"/>
                <a:ext cx="66532" cy="10222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4293" extrusionOk="0">
                    <a:moveTo>
                      <a:pt x="1400" y="1"/>
                    </a:moveTo>
                    <a:cubicBezTo>
                      <a:pt x="626" y="1"/>
                      <a:pt x="1" y="630"/>
                      <a:pt x="1" y="1399"/>
                    </a:cubicBezTo>
                    <a:lnTo>
                      <a:pt x="1" y="2894"/>
                    </a:lnTo>
                    <a:cubicBezTo>
                      <a:pt x="1" y="3668"/>
                      <a:pt x="626" y="4293"/>
                      <a:pt x="1400" y="4293"/>
                    </a:cubicBezTo>
                    <a:cubicBezTo>
                      <a:pt x="2169" y="4293"/>
                      <a:pt x="2794" y="3668"/>
                      <a:pt x="2794" y="2894"/>
                    </a:cubicBezTo>
                    <a:lnTo>
                      <a:pt x="2794" y="1399"/>
                    </a:lnTo>
                    <a:cubicBezTo>
                      <a:pt x="2794" y="630"/>
                      <a:pt x="2169" y="1"/>
                      <a:pt x="140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165;p48">
                <a:extLst>
                  <a:ext uri="{FF2B5EF4-FFF2-40B4-BE49-F238E27FC236}">
                    <a16:creationId xmlns:a16="http://schemas.microsoft.com/office/drawing/2014/main" id="{386A6AAE-897C-4775-A6F1-CE9C54EC3A62}"/>
                  </a:ext>
                </a:extLst>
              </p:cNvPr>
              <p:cNvSpPr/>
              <p:nvPr/>
            </p:nvSpPr>
            <p:spPr>
              <a:xfrm>
                <a:off x="4478753" y="3406490"/>
                <a:ext cx="96703" cy="9510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3994" extrusionOk="0">
                    <a:moveTo>
                      <a:pt x="2477" y="0"/>
                    </a:moveTo>
                    <a:cubicBezTo>
                      <a:pt x="2052" y="0"/>
                      <a:pt x="1632" y="195"/>
                      <a:pt x="1360" y="563"/>
                    </a:cubicBezTo>
                    <a:lnTo>
                      <a:pt x="464" y="1760"/>
                    </a:lnTo>
                    <a:cubicBezTo>
                      <a:pt x="1" y="2381"/>
                      <a:pt x="132" y="3255"/>
                      <a:pt x="748" y="3714"/>
                    </a:cubicBezTo>
                    <a:cubicBezTo>
                      <a:pt x="1000" y="3902"/>
                      <a:pt x="1294" y="3993"/>
                      <a:pt x="1584" y="3993"/>
                    </a:cubicBezTo>
                    <a:cubicBezTo>
                      <a:pt x="2010" y="3993"/>
                      <a:pt x="2429" y="3799"/>
                      <a:pt x="2702" y="3430"/>
                    </a:cubicBezTo>
                    <a:lnTo>
                      <a:pt x="3597" y="2232"/>
                    </a:lnTo>
                    <a:cubicBezTo>
                      <a:pt x="4061" y="1612"/>
                      <a:pt x="3930" y="738"/>
                      <a:pt x="3313" y="279"/>
                    </a:cubicBezTo>
                    <a:cubicBezTo>
                      <a:pt x="3061" y="91"/>
                      <a:pt x="2768" y="0"/>
                      <a:pt x="247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166;p48">
                <a:extLst>
                  <a:ext uri="{FF2B5EF4-FFF2-40B4-BE49-F238E27FC236}">
                    <a16:creationId xmlns:a16="http://schemas.microsoft.com/office/drawing/2014/main" id="{225B1CE8-8320-4B49-AAA0-BE5A27AA7646}"/>
                  </a:ext>
                </a:extLst>
              </p:cNvPr>
              <p:cNvSpPr/>
              <p:nvPr/>
            </p:nvSpPr>
            <p:spPr>
              <a:xfrm>
                <a:off x="4108579" y="3599007"/>
                <a:ext cx="102203" cy="66508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793" extrusionOk="0">
                    <a:moveTo>
                      <a:pt x="1398" y="1"/>
                    </a:moveTo>
                    <a:cubicBezTo>
                      <a:pt x="625" y="1"/>
                      <a:pt x="0" y="625"/>
                      <a:pt x="0" y="1394"/>
                    </a:cubicBezTo>
                    <a:cubicBezTo>
                      <a:pt x="0" y="2167"/>
                      <a:pt x="625" y="2793"/>
                      <a:pt x="1398" y="2793"/>
                    </a:cubicBezTo>
                    <a:lnTo>
                      <a:pt x="2893" y="2793"/>
                    </a:lnTo>
                    <a:cubicBezTo>
                      <a:pt x="3667" y="2793"/>
                      <a:pt x="4292" y="2167"/>
                      <a:pt x="4292" y="1394"/>
                    </a:cubicBezTo>
                    <a:cubicBezTo>
                      <a:pt x="4292" y="625"/>
                      <a:pt x="3667" y="1"/>
                      <a:pt x="289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167;p48">
                <a:extLst>
                  <a:ext uri="{FF2B5EF4-FFF2-40B4-BE49-F238E27FC236}">
                    <a16:creationId xmlns:a16="http://schemas.microsoft.com/office/drawing/2014/main" id="{CCE49C5F-D7D1-4D3E-B8D0-AE043C08FAA4}"/>
                  </a:ext>
                </a:extLst>
              </p:cNvPr>
              <p:cNvSpPr/>
              <p:nvPr/>
            </p:nvSpPr>
            <p:spPr>
              <a:xfrm>
                <a:off x="4546720" y="3588696"/>
                <a:ext cx="102203" cy="66532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2794" extrusionOk="0">
                    <a:moveTo>
                      <a:pt x="1399" y="0"/>
                    </a:moveTo>
                    <a:cubicBezTo>
                      <a:pt x="626" y="0"/>
                      <a:pt x="1" y="626"/>
                      <a:pt x="1" y="1394"/>
                    </a:cubicBezTo>
                    <a:cubicBezTo>
                      <a:pt x="1" y="2168"/>
                      <a:pt x="626" y="2793"/>
                      <a:pt x="1399" y="2793"/>
                    </a:cubicBezTo>
                    <a:lnTo>
                      <a:pt x="2893" y="2793"/>
                    </a:lnTo>
                    <a:cubicBezTo>
                      <a:pt x="3662" y="2793"/>
                      <a:pt x="4292" y="2168"/>
                      <a:pt x="4292" y="1394"/>
                    </a:cubicBezTo>
                    <a:cubicBezTo>
                      <a:pt x="4292" y="626"/>
                      <a:pt x="3662" y="0"/>
                      <a:pt x="28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168;p48">
                <a:extLst>
                  <a:ext uri="{FF2B5EF4-FFF2-40B4-BE49-F238E27FC236}">
                    <a16:creationId xmlns:a16="http://schemas.microsoft.com/office/drawing/2014/main" id="{E52F156C-847A-42EA-BACD-D08B79F0A23C}"/>
                  </a:ext>
                </a:extLst>
              </p:cNvPr>
              <p:cNvSpPr/>
              <p:nvPr/>
            </p:nvSpPr>
            <p:spPr>
              <a:xfrm>
                <a:off x="4172474" y="3750039"/>
                <a:ext cx="100251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210" h="3800" extrusionOk="0">
                    <a:moveTo>
                      <a:pt x="2654" y="1"/>
                    </a:moveTo>
                    <a:cubicBezTo>
                      <a:pt x="2318" y="1"/>
                      <a:pt x="1981" y="121"/>
                      <a:pt x="1714" y="366"/>
                    </a:cubicBezTo>
                    <a:lnTo>
                      <a:pt x="608" y="1376"/>
                    </a:lnTo>
                    <a:cubicBezTo>
                      <a:pt x="40" y="1896"/>
                      <a:pt x="0" y="2778"/>
                      <a:pt x="520" y="3347"/>
                    </a:cubicBezTo>
                    <a:cubicBezTo>
                      <a:pt x="795" y="3647"/>
                      <a:pt x="1173" y="3800"/>
                      <a:pt x="1552" y="3800"/>
                    </a:cubicBezTo>
                    <a:cubicBezTo>
                      <a:pt x="1890" y="3800"/>
                      <a:pt x="2228" y="3679"/>
                      <a:pt x="2496" y="3434"/>
                    </a:cubicBezTo>
                    <a:lnTo>
                      <a:pt x="3598" y="2425"/>
                    </a:lnTo>
                    <a:cubicBezTo>
                      <a:pt x="4169" y="1905"/>
                      <a:pt x="4209" y="1021"/>
                      <a:pt x="3685" y="454"/>
                    </a:cubicBezTo>
                    <a:cubicBezTo>
                      <a:pt x="3409" y="153"/>
                      <a:pt x="3032" y="1"/>
                      <a:pt x="26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169;p48">
                <a:extLst>
                  <a:ext uri="{FF2B5EF4-FFF2-40B4-BE49-F238E27FC236}">
                    <a16:creationId xmlns:a16="http://schemas.microsoft.com/office/drawing/2014/main" id="{79B76AD4-6186-4494-985C-C151714F647D}"/>
                  </a:ext>
                </a:extLst>
              </p:cNvPr>
              <p:cNvSpPr/>
              <p:nvPr/>
            </p:nvSpPr>
            <p:spPr>
              <a:xfrm>
                <a:off x="4366372" y="3787428"/>
                <a:ext cx="69842" cy="102084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4287" extrusionOk="0">
                    <a:moveTo>
                      <a:pt x="1434" y="0"/>
                    </a:moveTo>
                    <a:cubicBezTo>
                      <a:pt x="1411" y="0"/>
                      <a:pt x="1387" y="1"/>
                      <a:pt x="1364" y="2"/>
                    </a:cubicBezTo>
                    <a:cubicBezTo>
                      <a:pt x="595" y="38"/>
                      <a:pt x="0" y="693"/>
                      <a:pt x="35" y="1462"/>
                    </a:cubicBezTo>
                    <a:lnTo>
                      <a:pt x="105" y="2957"/>
                    </a:lnTo>
                    <a:cubicBezTo>
                      <a:pt x="139" y="3704"/>
                      <a:pt x="759" y="4287"/>
                      <a:pt x="1501" y="4287"/>
                    </a:cubicBezTo>
                    <a:cubicBezTo>
                      <a:pt x="1522" y="4287"/>
                      <a:pt x="1544" y="4286"/>
                      <a:pt x="1565" y="4286"/>
                    </a:cubicBezTo>
                    <a:cubicBezTo>
                      <a:pt x="2338" y="4250"/>
                      <a:pt x="2933" y="3594"/>
                      <a:pt x="2897" y="2826"/>
                    </a:cubicBezTo>
                    <a:lnTo>
                      <a:pt x="2824" y="1331"/>
                    </a:lnTo>
                    <a:cubicBezTo>
                      <a:pt x="2789" y="586"/>
                      <a:pt x="2172" y="0"/>
                      <a:pt x="14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170;p48">
                <a:extLst>
                  <a:ext uri="{FF2B5EF4-FFF2-40B4-BE49-F238E27FC236}">
                    <a16:creationId xmlns:a16="http://schemas.microsoft.com/office/drawing/2014/main" id="{5472E860-85C4-444C-ADB5-72A7CB25D212}"/>
                  </a:ext>
                </a:extLst>
              </p:cNvPr>
              <p:cNvSpPr/>
              <p:nvPr/>
            </p:nvSpPr>
            <p:spPr>
              <a:xfrm>
                <a:off x="4496543" y="3732250"/>
                <a:ext cx="100346" cy="90535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802" extrusionOk="0">
                    <a:moveTo>
                      <a:pt x="1555" y="1"/>
                    </a:moveTo>
                    <a:cubicBezTo>
                      <a:pt x="1175" y="1"/>
                      <a:pt x="797" y="154"/>
                      <a:pt x="521" y="457"/>
                    </a:cubicBezTo>
                    <a:cubicBezTo>
                      <a:pt x="1" y="1026"/>
                      <a:pt x="45" y="1909"/>
                      <a:pt x="613" y="2429"/>
                    </a:cubicBezTo>
                    <a:lnTo>
                      <a:pt x="1719" y="3438"/>
                    </a:lnTo>
                    <a:cubicBezTo>
                      <a:pt x="1987" y="3682"/>
                      <a:pt x="2324" y="3802"/>
                      <a:pt x="2659" y="3802"/>
                    </a:cubicBezTo>
                    <a:cubicBezTo>
                      <a:pt x="3039" y="3802"/>
                      <a:pt x="3417" y="3648"/>
                      <a:pt x="3694" y="3347"/>
                    </a:cubicBezTo>
                    <a:cubicBezTo>
                      <a:pt x="4214" y="2774"/>
                      <a:pt x="4170" y="1891"/>
                      <a:pt x="3602" y="1371"/>
                    </a:cubicBezTo>
                    <a:lnTo>
                      <a:pt x="2497" y="366"/>
                    </a:lnTo>
                    <a:cubicBezTo>
                      <a:pt x="2230" y="122"/>
                      <a:pt x="1892" y="1"/>
                      <a:pt x="155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171;p48">
                <a:extLst>
                  <a:ext uri="{FF2B5EF4-FFF2-40B4-BE49-F238E27FC236}">
                    <a16:creationId xmlns:a16="http://schemas.microsoft.com/office/drawing/2014/main" id="{1C999C74-5249-45AF-9EBD-46BEBF0EA09F}"/>
                  </a:ext>
                </a:extLst>
              </p:cNvPr>
              <p:cNvSpPr/>
              <p:nvPr/>
            </p:nvSpPr>
            <p:spPr>
              <a:xfrm>
                <a:off x="4228891" y="3429567"/>
                <a:ext cx="344781" cy="387453"/>
              </a:xfrm>
              <a:custGeom>
                <a:avLst/>
                <a:gdLst/>
                <a:ahLst/>
                <a:cxnLst/>
                <a:rect l="l" t="t" r="r" b="b"/>
                <a:pathLst>
                  <a:path w="14479" h="16271" extrusionOk="0">
                    <a:moveTo>
                      <a:pt x="7237" y="0"/>
                    </a:moveTo>
                    <a:cubicBezTo>
                      <a:pt x="3238" y="0"/>
                      <a:pt x="0" y="3641"/>
                      <a:pt x="0" y="8133"/>
                    </a:cubicBezTo>
                    <a:cubicBezTo>
                      <a:pt x="0" y="12626"/>
                      <a:pt x="3238" y="16271"/>
                      <a:pt x="7237" y="16271"/>
                    </a:cubicBezTo>
                    <a:cubicBezTo>
                      <a:pt x="11235" y="16271"/>
                      <a:pt x="14478" y="12626"/>
                      <a:pt x="14478" y="8133"/>
                    </a:cubicBezTo>
                    <a:cubicBezTo>
                      <a:pt x="14478" y="3641"/>
                      <a:pt x="11235" y="0"/>
                      <a:pt x="723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172;p48">
                <a:extLst>
                  <a:ext uri="{FF2B5EF4-FFF2-40B4-BE49-F238E27FC236}">
                    <a16:creationId xmlns:a16="http://schemas.microsoft.com/office/drawing/2014/main" id="{90743BA6-612A-4394-8CF4-8FD419F73823}"/>
                  </a:ext>
                </a:extLst>
              </p:cNvPr>
              <p:cNvSpPr/>
              <p:nvPr/>
            </p:nvSpPr>
            <p:spPr>
              <a:xfrm>
                <a:off x="4940232" y="3103069"/>
                <a:ext cx="1095613" cy="1095637"/>
              </a:xfrm>
              <a:custGeom>
                <a:avLst/>
                <a:gdLst/>
                <a:ahLst/>
                <a:cxnLst/>
                <a:rect l="l" t="t" r="r" b="b"/>
                <a:pathLst>
                  <a:path w="46010" h="46011" extrusionOk="0">
                    <a:moveTo>
                      <a:pt x="23004" y="1"/>
                    </a:moveTo>
                    <a:cubicBezTo>
                      <a:pt x="10301" y="1"/>
                      <a:pt x="0" y="10302"/>
                      <a:pt x="0" y="23006"/>
                    </a:cubicBezTo>
                    <a:cubicBezTo>
                      <a:pt x="0" y="35710"/>
                      <a:pt x="10301" y="46010"/>
                      <a:pt x="23004" y="46010"/>
                    </a:cubicBezTo>
                    <a:cubicBezTo>
                      <a:pt x="35709" y="46010"/>
                      <a:pt x="46009" y="35710"/>
                      <a:pt x="46009" y="23006"/>
                    </a:cubicBezTo>
                    <a:cubicBezTo>
                      <a:pt x="46009" y="10302"/>
                      <a:pt x="35709" y="1"/>
                      <a:pt x="23004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173;p48">
                <a:extLst>
                  <a:ext uri="{FF2B5EF4-FFF2-40B4-BE49-F238E27FC236}">
                    <a16:creationId xmlns:a16="http://schemas.microsoft.com/office/drawing/2014/main" id="{AB66BE72-323C-4FC0-8B24-E9DBF40E98E5}"/>
                  </a:ext>
                </a:extLst>
              </p:cNvPr>
              <p:cNvSpPr/>
              <p:nvPr/>
            </p:nvSpPr>
            <p:spPr>
              <a:xfrm>
                <a:off x="5286877" y="3234335"/>
                <a:ext cx="870847" cy="708636"/>
              </a:xfrm>
              <a:custGeom>
                <a:avLst/>
                <a:gdLst/>
                <a:ahLst/>
                <a:cxnLst/>
                <a:rect l="l" t="t" r="r" b="b"/>
                <a:pathLst>
                  <a:path w="36571" h="29759" extrusionOk="0">
                    <a:moveTo>
                      <a:pt x="30578" y="1"/>
                    </a:moveTo>
                    <a:lnTo>
                      <a:pt x="30578" y="11127"/>
                    </a:lnTo>
                    <a:lnTo>
                      <a:pt x="27357" y="11127"/>
                    </a:lnTo>
                    <a:lnTo>
                      <a:pt x="27357" y="4615"/>
                    </a:lnTo>
                    <a:lnTo>
                      <a:pt x="17976" y="4615"/>
                    </a:lnTo>
                    <a:lnTo>
                      <a:pt x="17976" y="13819"/>
                    </a:lnTo>
                    <a:lnTo>
                      <a:pt x="8133" y="13819"/>
                    </a:lnTo>
                    <a:lnTo>
                      <a:pt x="8133" y="18298"/>
                    </a:lnTo>
                    <a:lnTo>
                      <a:pt x="1" y="18298"/>
                    </a:lnTo>
                    <a:lnTo>
                      <a:pt x="1" y="27252"/>
                    </a:lnTo>
                    <a:cubicBezTo>
                      <a:pt x="3657" y="28986"/>
                      <a:pt x="7267" y="29758"/>
                      <a:pt x="10699" y="29758"/>
                    </a:cubicBezTo>
                    <a:cubicBezTo>
                      <a:pt x="18830" y="29758"/>
                      <a:pt x="25964" y="25425"/>
                      <a:pt x="30342" y="19264"/>
                    </a:cubicBezTo>
                    <a:cubicBezTo>
                      <a:pt x="36570" y="10506"/>
                      <a:pt x="32488" y="2964"/>
                      <a:pt x="32488" y="2964"/>
                    </a:cubicBezTo>
                    <a:lnTo>
                      <a:pt x="30578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174;p48">
                <a:extLst>
                  <a:ext uri="{FF2B5EF4-FFF2-40B4-BE49-F238E27FC236}">
                    <a16:creationId xmlns:a16="http://schemas.microsoft.com/office/drawing/2014/main" id="{91A7B78C-4ED3-4615-8B3B-33DFF284209F}"/>
                  </a:ext>
                </a:extLst>
              </p:cNvPr>
              <p:cNvSpPr/>
              <p:nvPr/>
            </p:nvSpPr>
            <p:spPr>
              <a:xfrm>
                <a:off x="5029179" y="3877185"/>
                <a:ext cx="294870" cy="246864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10367" extrusionOk="0">
                    <a:moveTo>
                      <a:pt x="1" y="0"/>
                    </a:moveTo>
                    <a:cubicBezTo>
                      <a:pt x="1" y="0"/>
                      <a:pt x="3756" y="7893"/>
                      <a:pt x="12382" y="10366"/>
                    </a:cubicBezTo>
                    <a:lnTo>
                      <a:pt x="12382" y="4410"/>
                    </a:lnTo>
                    <a:lnTo>
                      <a:pt x="7016" y="4410"/>
                    </a:lnTo>
                    <a:lnTo>
                      <a:pt x="7016" y="1176"/>
                    </a:lnTo>
                    <a:lnTo>
                      <a:pt x="4149" y="1176"/>
                    </a:lnTo>
                    <a:lnTo>
                      <a:pt x="4149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175;p48">
                <a:extLst>
                  <a:ext uri="{FF2B5EF4-FFF2-40B4-BE49-F238E27FC236}">
                    <a16:creationId xmlns:a16="http://schemas.microsoft.com/office/drawing/2014/main" id="{EC3F7CBF-7409-464A-A736-0699F8D28A87}"/>
                  </a:ext>
                </a:extLst>
              </p:cNvPr>
              <p:cNvSpPr/>
              <p:nvPr/>
            </p:nvSpPr>
            <p:spPr>
              <a:xfrm>
                <a:off x="5032632" y="3877185"/>
                <a:ext cx="236149" cy="225004"/>
              </a:xfrm>
              <a:custGeom>
                <a:avLst/>
                <a:gdLst/>
                <a:ahLst/>
                <a:cxnLst/>
                <a:rect l="l" t="t" r="r" b="b"/>
                <a:pathLst>
                  <a:path w="9917" h="9449" extrusionOk="0">
                    <a:moveTo>
                      <a:pt x="1" y="0"/>
                    </a:moveTo>
                    <a:cubicBezTo>
                      <a:pt x="2142" y="4161"/>
                      <a:pt x="5642" y="7508"/>
                      <a:pt x="9916" y="9448"/>
                    </a:cubicBezTo>
                    <a:lnTo>
                      <a:pt x="9916" y="4410"/>
                    </a:lnTo>
                    <a:lnTo>
                      <a:pt x="6871" y="4410"/>
                    </a:lnTo>
                    <a:lnTo>
                      <a:pt x="6871" y="1176"/>
                    </a:lnTo>
                    <a:lnTo>
                      <a:pt x="4004" y="1176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176;p48">
                <a:extLst>
                  <a:ext uri="{FF2B5EF4-FFF2-40B4-BE49-F238E27FC236}">
                    <a16:creationId xmlns:a16="http://schemas.microsoft.com/office/drawing/2014/main" id="{13BAA214-C168-479B-A868-FA5B06851A8F}"/>
                  </a:ext>
                </a:extLst>
              </p:cNvPr>
              <p:cNvSpPr/>
              <p:nvPr/>
            </p:nvSpPr>
            <p:spPr>
              <a:xfrm>
                <a:off x="5268778" y="3556117"/>
                <a:ext cx="746974" cy="607909"/>
              </a:xfrm>
              <a:custGeom>
                <a:avLst/>
                <a:gdLst/>
                <a:ahLst/>
                <a:cxnLst/>
                <a:rect l="l" t="t" r="r" b="b"/>
                <a:pathLst>
                  <a:path w="31369" h="25529" extrusionOk="0">
                    <a:moveTo>
                      <a:pt x="26235" y="1"/>
                    </a:moveTo>
                    <a:lnTo>
                      <a:pt x="26235" y="9545"/>
                    </a:lnTo>
                    <a:lnTo>
                      <a:pt x="23468" y="9545"/>
                    </a:lnTo>
                    <a:lnTo>
                      <a:pt x="23468" y="3960"/>
                    </a:lnTo>
                    <a:lnTo>
                      <a:pt x="15418" y="3960"/>
                    </a:lnTo>
                    <a:lnTo>
                      <a:pt x="15418" y="11853"/>
                    </a:lnTo>
                    <a:lnTo>
                      <a:pt x="6975" y="11853"/>
                    </a:lnTo>
                    <a:lnTo>
                      <a:pt x="6975" y="15699"/>
                    </a:lnTo>
                    <a:lnTo>
                      <a:pt x="0" y="15699"/>
                    </a:lnTo>
                    <a:lnTo>
                      <a:pt x="0" y="23376"/>
                    </a:lnTo>
                    <a:cubicBezTo>
                      <a:pt x="3137" y="24865"/>
                      <a:pt x="6235" y="25528"/>
                      <a:pt x="9180" y="25528"/>
                    </a:cubicBezTo>
                    <a:cubicBezTo>
                      <a:pt x="16153" y="25528"/>
                      <a:pt x="22272" y="21810"/>
                      <a:pt x="26029" y="16528"/>
                    </a:cubicBezTo>
                    <a:cubicBezTo>
                      <a:pt x="31369" y="9012"/>
                      <a:pt x="28773" y="1"/>
                      <a:pt x="28773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177;p48">
                <a:extLst>
                  <a:ext uri="{FF2B5EF4-FFF2-40B4-BE49-F238E27FC236}">
                    <a16:creationId xmlns:a16="http://schemas.microsoft.com/office/drawing/2014/main" id="{810D622D-EC15-4FA6-A0C9-715DC3A0E806}"/>
                  </a:ext>
                </a:extLst>
              </p:cNvPr>
              <p:cNvSpPr/>
              <p:nvPr/>
            </p:nvSpPr>
            <p:spPr>
              <a:xfrm>
                <a:off x="5530833" y="3894380"/>
                <a:ext cx="431244" cy="360997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15160" extrusionOk="0">
                    <a:moveTo>
                      <a:pt x="12040" y="0"/>
                    </a:moveTo>
                    <a:lnTo>
                      <a:pt x="12040" y="1717"/>
                    </a:lnTo>
                    <a:lnTo>
                      <a:pt x="7849" y="1717"/>
                    </a:lnTo>
                    <a:lnTo>
                      <a:pt x="7849" y="6445"/>
                    </a:lnTo>
                    <a:lnTo>
                      <a:pt x="1" y="6445"/>
                    </a:lnTo>
                    <a:lnTo>
                      <a:pt x="1" y="15160"/>
                    </a:lnTo>
                    <a:cubicBezTo>
                      <a:pt x="12617" y="11541"/>
                      <a:pt x="18110" y="0"/>
                      <a:pt x="1811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178;p48">
                <a:extLst>
                  <a:ext uri="{FF2B5EF4-FFF2-40B4-BE49-F238E27FC236}">
                    <a16:creationId xmlns:a16="http://schemas.microsoft.com/office/drawing/2014/main" id="{BAD433BE-1D66-4C3E-8CE1-01AAB1D71C12}"/>
                  </a:ext>
                </a:extLst>
              </p:cNvPr>
              <p:cNvSpPr/>
              <p:nvPr/>
            </p:nvSpPr>
            <p:spPr>
              <a:xfrm>
                <a:off x="4814610" y="2953347"/>
                <a:ext cx="1360456" cy="1360432"/>
              </a:xfrm>
              <a:custGeom>
                <a:avLst/>
                <a:gdLst/>
                <a:ahLst/>
                <a:cxnLst/>
                <a:rect l="l" t="t" r="r" b="b"/>
                <a:pathLst>
                  <a:path w="57132" h="57131" extrusionOk="0">
                    <a:moveTo>
                      <a:pt x="27663" y="8491"/>
                    </a:moveTo>
                    <a:cubicBezTo>
                      <a:pt x="39152" y="8491"/>
                      <a:pt x="48465" y="17804"/>
                      <a:pt x="48465" y="29293"/>
                    </a:cubicBezTo>
                    <a:cubicBezTo>
                      <a:pt x="48465" y="40782"/>
                      <a:pt x="39152" y="50095"/>
                      <a:pt x="27663" y="50095"/>
                    </a:cubicBezTo>
                    <a:cubicBezTo>
                      <a:pt x="16175" y="50095"/>
                      <a:pt x="6861" y="40782"/>
                      <a:pt x="6861" y="29293"/>
                    </a:cubicBezTo>
                    <a:cubicBezTo>
                      <a:pt x="6861" y="17804"/>
                      <a:pt x="16175" y="8491"/>
                      <a:pt x="27663" y="8491"/>
                    </a:cubicBezTo>
                    <a:close/>
                    <a:moveTo>
                      <a:pt x="28563" y="0"/>
                    </a:moveTo>
                    <a:cubicBezTo>
                      <a:pt x="12787" y="0"/>
                      <a:pt x="0" y="12787"/>
                      <a:pt x="0" y="28563"/>
                    </a:cubicBezTo>
                    <a:cubicBezTo>
                      <a:pt x="0" y="44340"/>
                      <a:pt x="12787" y="57130"/>
                      <a:pt x="28563" y="57130"/>
                    </a:cubicBezTo>
                    <a:cubicBezTo>
                      <a:pt x="44340" y="57130"/>
                      <a:pt x="57131" y="44340"/>
                      <a:pt x="57131" y="28563"/>
                    </a:cubicBezTo>
                    <a:cubicBezTo>
                      <a:pt x="57131" y="12787"/>
                      <a:pt x="44340" y="0"/>
                      <a:pt x="28563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179;p48">
                <a:extLst>
                  <a:ext uri="{FF2B5EF4-FFF2-40B4-BE49-F238E27FC236}">
                    <a16:creationId xmlns:a16="http://schemas.microsoft.com/office/drawing/2014/main" id="{2FF368D0-FAFC-4E3F-8DA4-3FCDE0D35442}"/>
                  </a:ext>
                </a:extLst>
              </p:cNvPr>
              <p:cNvSpPr/>
              <p:nvPr/>
            </p:nvSpPr>
            <p:spPr>
              <a:xfrm>
                <a:off x="4976335" y="3115786"/>
                <a:ext cx="1036892" cy="1036915"/>
              </a:xfrm>
              <a:custGeom>
                <a:avLst/>
                <a:gdLst/>
                <a:ahLst/>
                <a:cxnLst/>
                <a:rect l="l" t="t" r="r" b="b"/>
                <a:pathLst>
                  <a:path w="43544" h="43545" extrusionOk="0">
                    <a:moveTo>
                      <a:pt x="21772" y="1"/>
                    </a:moveTo>
                    <a:cubicBezTo>
                      <a:pt x="9751" y="1"/>
                      <a:pt x="1" y="9751"/>
                      <a:pt x="1" y="21773"/>
                    </a:cubicBezTo>
                    <a:cubicBezTo>
                      <a:pt x="1" y="22694"/>
                      <a:pt x="57" y="23604"/>
                      <a:pt x="171" y="24495"/>
                    </a:cubicBezTo>
                    <a:cubicBezTo>
                      <a:pt x="106" y="23826"/>
                      <a:pt x="70" y="23154"/>
                      <a:pt x="70" y="22472"/>
                    </a:cubicBezTo>
                    <a:cubicBezTo>
                      <a:pt x="70" y="10983"/>
                      <a:pt x="9384" y="1670"/>
                      <a:pt x="20872" y="1670"/>
                    </a:cubicBezTo>
                    <a:cubicBezTo>
                      <a:pt x="32361" y="1670"/>
                      <a:pt x="41674" y="10983"/>
                      <a:pt x="41674" y="22472"/>
                    </a:cubicBezTo>
                    <a:cubicBezTo>
                      <a:pt x="41674" y="33961"/>
                      <a:pt x="32361" y="43274"/>
                      <a:pt x="20872" y="43274"/>
                    </a:cubicBezTo>
                    <a:cubicBezTo>
                      <a:pt x="18377" y="43274"/>
                      <a:pt x="15982" y="42832"/>
                      <a:pt x="13762" y="42023"/>
                    </a:cubicBezTo>
                    <a:lnTo>
                      <a:pt x="13762" y="42023"/>
                    </a:lnTo>
                    <a:cubicBezTo>
                      <a:pt x="16244" y="43007"/>
                      <a:pt x="18945" y="43544"/>
                      <a:pt x="21772" y="43544"/>
                    </a:cubicBezTo>
                    <a:cubicBezTo>
                      <a:pt x="33799" y="43544"/>
                      <a:pt x="43544" y="33800"/>
                      <a:pt x="43544" y="21773"/>
                    </a:cubicBezTo>
                    <a:cubicBezTo>
                      <a:pt x="43544" y="9751"/>
                      <a:pt x="33799" y="1"/>
                      <a:pt x="21772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180;p48">
                <a:extLst>
                  <a:ext uri="{FF2B5EF4-FFF2-40B4-BE49-F238E27FC236}">
                    <a16:creationId xmlns:a16="http://schemas.microsoft.com/office/drawing/2014/main" id="{DD1A3140-96DE-46EA-97A6-FA14A8E4DA9A}"/>
                  </a:ext>
                </a:extLst>
              </p:cNvPr>
              <p:cNvSpPr/>
              <p:nvPr/>
            </p:nvSpPr>
            <p:spPr>
              <a:xfrm>
                <a:off x="5730566" y="3058345"/>
                <a:ext cx="75033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3156" extrusionOk="0">
                    <a:moveTo>
                      <a:pt x="1578" y="0"/>
                    </a:moveTo>
                    <a:cubicBezTo>
                      <a:pt x="703" y="0"/>
                      <a:pt x="0" y="708"/>
                      <a:pt x="0" y="1578"/>
                    </a:cubicBezTo>
                    <a:cubicBezTo>
                      <a:pt x="0" y="2452"/>
                      <a:pt x="703" y="3155"/>
                      <a:pt x="1578" y="3155"/>
                    </a:cubicBezTo>
                    <a:cubicBezTo>
                      <a:pt x="2447" y="3155"/>
                      <a:pt x="3151" y="2452"/>
                      <a:pt x="3151" y="1578"/>
                    </a:cubicBezTo>
                    <a:cubicBezTo>
                      <a:pt x="3151" y="708"/>
                      <a:pt x="2447" y="0"/>
                      <a:pt x="1578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181;p48">
                <a:extLst>
                  <a:ext uri="{FF2B5EF4-FFF2-40B4-BE49-F238E27FC236}">
                    <a16:creationId xmlns:a16="http://schemas.microsoft.com/office/drawing/2014/main" id="{62A19DA6-F76A-409D-875D-FC9E2F7E9DC5}"/>
                  </a:ext>
                </a:extLst>
              </p:cNvPr>
              <p:cNvSpPr/>
              <p:nvPr/>
            </p:nvSpPr>
            <p:spPr>
              <a:xfrm>
                <a:off x="5729304" y="3057321"/>
                <a:ext cx="76510" cy="77272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5" extrusionOk="0">
                    <a:moveTo>
                      <a:pt x="1611" y="1"/>
                    </a:moveTo>
                    <a:cubicBezTo>
                      <a:pt x="1435" y="1"/>
                      <a:pt x="1254" y="29"/>
                      <a:pt x="1076" y="96"/>
                    </a:cubicBezTo>
                    <a:cubicBezTo>
                      <a:pt x="787" y="197"/>
                      <a:pt x="512" y="389"/>
                      <a:pt x="315" y="659"/>
                    </a:cubicBezTo>
                    <a:cubicBezTo>
                      <a:pt x="114" y="926"/>
                      <a:pt x="1" y="1266"/>
                      <a:pt x="1" y="1621"/>
                    </a:cubicBezTo>
                    <a:cubicBezTo>
                      <a:pt x="1" y="1974"/>
                      <a:pt x="114" y="2321"/>
                      <a:pt x="315" y="2587"/>
                    </a:cubicBezTo>
                    <a:cubicBezTo>
                      <a:pt x="512" y="2853"/>
                      <a:pt x="787" y="3049"/>
                      <a:pt x="1076" y="3150"/>
                    </a:cubicBezTo>
                    <a:cubicBezTo>
                      <a:pt x="1257" y="3216"/>
                      <a:pt x="1441" y="3244"/>
                      <a:pt x="1619" y="3244"/>
                    </a:cubicBezTo>
                    <a:cubicBezTo>
                      <a:pt x="1725" y="3244"/>
                      <a:pt x="1828" y="3234"/>
                      <a:pt x="1927" y="3216"/>
                    </a:cubicBezTo>
                    <a:cubicBezTo>
                      <a:pt x="2194" y="3164"/>
                      <a:pt x="2426" y="3045"/>
                      <a:pt x="2605" y="2906"/>
                    </a:cubicBezTo>
                    <a:cubicBezTo>
                      <a:pt x="2972" y="2622"/>
                      <a:pt x="3125" y="2254"/>
                      <a:pt x="3178" y="2014"/>
                    </a:cubicBezTo>
                    <a:cubicBezTo>
                      <a:pt x="3204" y="1887"/>
                      <a:pt x="3212" y="1791"/>
                      <a:pt x="3212" y="1722"/>
                    </a:cubicBezTo>
                    <a:cubicBezTo>
                      <a:pt x="3212" y="1656"/>
                      <a:pt x="3208" y="1621"/>
                      <a:pt x="3204" y="1621"/>
                    </a:cubicBezTo>
                    <a:cubicBezTo>
                      <a:pt x="3194" y="1621"/>
                      <a:pt x="3200" y="1760"/>
                      <a:pt x="3134" y="2001"/>
                    </a:cubicBezTo>
                    <a:cubicBezTo>
                      <a:pt x="3073" y="2237"/>
                      <a:pt x="2915" y="2583"/>
                      <a:pt x="2561" y="2845"/>
                    </a:cubicBezTo>
                    <a:cubicBezTo>
                      <a:pt x="2387" y="2976"/>
                      <a:pt x="2163" y="3085"/>
                      <a:pt x="1910" y="3128"/>
                    </a:cubicBezTo>
                    <a:cubicBezTo>
                      <a:pt x="1821" y="3142"/>
                      <a:pt x="1728" y="3150"/>
                      <a:pt x="1633" y="3150"/>
                    </a:cubicBezTo>
                    <a:cubicBezTo>
                      <a:pt x="1461" y="3150"/>
                      <a:pt x="1281" y="3124"/>
                      <a:pt x="1106" y="3059"/>
                    </a:cubicBezTo>
                    <a:cubicBezTo>
                      <a:pt x="840" y="2958"/>
                      <a:pt x="582" y="2775"/>
                      <a:pt x="402" y="2521"/>
                    </a:cubicBezTo>
                    <a:cubicBezTo>
                      <a:pt x="215" y="2272"/>
                      <a:pt x="110" y="1953"/>
                      <a:pt x="106" y="1621"/>
                    </a:cubicBezTo>
                    <a:cubicBezTo>
                      <a:pt x="110" y="1293"/>
                      <a:pt x="215" y="970"/>
                      <a:pt x="402" y="721"/>
                    </a:cubicBezTo>
                    <a:cubicBezTo>
                      <a:pt x="582" y="467"/>
                      <a:pt x="840" y="284"/>
                      <a:pt x="1106" y="187"/>
                    </a:cubicBezTo>
                    <a:cubicBezTo>
                      <a:pt x="1278" y="121"/>
                      <a:pt x="1456" y="93"/>
                      <a:pt x="1626" y="93"/>
                    </a:cubicBezTo>
                    <a:cubicBezTo>
                      <a:pt x="1724" y="93"/>
                      <a:pt x="1819" y="102"/>
                      <a:pt x="1910" y="118"/>
                    </a:cubicBezTo>
                    <a:cubicBezTo>
                      <a:pt x="2163" y="161"/>
                      <a:pt x="2387" y="270"/>
                      <a:pt x="2561" y="397"/>
                    </a:cubicBezTo>
                    <a:cubicBezTo>
                      <a:pt x="2915" y="663"/>
                      <a:pt x="3073" y="1009"/>
                      <a:pt x="3134" y="1240"/>
                    </a:cubicBezTo>
                    <a:cubicBezTo>
                      <a:pt x="3200" y="1481"/>
                      <a:pt x="3194" y="1621"/>
                      <a:pt x="3204" y="1621"/>
                    </a:cubicBezTo>
                    <a:cubicBezTo>
                      <a:pt x="3208" y="1621"/>
                      <a:pt x="3212" y="1586"/>
                      <a:pt x="3212" y="1520"/>
                    </a:cubicBezTo>
                    <a:cubicBezTo>
                      <a:pt x="3212" y="1455"/>
                      <a:pt x="3204" y="1355"/>
                      <a:pt x="3178" y="1232"/>
                    </a:cubicBezTo>
                    <a:cubicBezTo>
                      <a:pt x="3125" y="987"/>
                      <a:pt x="2972" y="625"/>
                      <a:pt x="2605" y="340"/>
                    </a:cubicBezTo>
                    <a:cubicBezTo>
                      <a:pt x="2426" y="201"/>
                      <a:pt x="2194" y="78"/>
                      <a:pt x="1927" y="30"/>
                    </a:cubicBezTo>
                    <a:cubicBezTo>
                      <a:pt x="1826" y="11"/>
                      <a:pt x="1719" y="1"/>
                      <a:pt x="16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182;p48">
                <a:extLst>
                  <a:ext uri="{FF2B5EF4-FFF2-40B4-BE49-F238E27FC236}">
                    <a16:creationId xmlns:a16="http://schemas.microsoft.com/office/drawing/2014/main" id="{025B6F75-D67C-4A06-8A73-19E615F8EB3D}"/>
                  </a:ext>
                </a:extLst>
              </p:cNvPr>
              <p:cNvSpPr/>
              <p:nvPr/>
            </p:nvSpPr>
            <p:spPr>
              <a:xfrm>
                <a:off x="5758953" y="3071086"/>
                <a:ext cx="15645" cy="47958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014" extrusionOk="0">
                    <a:moveTo>
                      <a:pt x="640" y="1"/>
                    </a:moveTo>
                    <a:cubicBezTo>
                      <a:pt x="618" y="1"/>
                      <a:pt x="509" y="64"/>
                      <a:pt x="386" y="208"/>
                    </a:cubicBezTo>
                    <a:cubicBezTo>
                      <a:pt x="245" y="361"/>
                      <a:pt x="93" y="619"/>
                      <a:pt x="45" y="938"/>
                    </a:cubicBezTo>
                    <a:cubicBezTo>
                      <a:pt x="1" y="1257"/>
                      <a:pt x="71" y="1550"/>
                      <a:pt x="154" y="1737"/>
                    </a:cubicBezTo>
                    <a:cubicBezTo>
                      <a:pt x="237" y="1918"/>
                      <a:pt x="326" y="2014"/>
                      <a:pt x="340" y="2014"/>
                    </a:cubicBezTo>
                    <a:cubicBezTo>
                      <a:pt x="341" y="2014"/>
                      <a:pt x="341" y="2013"/>
                      <a:pt x="342" y="2013"/>
                    </a:cubicBezTo>
                    <a:cubicBezTo>
                      <a:pt x="359" y="2005"/>
                      <a:pt x="289" y="1895"/>
                      <a:pt x="224" y="1711"/>
                    </a:cubicBezTo>
                    <a:cubicBezTo>
                      <a:pt x="162" y="1523"/>
                      <a:pt x="106" y="1253"/>
                      <a:pt x="154" y="956"/>
                    </a:cubicBezTo>
                    <a:cubicBezTo>
                      <a:pt x="198" y="658"/>
                      <a:pt x="329" y="414"/>
                      <a:pt x="442" y="256"/>
                    </a:cubicBezTo>
                    <a:cubicBezTo>
                      <a:pt x="560" y="95"/>
                      <a:pt x="656" y="16"/>
                      <a:pt x="644" y="3"/>
                    </a:cubicBezTo>
                    <a:cubicBezTo>
                      <a:pt x="643" y="1"/>
                      <a:pt x="642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183;p48">
                <a:extLst>
                  <a:ext uri="{FF2B5EF4-FFF2-40B4-BE49-F238E27FC236}">
                    <a16:creationId xmlns:a16="http://schemas.microsoft.com/office/drawing/2014/main" id="{1CB78659-1380-4EB2-9964-623B1C1DD37A}"/>
                  </a:ext>
                </a:extLst>
              </p:cNvPr>
              <p:cNvSpPr/>
              <p:nvPr/>
            </p:nvSpPr>
            <p:spPr>
              <a:xfrm>
                <a:off x="5739711" y="3090566"/>
                <a:ext cx="53507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02" extrusionOk="0">
                    <a:moveTo>
                      <a:pt x="880" y="1"/>
                    </a:moveTo>
                    <a:cubicBezTo>
                      <a:pt x="664" y="1"/>
                      <a:pt x="471" y="32"/>
                      <a:pt x="324" y="72"/>
                    </a:cubicBezTo>
                    <a:cubicBezTo>
                      <a:pt x="119" y="128"/>
                      <a:pt x="0" y="199"/>
                      <a:pt x="4" y="207"/>
                    </a:cubicBezTo>
                    <a:cubicBezTo>
                      <a:pt x="5" y="210"/>
                      <a:pt x="9" y="211"/>
                      <a:pt x="16" y="211"/>
                    </a:cubicBezTo>
                    <a:cubicBezTo>
                      <a:pt x="81" y="211"/>
                      <a:pt x="400" y="103"/>
                      <a:pt x="827" y="103"/>
                    </a:cubicBezTo>
                    <a:cubicBezTo>
                      <a:pt x="929" y="103"/>
                      <a:pt x="1037" y="109"/>
                      <a:pt x="1150" y="124"/>
                    </a:cubicBezTo>
                    <a:cubicBezTo>
                      <a:pt x="1758" y="199"/>
                      <a:pt x="2181" y="502"/>
                      <a:pt x="2233" y="502"/>
                    </a:cubicBezTo>
                    <a:cubicBezTo>
                      <a:pt x="2236" y="502"/>
                      <a:pt x="2237" y="501"/>
                      <a:pt x="2238" y="500"/>
                    </a:cubicBezTo>
                    <a:cubicBezTo>
                      <a:pt x="2247" y="491"/>
                      <a:pt x="2150" y="395"/>
                      <a:pt x="1962" y="286"/>
                    </a:cubicBezTo>
                    <a:cubicBezTo>
                      <a:pt x="1779" y="177"/>
                      <a:pt x="1495" y="63"/>
                      <a:pt x="1167" y="19"/>
                    </a:cubicBezTo>
                    <a:cubicBezTo>
                      <a:pt x="1068" y="6"/>
                      <a:pt x="972" y="1"/>
                      <a:pt x="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184;p48">
                <a:extLst>
                  <a:ext uri="{FF2B5EF4-FFF2-40B4-BE49-F238E27FC236}">
                    <a16:creationId xmlns:a16="http://schemas.microsoft.com/office/drawing/2014/main" id="{BB92BBE1-3776-485A-9ACF-AF9BF23557FD}"/>
                  </a:ext>
                </a:extLst>
              </p:cNvPr>
              <p:cNvSpPr/>
              <p:nvPr/>
            </p:nvSpPr>
            <p:spPr>
              <a:xfrm>
                <a:off x="5289377" y="3025457"/>
                <a:ext cx="75057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6" extrusionOk="0">
                    <a:moveTo>
                      <a:pt x="1574" y="0"/>
                    </a:moveTo>
                    <a:cubicBezTo>
                      <a:pt x="704" y="0"/>
                      <a:pt x="1" y="708"/>
                      <a:pt x="1" y="1578"/>
                    </a:cubicBezTo>
                    <a:cubicBezTo>
                      <a:pt x="1" y="2447"/>
                      <a:pt x="704" y="3155"/>
                      <a:pt x="1574" y="3155"/>
                    </a:cubicBezTo>
                    <a:cubicBezTo>
                      <a:pt x="2448" y="3155"/>
                      <a:pt x="3151" y="2447"/>
                      <a:pt x="3151" y="1578"/>
                    </a:cubicBezTo>
                    <a:cubicBezTo>
                      <a:pt x="3151" y="708"/>
                      <a:pt x="2448" y="0"/>
                      <a:pt x="1574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4185;p48">
                <a:extLst>
                  <a:ext uri="{FF2B5EF4-FFF2-40B4-BE49-F238E27FC236}">
                    <a16:creationId xmlns:a16="http://schemas.microsoft.com/office/drawing/2014/main" id="{C91ED578-48CF-48F6-A94C-7CA82073FFC8}"/>
                  </a:ext>
                </a:extLst>
              </p:cNvPr>
              <p:cNvSpPr/>
              <p:nvPr/>
            </p:nvSpPr>
            <p:spPr>
              <a:xfrm>
                <a:off x="5288044" y="3024457"/>
                <a:ext cx="76605" cy="77176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241" extrusionOk="0">
                    <a:moveTo>
                      <a:pt x="1610" y="0"/>
                    </a:moveTo>
                    <a:cubicBezTo>
                      <a:pt x="1435" y="0"/>
                      <a:pt x="1254" y="28"/>
                      <a:pt x="1079" y="95"/>
                    </a:cubicBezTo>
                    <a:cubicBezTo>
                      <a:pt x="791" y="195"/>
                      <a:pt x="516" y="387"/>
                      <a:pt x="319" y="659"/>
                    </a:cubicBezTo>
                    <a:cubicBezTo>
                      <a:pt x="118" y="925"/>
                      <a:pt x="4" y="1266"/>
                      <a:pt x="0" y="1620"/>
                    </a:cubicBezTo>
                    <a:cubicBezTo>
                      <a:pt x="4" y="1974"/>
                      <a:pt x="118" y="2319"/>
                      <a:pt x="319" y="2581"/>
                    </a:cubicBezTo>
                    <a:cubicBezTo>
                      <a:pt x="516" y="2852"/>
                      <a:pt x="791" y="3045"/>
                      <a:pt x="1079" y="3145"/>
                    </a:cubicBezTo>
                    <a:cubicBezTo>
                      <a:pt x="1254" y="3212"/>
                      <a:pt x="1435" y="3240"/>
                      <a:pt x="1611" y="3240"/>
                    </a:cubicBezTo>
                    <a:cubicBezTo>
                      <a:pt x="1721" y="3240"/>
                      <a:pt x="1829" y="3229"/>
                      <a:pt x="1932" y="3211"/>
                    </a:cubicBezTo>
                    <a:cubicBezTo>
                      <a:pt x="2198" y="3162"/>
                      <a:pt x="2430" y="3045"/>
                      <a:pt x="2608" y="2904"/>
                    </a:cubicBezTo>
                    <a:cubicBezTo>
                      <a:pt x="2971" y="2616"/>
                      <a:pt x="3129" y="2253"/>
                      <a:pt x="3181" y="2009"/>
                    </a:cubicBezTo>
                    <a:cubicBezTo>
                      <a:pt x="3207" y="1886"/>
                      <a:pt x="3217" y="1786"/>
                      <a:pt x="3217" y="1720"/>
                    </a:cubicBezTo>
                    <a:cubicBezTo>
                      <a:pt x="3212" y="1655"/>
                      <a:pt x="3212" y="1620"/>
                      <a:pt x="3207" y="1620"/>
                    </a:cubicBezTo>
                    <a:cubicBezTo>
                      <a:pt x="3195" y="1620"/>
                      <a:pt x="3203" y="1760"/>
                      <a:pt x="3138" y="2000"/>
                    </a:cubicBezTo>
                    <a:cubicBezTo>
                      <a:pt x="3076" y="2236"/>
                      <a:pt x="2915" y="2577"/>
                      <a:pt x="2565" y="2844"/>
                    </a:cubicBezTo>
                    <a:cubicBezTo>
                      <a:pt x="2386" y="2975"/>
                      <a:pt x="2168" y="3084"/>
                      <a:pt x="1914" y="3128"/>
                    </a:cubicBezTo>
                    <a:cubicBezTo>
                      <a:pt x="1827" y="3141"/>
                      <a:pt x="1736" y="3149"/>
                      <a:pt x="1643" y="3149"/>
                    </a:cubicBezTo>
                    <a:cubicBezTo>
                      <a:pt x="1469" y="3149"/>
                      <a:pt x="1287" y="3122"/>
                      <a:pt x="1110" y="3053"/>
                    </a:cubicBezTo>
                    <a:cubicBezTo>
                      <a:pt x="843" y="2957"/>
                      <a:pt x="585" y="2773"/>
                      <a:pt x="402" y="2521"/>
                    </a:cubicBezTo>
                    <a:cubicBezTo>
                      <a:pt x="218" y="2271"/>
                      <a:pt x="113" y="1952"/>
                      <a:pt x="109" y="1620"/>
                    </a:cubicBezTo>
                    <a:cubicBezTo>
                      <a:pt x="113" y="1288"/>
                      <a:pt x="218" y="968"/>
                      <a:pt x="402" y="720"/>
                    </a:cubicBezTo>
                    <a:cubicBezTo>
                      <a:pt x="585" y="466"/>
                      <a:pt x="843" y="282"/>
                      <a:pt x="1110" y="187"/>
                    </a:cubicBezTo>
                    <a:cubicBezTo>
                      <a:pt x="1283" y="120"/>
                      <a:pt x="1462" y="92"/>
                      <a:pt x="1633" y="92"/>
                    </a:cubicBezTo>
                    <a:cubicBezTo>
                      <a:pt x="1730" y="92"/>
                      <a:pt x="1824" y="101"/>
                      <a:pt x="1914" y="117"/>
                    </a:cubicBezTo>
                    <a:cubicBezTo>
                      <a:pt x="2168" y="161"/>
                      <a:pt x="2386" y="270"/>
                      <a:pt x="2565" y="397"/>
                    </a:cubicBezTo>
                    <a:cubicBezTo>
                      <a:pt x="2915" y="663"/>
                      <a:pt x="3076" y="1004"/>
                      <a:pt x="3138" y="1240"/>
                    </a:cubicBezTo>
                    <a:cubicBezTo>
                      <a:pt x="3203" y="1480"/>
                      <a:pt x="3195" y="1620"/>
                      <a:pt x="3207" y="1620"/>
                    </a:cubicBezTo>
                    <a:cubicBezTo>
                      <a:pt x="3212" y="1620"/>
                      <a:pt x="3212" y="1585"/>
                      <a:pt x="3217" y="1519"/>
                    </a:cubicBezTo>
                    <a:cubicBezTo>
                      <a:pt x="3217" y="1454"/>
                      <a:pt x="3207" y="1353"/>
                      <a:pt x="3181" y="1231"/>
                    </a:cubicBezTo>
                    <a:cubicBezTo>
                      <a:pt x="3129" y="986"/>
                      <a:pt x="2971" y="623"/>
                      <a:pt x="2608" y="335"/>
                    </a:cubicBezTo>
                    <a:cubicBezTo>
                      <a:pt x="2430" y="200"/>
                      <a:pt x="2198" y="77"/>
                      <a:pt x="1932" y="30"/>
                    </a:cubicBezTo>
                    <a:cubicBezTo>
                      <a:pt x="1829" y="11"/>
                      <a:pt x="1721" y="0"/>
                      <a:pt x="16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4186;p48">
                <a:extLst>
                  <a:ext uri="{FF2B5EF4-FFF2-40B4-BE49-F238E27FC236}">
                    <a16:creationId xmlns:a16="http://schemas.microsoft.com/office/drawing/2014/main" id="{012CF30B-85F5-4B3F-9A96-6D65EAF4D511}"/>
                  </a:ext>
                </a:extLst>
              </p:cNvPr>
              <p:cNvSpPr/>
              <p:nvPr/>
            </p:nvSpPr>
            <p:spPr>
              <a:xfrm>
                <a:off x="5317693" y="3038126"/>
                <a:ext cx="15740" cy="4800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16" extrusionOk="0">
                    <a:moveTo>
                      <a:pt x="645" y="0"/>
                    </a:moveTo>
                    <a:cubicBezTo>
                      <a:pt x="629" y="0"/>
                      <a:pt x="516" y="63"/>
                      <a:pt x="389" y="211"/>
                    </a:cubicBezTo>
                    <a:cubicBezTo>
                      <a:pt x="250" y="364"/>
                      <a:pt x="96" y="622"/>
                      <a:pt x="48" y="941"/>
                    </a:cubicBezTo>
                    <a:cubicBezTo>
                      <a:pt x="0" y="1260"/>
                      <a:pt x="70" y="1553"/>
                      <a:pt x="157" y="1741"/>
                    </a:cubicBezTo>
                    <a:cubicBezTo>
                      <a:pt x="243" y="1925"/>
                      <a:pt x="333" y="2016"/>
                      <a:pt x="345" y="2016"/>
                    </a:cubicBezTo>
                    <a:cubicBezTo>
                      <a:pt x="346" y="2016"/>
                      <a:pt x="346" y="2016"/>
                      <a:pt x="346" y="2016"/>
                    </a:cubicBezTo>
                    <a:cubicBezTo>
                      <a:pt x="363" y="2003"/>
                      <a:pt x="294" y="1898"/>
                      <a:pt x="228" y="1711"/>
                    </a:cubicBezTo>
                    <a:cubicBezTo>
                      <a:pt x="163" y="1527"/>
                      <a:pt x="110" y="1251"/>
                      <a:pt x="153" y="959"/>
                    </a:cubicBezTo>
                    <a:cubicBezTo>
                      <a:pt x="201" y="662"/>
                      <a:pt x="328" y="416"/>
                      <a:pt x="446" y="259"/>
                    </a:cubicBezTo>
                    <a:cubicBezTo>
                      <a:pt x="564" y="97"/>
                      <a:pt x="661" y="15"/>
                      <a:pt x="647" y="1"/>
                    </a:cubicBezTo>
                    <a:cubicBezTo>
                      <a:pt x="647" y="0"/>
                      <a:pt x="646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4187;p48">
                <a:extLst>
                  <a:ext uri="{FF2B5EF4-FFF2-40B4-BE49-F238E27FC236}">
                    <a16:creationId xmlns:a16="http://schemas.microsoft.com/office/drawing/2014/main" id="{1E93CC2C-77A7-43F1-9A77-325ACEAED7C9}"/>
                  </a:ext>
                </a:extLst>
              </p:cNvPr>
              <p:cNvSpPr/>
              <p:nvPr/>
            </p:nvSpPr>
            <p:spPr>
              <a:xfrm>
                <a:off x="5298546" y="3057654"/>
                <a:ext cx="53388" cy="11978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3" extrusionOk="0">
                    <a:moveTo>
                      <a:pt x="869" y="1"/>
                    </a:moveTo>
                    <a:cubicBezTo>
                      <a:pt x="658" y="1"/>
                      <a:pt x="469" y="30"/>
                      <a:pt x="324" y="73"/>
                    </a:cubicBezTo>
                    <a:cubicBezTo>
                      <a:pt x="118" y="130"/>
                      <a:pt x="1" y="195"/>
                      <a:pt x="5" y="209"/>
                    </a:cubicBezTo>
                    <a:cubicBezTo>
                      <a:pt x="5" y="212"/>
                      <a:pt x="9" y="213"/>
                      <a:pt x="15" y="213"/>
                    </a:cubicBezTo>
                    <a:cubicBezTo>
                      <a:pt x="77" y="213"/>
                      <a:pt x="394" y="102"/>
                      <a:pt x="820" y="102"/>
                    </a:cubicBezTo>
                    <a:cubicBezTo>
                      <a:pt x="924" y="102"/>
                      <a:pt x="1035" y="108"/>
                      <a:pt x="1150" y="125"/>
                    </a:cubicBezTo>
                    <a:cubicBezTo>
                      <a:pt x="1763" y="197"/>
                      <a:pt x="2187" y="503"/>
                      <a:pt x="2234" y="503"/>
                    </a:cubicBezTo>
                    <a:cubicBezTo>
                      <a:pt x="2236" y="503"/>
                      <a:pt x="2237" y="502"/>
                      <a:pt x="2238" y="501"/>
                    </a:cubicBezTo>
                    <a:cubicBezTo>
                      <a:pt x="2242" y="488"/>
                      <a:pt x="2151" y="397"/>
                      <a:pt x="1963" y="288"/>
                    </a:cubicBezTo>
                    <a:cubicBezTo>
                      <a:pt x="1774" y="177"/>
                      <a:pt x="1495" y="64"/>
                      <a:pt x="1163" y="20"/>
                    </a:cubicBezTo>
                    <a:cubicBezTo>
                      <a:pt x="1062" y="7"/>
                      <a:pt x="963" y="1"/>
                      <a:pt x="86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4188;p48">
                <a:extLst>
                  <a:ext uri="{FF2B5EF4-FFF2-40B4-BE49-F238E27FC236}">
                    <a16:creationId xmlns:a16="http://schemas.microsoft.com/office/drawing/2014/main" id="{B4FC84F1-3E9D-4076-94FE-FA685FB54011}"/>
                  </a:ext>
                </a:extLst>
              </p:cNvPr>
              <p:cNvSpPr/>
              <p:nvPr/>
            </p:nvSpPr>
            <p:spPr>
              <a:xfrm>
                <a:off x="6004458" y="3329974"/>
                <a:ext cx="75057" cy="75057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2" extrusionOk="0">
                    <a:moveTo>
                      <a:pt x="1578" y="1"/>
                    </a:moveTo>
                    <a:cubicBezTo>
                      <a:pt x="704" y="1"/>
                      <a:pt x="1" y="704"/>
                      <a:pt x="1" y="1578"/>
                    </a:cubicBezTo>
                    <a:cubicBezTo>
                      <a:pt x="1" y="2448"/>
                      <a:pt x="704" y="3151"/>
                      <a:pt x="1578" y="3151"/>
                    </a:cubicBezTo>
                    <a:cubicBezTo>
                      <a:pt x="2449" y="3151"/>
                      <a:pt x="3151" y="2448"/>
                      <a:pt x="3151" y="1578"/>
                    </a:cubicBezTo>
                    <a:cubicBezTo>
                      <a:pt x="3151" y="704"/>
                      <a:pt x="2449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4189;p48">
                <a:extLst>
                  <a:ext uri="{FF2B5EF4-FFF2-40B4-BE49-F238E27FC236}">
                    <a16:creationId xmlns:a16="http://schemas.microsoft.com/office/drawing/2014/main" id="{0E73A5E7-8B6D-4567-AE43-399E19758B6F}"/>
                  </a:ext>
                </a:extLst>
              </p:cNvPr>
              <p:cNvSpPr/>
              <p:nvPr/>
            </p:nvSpPr>
            <p:spPr>
              <a:xfrm>
                <a:off x="6003219" y="3328879"/>
                <a:ext cx="76510" cy="77224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3" extrusionOk="0">
                    <a:moveTo>
                      <a:pt x="1637" y="94"/>
                    </a:moveTo>
                    <a:cubicBezTo>
                      <a:pt x="1731" y="94"/>
                      <a:pt x="1823" y="102"/>
                      <a:pt x="1910" y="116"/>
                    </a:cubicBezTo>
                    <a:cubicBezTo>
                      <a:pt x="2164" y="160"/>
                      <a:pt x="2386" y="269"/>
                      <a:pt x="2561" y="400"/>
                    </a:cubicBezTo>
                    <a:cubicBezTo>
                      <a:pt x="2915" y="662"/>
                      <a:pt x="3072" y="1007"/>
                      <a:pt x="3138" y="1243"/>
                    </a:cubicBezTo>
                    <a:cubicBezTo>
                      <a:pt x="3198" y="1476"/>
                      <a:pt x="3195" y="1620"/>
                      <a:pt x="3203" y="1624"/>
                    </a:cubicBezTo>
                    <a:lnTo>
                      <a:pt x="3203" y="1624"/>
                    </a:lnTo>
                    <a:cubicBezTo>
                      <a:pt x="3195" y="1624"/>
                      <a:pt x="3198" y="1767"/>
                      <a:pt x="3138" y="2000"/>
                    </a:cubicBezTo>
                    <a:cubicBezTo>
                      <a:pt x="3072" y="2236"/>
                      <a:pt x="2915" y="2581"/>
                      <a:pt x="2561" y="2843"/>
                    </a:cubicBezTo>
                    <a:cubicBezTo>
                      <a:pt x="2386" y="2974"/>
                      <a:pt x="2164" y="3084"/>
                      <a:pt x="1910" y="3127"/>
                    </a:cubicBezTo>
                    <a:cubicBezTo>
                      <a:pt x="1820" y="3143"/>
                      <a:pt x="1724" y="3152"/>
                      <a:pt x="1627" y="3152"/>
                    </a:cubicBezTo>
                    <a:cubicBezTo>
                      <a:pt x="1457" y="3152"/>
                      <a:pt x="1280" y="3124"/>
                      <a:pt x="1111" y="3058"/>
                    </a:cubicBezTo>
                    <a:cubicBezTo>
                      <a:pt x="839" y="2961"/>
                      <a:pt x="581" y="2778"/>
                      <a:pt x="403" y="2524"/>
                    </a:cubicBezTo>
                    <a:cubicBezTo>
                      <a:pt x="214" y="2275"/>
                      <a:pt x="109" y="1951"/>
                      <a:pt x="105" y="1620"/>
                    </a:cubicBezTo>
                    <a:cubicBezTo>
                      <a:pt x="109" y="1292"/>
                      <a:pt x="214" y="973"/>
                      <a:pt x="403" y="719"/>
                    </a:cubicBezTo>
                    <a:cubicBezTo>
                      <a:pt x="581" y="466"/>
                      <a:pt x="839" y="283"/>
                      <a:pt x="1111" y="186"/>
                    </a:cubicBezTo>
                    <a:cubicBezTo>
                      <a:pt x="1284" y="121"/>
                      <a:pt x="1464" y="94"/>
                      <a:pt x="1637" y="94"/>
                    </a:cubicBezTo>
                    <a:close/>
                    <a:moveTo>
                      <a:pt x="1619" y="1"/>
                    </a:moveTo>
                    <a:cubicBezTo>
                      <a:pt x="1441" y="1"/>
                      <a:pt x="1256" y="29"/>
                      <a:pt x="1075" y="95"/>
                    </a:cubicBezTo>
                    <a:cubicBezTo>
                      <a:pt x="787" y="194"/>
                      <a:pt x="512" y="392"/>
                      <a:pt x="315" y="658"/>
                    </a:cubicBezTo>
                    <a:cubicBezTo>
                      <a:pt x="115" y="924"/>
                      <a:pt x="0" y="1270"/>
                      <a:pt x="0" y="1620"/>
                    </a:cubicBezTo>
                    <a:cubicBezTo>
                      <a:pt x="0" y="1973"/>
                      <a:pt x="115" y="2318"/>
                      <a:pt x="315" y="2586"/>
                    </a:cubicBezTo>
                    <a:cubicBezTo>
                      <a:pt x="512" y="2856"/>
                      <a:pt x="787" y="3048"/>
                      <a:pt x="1075" y="3149"/>
                    </a:cubicBezTo>
                    <a:cubicBezTo>
                      <a:pt x="1256" y="3215"/>
                      <a:pt x="1441" y="3243"/>
                      <a:pt x="1619" y="3243"/>
                    </a:cubicBezTo>
                    <a:cubicBezTo>
                      <a:pt x="1725" y="3243"/>
                      <a:pt x="1829" y="3233"/>
                      <a:pt x="1928" y="3215"/>
                    </a:cubicBezTo>
                    <a:cubicBezTo>
                      <a:pt x="2194" y="3163"/>
                      <a:pt x="2426" y="3044"/>
                      <a:pt x="2606" y="2905"/>
                    </a:cubicBezTo>
                    <a:cubicBezTo>
                      <a:pt x="2973" y="2620"/>
                      <a:pt x="3125" y="2258"/>
                      <a:pt x="3177" y="2013"/>
                    </a:cubicBezTo>
                    <a:cubicBezTo>
                      <a:pt x="3203" y="1886"/>
                      <a:pt x="3213" y="1790"/>
                      <a:pt x="3213" y="1725"/>
                    </a:cubicBezTo>
                    <a:cubicBezTo>
                      <a:pt x="3213" y="1654"/>
                      <a:pt x="3209" y="1624"/>
                      <a:pt x="3203" y="1624"/>
                    </a:cubicBezTo>
                    <a:cubicBezTo>
                      <a:pt x="3209" y="1624"/>
                      <a:pt x="3213" y="1589"/>
                      <a:pt x="3213" y="1519"/>
                    </a:cubicBezTo>
                    <a:cubicBezTo>
                      <a:pt x="3213" y="1453"/>
                      <a:pt x="3203" y="1358"/>
                      <a:pt x="3177" y="1231"/>
                    </a:cubicBezTo>
                    <a:cubicBezTo>
                      <a:pt x="3125" y="986"/>
                      <a:pt x="2973" y="623"/>
                      <a:pt x="2606" y="339"/>
                    </a:cubicBezTo>
                    <a:cubicBezTo>
                      <a:pt x="2426" y="200"/>
                      <a:pt x="2194" y="81"/>
                      <a:pt x="1928" y="29"/>
                    </a:cubicBezTo>
                    <a:cubicBezTo>
                      <a:pt x="1829" y="11"/>
                      <a:pt x="1725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4190;p48">
                <a:extLst>
                  <a:ext uri="{FF2B5EF4-FFF2-40B4-BE49-F238E27FC236}">
                    <a16:creationId xmlns:a16="http://schemas.microsoft.com/office/drawing/2014/main" id="{CB0E4338-F58A-4148-93CA-7F77B3E86481}"/>
                  </a:ext>
                </a:extLst>
              </p:cNvPr>
              <p:cNvSpPr/>
              <p:nvPr/>
            </p:nvSpPr>
            <p:spPr>
              <a:xfrm>
                <a:off x="6032892" y="3342643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0" y="1"/>
                    </a:moveTo>
                    <a:cubicBezTo>
                      <a:pt x="624" y="1"/>
                      <a:pt x="512" y="63"/>
                      <a:pt x="384" y="207"/>
                    </a:cubicBezTo>
                    <a:cubicBezTo>
                      <a:pt x="245" y="364"/>
                      <a:pt x="92" y="622"/>
                      <a:pt x="43" y="941"/>
                    </a:cubicBezTo>
                    <a:cubicBezTo>
                      <a:pt x="0" y="1260"/>
                      <a:pt x="69" y="1548"/>
                      <a:pt x="153" y="1736"/>
                    </a:cubicBezTo>
                    <a:cubicBezTo>
                      <a:pt x="237" y="1921"/>
                      <a:pt x="324" y="2013"/>
                      <a:pt x="340" y="2013"/>
                    </a:cubicBezTo>
                    <a:cubicBezTo>
                      <a:pt x="340" y="2013"/>
                      <a:pt x="341" y="2012"/>
                      <a:pt x="341" y="2012"/>
                    </a:cubicBezTo>
                    <a:cubicBezTo>
                      <a:pt x="358" y="2003"/>
                      <a:pt x="289" y="1898"/>
                      <a:pt x="223" y="1710"/>
                    </a:cubicBezTo>
                    <a:cubicBezTo>
                      <a:pt x="162" y="1522"/>
                      <a:pt x="105" y="1252"/>
                      <a:pt x="153" y="954"/>
                    </a:cubicBezTo>
                    <a:cubicBezTo>
                      <a:pt x="196" y="661"/>
                      <a:pt x="327" y="413"/>
                      <a:pt x="442" y="255"/>
                    </a:cubicBezTo>
                    <a:cubicBezTo>
                      <a:pt x="559" y="98"/>
                      <a:pt x="656" y="15"/>
                      <a:pt x="642" y="1"/>
                    </a:cubicBezTo>
                    <a:cubicBezTo>
                      <a:pt x="642" y="1"/>
                      <a:pt x="641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4191;p48">
                <a:extLst>
                  <a:ext uri="{FF2B5EF4-FFF2-40B4-BE49-F238E27FC236}">
                    <a16:creationId xmlns:a16="http://schemas.microsoft.com/office/drawing/2014/main" id="{E9578F70-7FD1-425D-B316-F8F44C554255}"/>
                  </a:ext>
                </a:extLst>
              </p:cNvPr>
              <p:cNvSpPr/>
              <p:nvPr/>
            </p:nvSpPr>
            <p:spPr>
              <a:xfrm>
                <a:off x="6013626" y="3362100"/>
                <a:ext cx="53531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2" extrusionOk="0">
                    <a:moveTo>
                      <a:pt x="880" y="0"/>
                    </a:moveTo>
                    <a:cubicBezTo>
                      <a:pt x="664" y="0"/>
                      <a:pt x="471" y="32"/>
                      <a:pt x="324" y="72"/>
                    </a:cubicBezTo>
                    <a:cubicBezTo>
                      <a:pt x="118" y="128"/>
                      <a:pt x="1" y="199"/>
                      <a:pt x="5" y="207"/>
                    </a:cubicBezTo>
                    <a:cubicBezTo>
                      <a:pt x="5" y="210"/>
                      <a:pt x="9" y="211"/>
                      <a:pt x="16" y="211"/>
                    </a:cubicBezTo>
                    <a:cubicBezTo>
                      <a:pt x="79" y="211"/>
                      <a:pt x="399" y="102"/>
                      <a:pt x="826" y="102"/>
                    </a:cubicBezTo>
                    <a:cubicBezTo>
                      <a:pt x="929" y="102"/>
                      <a:pt x="1037" y="109"/>
                      <a:pt x="1150" y="124"/>
                    </a:cubicBezTo>
                    <a:cubicBezTo>
                      <a:pt x="1760" y="199"/>
                      <a:pt x="2182" y="502"/>
                      <a:pt x="2233" y="502"/>
                    </a:cubicBezTo>
                    <a:cubicBezTo>
                      <a:pt x="2235" y="502"/>
                      <a:pt x="2237" y="501"/>
                      <a:pt x="2238" y="500"/>
                    </a:cubicBezTo>
                    <a:cubicBezTo>
                      <a:pt x="2247" y="491"/>
                      <a:pt x="2151" y="395"/>
                      <a:pt x="1963" y="286"/>
                    </a:cubicBezTo>
                    <a:cubicBezTo>
                      <a:pt x="1779" y="177"/>
                      <a:pt x="1495" y="63"/>
                      <a:pt x="1167" y="19"/>
                    </a:cubicBezTo>
                    <a:cubicBezTo>
                      <a:pt x="1068" y="6"/>
                      <a:pt x="972" y="0"/>
                      <a:pt x="8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192;p48">
                <a:extLst>
                  <a:ext uri="{FF2B5EF4-FFF2-40B4-BE49-F238E27FC236}">
                    <a16:creationId xmlns:a16="http://schemas.microsoft.com/office/drawing/2014/main" id="{26A70EEF-6F97-4C41-AC71-3FE45F41D04A}"/>
                  </a:ext>
                </a:extLst>
              </p:cNvPr>
              <p:cNvSpPr/>
              <p:nvPr/>
            </p:nvSpPr>
            <p:spPr>
              <a:xfrm>
                <a:off x="4915536" y="3311018"/>
                <a:ext cx="75176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7" h="3157" extrusionOk="0">
                    <a:moveTo>
                      <a:pt x="1579" y="1"/>
                    </a:moveTo>
                    <a:cubicBezTo>
                      <a:pt x="709" y="1"/>
                      <a:pt x="1" y="708"/>
                      <a:pt x="1" y="1579"/>
                    </a:cubicBezTo>
                    <a:cubicBezTo>
                      <a:pt x="1" y="2449"/>
                      <a:pt x="709" y="3156"/>
                      <a:pt x="1579" y="3156"/>
                    </a:cubicBezTo>
                    <a:cubicBezTo>
                      <a:pt x="2449" y="3156"/>
                      <a:pt x="3157" y="2449"/>
                      <a:pt x="3157" y="1579"/>
                    </a:cubicBezTo>
                    <a:cubicBezTo>
                      <a:pt x="3157" y="708"/>
                      <a:pt x="2449" y="1"/>
                      <a:pt x="1579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193;p48">
                <a:extLst>
                  <a:ext uri="{FF2B5EF4-FFF2-40B4-BE49-F238E27FC236}">
                    <a16:creationId xmlns:a16="http://schemas.microsoft.com/office/drawing/2014/main" id="{271449D6-E054-4E6E-9C3A-537CF0F577BE}"/>
                  </a:ext>
                </a:extLst>
              </p:cNvPr>
              <p:cNvSpPr/>
              <p:nvPr/>
            </p:nvSpPr>
            <p:spPr>
              <a:xfrm>
                <a:off x="4914298" y="3309946"/>
                <a:ext cx="76510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3244" extrusionOk="0">
                    <a:moveTo>
                      <a:pt x="1618" y="0"/>
                    </a:moveTo>
                    <a:cubicBezTo>
                      <a:pt x="1441" y="0"/>
                      <a:pt x="1255" y="28"/>
                      <a:pt x="1075" y="94"/>
                    </a:cubicBezTo>
                    <a:cubicBezTo>
                      <a:pt x="792" y="194"/>
                      <a:pt x="516" y="392"/>
                      <a:pt x="320" y="658"/>
                    </a:cubicBezTo>
                    <a:cubicBezTo>
                      <a:pt x="119" y="924"/>
                      <a:pt x="6" y="1270"/>
                      <a:pt x="0" y="1624"/>
                    </a:cubicBezTo>
                    <a:cubicBezTo>
                      <a:pt x="6" y="1977"/>
                      <a:pt x="119" y="2318"/>
                      <a:pt x="320" y="2585"/>
                    </a:cubicBezTo>
                    <a:cubicBezTo>
                      <a:pt x="516" y="2856"/>
                      <a:pt x="792" y="3048"/>
                      <a:pt x="1075" y="3149"/>
                    </a:cubicBezTo>
                    <a:cubicBezTo>
                      <a:pt x="1253" y="3216"/>
                      <a:pt x="1435" y="3243"/>
                      <a:pt x="1610" y="3243"/>
                    </a:cubicBezTo>
                    <a:cubicBezTo>
                      <a:pt x="1720" y="3243"/>
                      <a:pt x="1827" y="3233"/>
                      <a:pt x="1928" y="3214"/>
                    </a:cubicBezTo>
                    <a:cubicBezTo>
                      <a:pt x="2199" y="3166"/>
                      <a:pt x="2426" y="3044"/>
                      <a:pt x="2610" y="2904"/>
                    </a:cubicBezTo>
                    <a:cubicBezTo>
                      <a:pt x="2973" y="2620"/>
                      <a:pt x="3126" y="2258"/>
                      <a:pt x="3178" y="2012"/>
                    </a:cubicBezTo>
                    <a:cubicBezTo>
                      <a:pt x="3205" y="1890"/>
                      <a:pt x="3213" y="1790"/>
                      <a:pt x="3213" y="1724"/>
                    </a:cubicBezTo>
                    <a:cubicBezTo>
                      <a:pt x="3213" y="1659"/>
                      <a:pt x="3213" y="1624"/>
                      <a:pt x="3209" y="1624"/>
                    </a:cubicBezTo>
                    <a:cubicBezTo>
                      <a:pt x="3195" y="1624"/>
                      <a:pt x="3205" y="1764"/>
                      <a:pt x="3138" y="2004"/>
                    </a:cubicBezTo>
                    <a:cubicBezTo>
                      <a:pt x="3073" y="2235"/>
                      <a:pt x="2916" y="2581"/>
                      <a:pt x="2562" y="2847"/>
                    </a:cubicBezTo>
                    <a:cubicBezTo>
                      <a:pt x="2386" y="2974"/>
                      <a:pt x="2168" y="3083"/>
                      <a:pt x="1914" y="3127"/>
                    </a:cubicBezTo>
                    <a:cubicBezTo>
                      <a:pt x="1823" y="3143"/>
                      <a:pt x="1728" y="3152"/>
                      <a:pt x="1631" y="3152"/>
                    </a:cubicBezTo>
                    <a:cubicBezTo>
                      <a:pt x="1459" y="3152"/>
                      <a:pt x="1281" y="3124"/>
                      <a:pt x="1111" y="3057"/>
                    </a:cubicBezTo>
                    <a:cubicBezTo>
                      <a:pt x="839" y="2961"/>
                      <a:pt x="587" y="2778"/>
                      <a:pt x="403" y="2524"/>
                    </a:cubicBezTo>
                    <a:cubicBezTo>
                      <a:pt x="215" y="2274"/>
                      <a:pt x="110" y="1951"/>
                      <a:pt x="105" y="1624"/>
                    </a:cubicBezTo>
                    <a:cubicBezTo>
                      <a:pt x="110" y="1292"/>
                      <a:pt x="215" y="973"/>
                      <a:pt x="403" y="723"/>
                    </a:cubicBezTo>
                    <a:cubicBezTo>
                      <a:pt x="587" y="470"/>
                      <a:pt x="839" y="287"/>
                      <a:pt x="1111" y="186"/>
                    </a:cubicBezTo>
                    <a:cubicBezTo>
                      <a:pt x="1284" y="121"/>
                      <a:pt x="1464" y="94"/>
                      <a:pt x="1638" y="94"/>
                    </a:cubicBezTo>
                    <a:cubicBezTo>
                      <a:pt x="1733" y="94"/>
                      <a:pt x="1826" y="102"/>
                      <a:pt x="1914" y="116"/>
                    </a:cubicBezTo>
                    <a:cubicBezTo>
                      <a:pt x="2168" y="160"/>
                      <a:pt x="2386" y="269"/>
                      <a:pt x="2562" y="400"/>
                    </a:cubicBezTo>
                    <a:cubicBezTo>
                      <a:pt x="2916" y="662"/>
                      <a:pt x="3073" y="1007"/>
                      <a:pt x="3138" y="1243"/>
                    </a:cubicBezTo>
                    <a:cubicBezTo>
                      <a:pt x="3205" y="1483"/>
                      <a:pt x="3195" y="1624"/>
                      <a:pt x="3209" y="1624"/>
                    </a:cubicBezTo>
                    <a:cubicBezTo>
                      <a:pt x="3213" y="1624"/>
                      <a:pt x="3213" y="1588"/>
                      <a:pt x="3213" y="1523"/>
                    </a:cubicBezTo>
                    <a:cubicBezTo>
                      <a:pt x="3213" y="1453"/>
                      <a:pt x="3205" y="1357"/>
                      <a:pt x="3178" y="1235"/>
                    </a:cubicBezTo>
                    <a:cubicBezTo>
                      <a:pt x="3126" y="989"/>
                      <a:pt x="2973" y="628"/>
                      <a:pt x="2606" y="339"/>
                    </a:cubicBezTo>
                    <a:cubicBezTo>
                      <a:pt x="2426" y="199"/>
                      <a:pt x="2199" y="81"/>
                      <a:pt x="1928" y="29"/>
                    </a:cubicBezTo>
                    <a:cubicBezTo>
                      <a:pt x="1829" y="11"/>
                      <a:pt x="1725" y="0"/>
                      <a:pt x="16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194;p48">
                <a:extLst>
                  <a:ext uri="{FF2B5EF4-FFF2-40B4-BE49-F238E27FC236}">
                    <a16:creationId xmlns:a16="http://schemas.microsoft.com/office/drawing/2014/main" id="{43BE2ABC-29BF-4D99-8DA8-EE2C0162E6A8}"/>
                  </a:ext>
                </a:extLst>
              </p:cNvPr>
              <p:cNvSpPr/>
              <p:nvPr/>
            </p:nvSpPr>
            <p:spPr>
              <a:xfrm>
                <a:off x="4943971" y="3323711"/>
                <a:ext cx="15621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2" extrusionOk="0">
                    <a:moveTo>
                      <a:pt x="644" y="0"/>
                    </a:moveTo>
                    <a:cubicBezTo>
                      <a:pt x="623" y="0"/>
                      <a:pt x="516" y="64"/>
                      <a:pt x="385" y="211"/>
                    </a:cubicBezTo>
                    <a:cubicBezTo>
                      <a:pt x="249" y="364"/>
                      <a:pt x="97" y="621"/>
                      <a:pt x="49" y="941"/>
                    </a:cubicBezTo>
                    <a:cubicBezTo>
                      <a:pt x="0" y="1260"/>
                      <a:pt x="71" y="1553"/>
                      <a:pt x="158" y="1736"/>
                    </a:cubicBezTo>
                    <a:cubicBezTo>
                      <a:pt x="241" y="1919"/>
                      <a:pt x="329" y="2012"/>
                      <a:pt x="344" y="2012"/>
                    </a:cubicBezTo>
                    <a:cubicBezTo>
                      <a:pt x="344" y="2012"/>
                      <a:pt x="345" y="2011"/>
                      <a:pt x="345" y="2011"/>
                    </a:cubicBezTo>
                    <a:cubicBezTo>
                      <a:pt x="359" y="2003"/>
                      <a:pt x="293" y="1898"/>
                      <a:pt x="228" y="1710"/>
                    </a:cubicBezTo>
                    <a:cubicBezTo>
                      <a:pt x="162" y="1526"/>
                      <a:pt x="109" y="1251"/>
                      <a:pt x="154" y="958"/>
                    </a:cubicBezTo>
                    <a:cubicBezTo>
                      <a:pt x="197" y="661"/>
                      <a:pt x="328" y="417"/>
                      <a:pt x="446" y="254"/>
                    </a:cubicBezTo>
                    <a:cubicBezTo>
                      <a:pt x="559" y="97"/>
                      <a:pt x="656" y="14"/>
                      <a:pt x="648" y="1"/>
                    </a:cubicBezTo>
                    <a:cubicBezTo>
                      <a:pt x="647" y="1"/>
                      <a:pt x="646" y="0"/>
                      <a:pt x="6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195;p48">
                <a:extLst>
                  <a:ext uri="{FF2B5EF4-FFF2-40B4-BE49-F238E27FC236}">
                    <a16:creationId xmlns:a16="http://schemas.microsoft.com/office/drawing/2014/main" id="{9D88E4C5-4346-4CD1-9B82-4A030FB3034D}"/>
                  </a:ext>
                </a:extLst>
              </p:cNvPr>
              <p:cNvSpPr/>
              <p:nvPr/>
            </p:nvSpPr>
            <p:spPr>
              <a:xfrm>
                <a:off x="4924705" y="3343215"/>
                <a:ext cx="5353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0" extrusionOk="0">
                    <a:moveTo>
                      <a:pt x="882" y="0"/>
                    </a:moveTo>
                    <a:cubicBezTo>
                      <a:pt x="666" y="0"/>
                      <a:pt x="473" y="29"/>
                      <a:pt x="329" y="70"/>
                    </a:cubicBezTo>
                    <a:cubicBezTo>
                      <a:pt x="119" y="131"/>
                      <a:pt x="1" y="196"/>
                      <a:pt x="9" y="209"/>
                    </a:cubicBezTo>
                    <a:cubicBezTo>
                      <a:pt x="9" y="211"/>
                      <a:pt x="12" y="212"/>
                      <a:pt x="17" y="212"/>
                    </a:cubicBezTo>
                    <a:cubicBezTo>
                      <a:pt x="72" y="212"/>
                      <a:pt x="393" y="100"/>
                      <a:pt x="827" y="100"/>
                    </a:cubicBezTo>
                    <a:cubicBezTo>
                      <a:pt x="931" y="100"/>
                      <a:pt x="1040" y="106"/>
                      <a:pt x="1154" y="122"/>
                    </a:cubicBezTo>
                    <a:cubicBezTo>
                      <a:pt x="1764" y="197"/>
                      <a:pt x="2183" y="500"/>
                      <a:pt x="2233" y="500"/>
                    </a:cubicBezTo>
                    <a:cubicBezTo>
                      <a:pt x="2236" y="500"/>
                      <a:pt x="2237" y="499"/>
                      <a:pt x="2238" y="498"/>
                    </a:cubicBezTo>
                    <a:cubicBezTo>
                      <a:pt x="2247" y="489"/>
                      <a:pt x="2151" y="393"/>
                      <a:pt x="1963" y="284"/>
                    </a:cubicBezTo>
                    <a:cubicBezTo>
                      <a:pt x="1780" y="175"/>
                      <a:pt x="1495" y="60"/>
                      <a:pt x="1168" y="17"/>
                    </a:cubicBezTo>
                    <a:cubicBezTo>
                      <a:pt x="1070" y="5"/>
                      <a:pt x="974" y="0"/>
                      <a:pt x="88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196;p48">
                <a:extLst>
                  <a:ext uri="{FF2B5EF4-FFF2-40B4-BE49-F238E27FC236}">
                    <a16:creationId xmlns:a16="http://schemas.microsoft.com/office/drawing/2014/main" id="{7A270361-62D4-4576-9499-4DA09BF1DB4F}"/>
                  </a:ext>
                </a:extLst>
              </p:cNvPr>
              <p:cNvSpPr/>
              <p:nvPr/>
            </p:nvSpPr>
            <p:spPr>
              <a:xfrm>
                <a:off x="6016841" y="3808695"/>
                <a:ext cx="75057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2" h="3157" extrusionOk="0">
                    <a:moveTo>
                      <a:pt x="1574" y="1"/>
                    </a:moveTo>
                    <a:cubicBezTo>
                      <a:pt x="705" y="1"/>
                      <a:pt x="1" y="704"/>
                      <a:pt x="1" y="1579"/>
                    </a:cubicBezTo>
                    <a:cubicBezTo>
                      <a:pt x="1" y="2449"/>
                      <a:pt x="705" y="3157"/>
                      <a:pt x="1574" y="3157"/>
                    </a:cubicBezTo>
                    <a:cubicBezTo>
                      <a:pt x="2448" y="3157"/>
                      <a:pt x="3152" y="2449"/>
                      <a:pt x="3152" y="1579"/>
                    </a:cubicBezTo>
                    <a:cubicBezTo>
                      <a:pt x="3152" y="704"/>
                      <a:pt x="2448" y="1"/>
                      <a:pt x="1574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197;p48">
                <a:extLst>
                  <a:ext uri="{FF2B5EF4-FFF2-40B4-BE49-F238E27FC236}">
                    <a16:creationId xmlns:a16="http://schemas.microsoft.com/office/drawing/2014/main" id="{A472E5F8-360E-40B8-9D8B-2C64515795D3}"/>
                  </a:ext>
                </a:extLst>
              </p:cNvPr>
              <p:cNvSpPr/>
              <p:nvPr/>
            </p:nvSpPr>
            <p:spPr>
              <a:xfrm>
                <a:off x="6015508" y="3807623"/>
                <a:ext cx="76629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44" extrusionOk="0">
                    <a:moveTo>
                      <a:pt x="1619" y="1"/>
                    </a:moveTo>
                    <a:cubicBezTo>
                      <a:pt x="1441" y="1"/>
                      <a:pt x="1257" y="28"/>
                      <a:pt x="1080" y="94"/>
                    </a:cubicBezTo>
                    <a:cubicBezTo>
                      <a:pt x="791" y="195"/>
                      <a:pt x="516" y="392"/>
                      <a:pt x="319" y="658"/>
                    </a:cubicBezTo>
                    <a:cubicBezTo>
                      <a:pt x="118" y="924"/>
                      <a:pt x="4" y="1270"/>
                      <a:pt x="0" y="1624"/>
                    </a:cubicBezTo>
                    <a:cubicBezTo>
                      <a:pt x="4" y="1978"/>
                      <a:pt x="118" y="2318"/>
                      <a:pt x="319" y="2585"/>
                    </a:cubicBezTo>
                    <a:cubicBezTo>
                      <a:pt x="516" y="2856"/>
                      <a:pt x="791" y="3048"/>
                      <a:pt x="1080" y="3149"/>
                    </a:cubicBezTo>
                    <a:cubicBezTo>
                      <a:pt x="1254" y="3216"/>
                      <a:pt x="1435" y="3244"/>
                      <a:pt x="1611" y="3244"/>
                    </a:cubicBezTo>
                    <a:cubicBezTo>
                      <a:pt x="1721" y="3244"/>
                      <a:pt x="1829" y="3233"/>
                      <a:pt x="1932" y="3214"/>
                    </a:cubicBezTo>
                    <a:cubicBezTo>
                      <a:pt x="2199" y="3166"/>
                      <a:pt x="2430" y="3044"/>
                      <a:pt x="2609" y="2904"/>
                    </a:cubicBezTo>
                    <a:cubicBezTo>
                      <a:pt x="2972" y="2620"/>
                      <a:pt x="3129" y="2258"/>
                      <a:pt x="3181" y="2012"/>
                    </a:cubicBezTo>
                    <a:cubicBezTo>
                      <a:pt x="3208" y="1890"/>
                      <a:pt x="3217" y="1790"/>
                      <a:pt x="3217" y="1724"/>
                    </a:cubicBezTo>
                    <a:cubicBezTo>
                      <a:pt x="3217" y="1659"/>
                      <a:pt x="3212" y="1624"/>
                      <a:pt x="3208" y="1624"/>
                    </a:cubicBezTo>
                    <a:cubicBezTo>
                      <a:pt x="3195" y="1624"/>
                      <a:pt x="3203" y="1764"/>
                      <a:pt x="3138" y="2004"/>
                    </a:cubicBezTo>
                    <a:cubicBezTo>
                      <a:pt x="3076" y="2236"/>
                      <a:pt x="2915" y="2581"/>
                      <a:pt x="2566" y="2847"/>
                    </a:cubicBezTo>
                    <a:cubicBezTo>
                      <a:pt x="2386" y="2974"/>
                      <a:pt x="2168" y="3083"/>
                      <a:pt x="1914" y="3127"/>
                    </a:cubicBezTo>
                    <a:cubicBezTo>
                      <a:pt x="1824" y="3143"/>
                      <a:pt x="1730" y="3152"/>
                      <a:pt x="1633" y="3152"/>
                    </a:cubicBezTo>
                    <a:cubicBezTo>
                      <a:pt x="1462" y="3152"/>
                      <a:pt x="1284" y="3124"/>
                      <a:pt x="1110" y="3057"/>
                    </a:cubicBezTo>
                    <a:cubicBezTo>
                      <a:pt x="844" y="2961"/>
                      <a:pt x="586" y="2778"/>
                      <a:pt x="402" y="2524"/>
                    </a:cubicBezTo>
                    <a:cubicBezTo>
                      <a:pt x="218" y="2274"/>
                      <a:pt x="114" y="1951"/>
                      <a:pt x="109" y="1624"/>
                    </a:cubicBezTo>
                    <a:cubicBezTo>
                      <a:pt x="114" y="1292"/>
                      <a:pt x="218" y="973"/>
                      <a:pt x="402" y="723"/>
                    </a:cubicBezTo>
                    <a:cubicBezTo>
                      <a:pt x="586" y="470"/>
                      <a:pt x="844" y="287"/>
                      <a:pt x="1110" y="186"/>
                    </a:cubicBezTo>
                    <a:cubicBezTo>
                      <a:pt x="1286" y="121"/>
                      <a:pt x="1467" y="94"/>
                      <a:pt x="1640" y="94"/>
                    </a:cubicBezTo>
                    <a:cubicBezTo>
                      <a:pt x="1735" y="94"/>
                      <a:pt x="1827" y="102"/>
                      <a:pt x="1914" y="116"/>
                    </a:cubicBezTo>
                    <a:cubicBezTo>
                      <a:pt x="2168" y="160"/>
                      <a:pt x="2386" y="269"/>
                      <a:pt x="2566" y="400"/>
                    </a:cubicBezTo>
                    <a:cubicBezTo>
                      <a:pt x="2915" y="662"/>
                      <a:pt x="3076" y="1007"/>
                      <a:pt x="3138" y="1243"/>
                    </a:cubicBezTo>
                    <a:cubicBezTo>
                      <a:pt x="3203" y="1484"/>
                      <a:pt x="3195" y="1624"/>
                      <a:pt x="3208" y="1624"/>
                    </a:cubicBezTo>
                    <a:cubicBezTo>
                      <a:pt x="3212" y="1624"/>
                      <a:pt x="3217" y="1588"/>
                      <a:pt x="3217" y="1523"/>
                    </a:cubicBezTo>
                    <a:cubicBezTo>
                      <a:pt x="3217" y="1453"/>
                      <a:pt x="3208" y="1357"/>
                      <a:pt x="3181" y="1235"/>
                    </a:cubicBezTo>
                    <a:cubicBezTo>
                      <a:pt x="3129" y="990"/>
                      <a:pt x="2972" y="622"/>
                      <a:pt x="2609" y="339"/>
                    </a:cubicBezTo>
                    <a:cubicBezTo>
                      <a:pt x="2430" y="199"/>
                      <a:pt x="2199" y="81"/>
                      <a:pt x="1932" y="29"/>
                    </a:cubicBezTo>
                    <a:cubicBezTo>
                      <a:pt x="1832" y="11"/>
                      <a:pt x="1726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198;p48">
                <a:extLst>
                  <a:ext uri="{FF2B5EF4-FFF2-40B4-BE49-F238E27FC236}">
                    <a16:creationId xmlns:a16="http://schemas.microsoft.com/office/drawing/2014/main" id="{70FC4F85-9002-4C27-B778-D94BF267FDF1}"/>
                  </a:ext>
                </a:extLst>
              </p:cNvPr>
              <p:cNvSpPr/>
              <p:nvPr/>
            </p:nvSpPr>
            <p:spPr>
              <a:xfrm>
                <a:off x="6045157" y="3821388"/>
                <a:ext cx="15740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012" extrusionOk="0">
                    <a:moveTo>
                      <a:pt x="645" y="0"/>
                    </a:moveTo>
                    <a:cubicBezTo>
                      <a:pt x="628" y="0"/>
                      <a:pt x="516" y="64"/>
                      <a:pt x="389" y="211"/>
                    </a:cubicBezTo>
                    <a:cubicBezTo>
                      <a:pt x="250" y="364"/>
                      <a:pt x="97" y="621"/>
                      <a:pt x="48" y="941"/>
                    </a:cubicBezTo>
                    <a:cubicBezTo>
                      <a:pt x="0" y="1260"/>
                      <a:pt x="71" y="1553"/>
                      <a:pt x="158" y="1736"/>
                    </a:cubicBezTo>
                    <a:cubicBezTo>
                      <a:pt x="242" y="1919"/>
                      <a:pt x="328" y="2012"/>
                      <a:pt x="345" y="2012"/>
                    </a:cubicBezTo>
                    <a:cubicBezTo>
                      <a:pt x="345" y="2012"/>
                      <a:pt x="346" y="2011"/>
                      <a:pt x="346" y="2011"/>
                    </a:cubicBezTo>
                    <a:cubicBezTo>
                      <a:pt x="363" y="2003"/>
                      <a:pt x="294" y="1898"/>
                      <a:pt x="228" y="1710"/>
                    </a:cubicBezTo>
                    <a:cubicBezTo>
                      <a:pt x="163" y="1526"/>
                      <a:pt x="110" y="1251"/>
                      <a:pt x="153" y="954"/>
                    </a:cubicBezTo>
                    <a:cubicBezTo>
                      <a:pt x="202" y="661"/>
                      <a:pt x="329" y="417"/>
                      <a:pt x="446" y="254"/>
                    </a:cubicBezTo>
                    <a:cubicBezTo>
                      <a:pt x="565" y="97"/>
                      <a:pt x="661" y="14"/>
                      <a:pt x="647" y="1"/>
                    </a:cubicBezTo>
                    <a:cubicBezTo>
                      <a:pt x="647" y="1"/>
                      <a:pt x="646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199;p48">
                <a:extLst>
                  <a:ext uri="{FF2B5EF4-FFF2-40B4-BE49-F238E27FC236}">
                    <a16:creationId xmlns:a16="http://schemas.microsoft.com/office/drawing/2014/main" id="{919272DA-7652-486A-A754-9BD77E917576}"/>
                  </a:ext>
                </a:extLst>
              </p:cNvPr>
              <p:cNvSpPr/>
              <p:nvPr/>
            </p:nvSpPr>
            <p:spPr>
              <a:xfrm>
                <a:off x="6026010" y="3840892"/>
                <a:ext cx="53411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500" extrusionOk="0">
                    <a:moveTo>
                      <a:pt x="879" y="0"/>
                    </a:moveTo>
                    <a:cubicBezTo>
                      <a:pt x="664" y="0"/>
                      <a:pt x="471" y="29"/>
                      <a:pt x="324" y="70"/>
                    </a:cubicBezTo>
                    <a:cubicBezTo>
                      <a:pt x="118" y="131"/>
                      <a:pt x="1" y="196"/>
                      <a:pt x="5" y="209"/>
                    </a:cubicBezTo>
                    <a:cubicBezTo>
                      <a:pt x="6" y="211"/>
                      <a:pt x="9" y="212"/>
                      <a:pt x="14" y="212"/>
                    </a:cubicBezTo>
                    <a:cubicBezTo>
                      <a:pt x="71" y="212"/>
                      <a:pt x="392" y="100"/>
                      <a:pt x="825" y="100"/>
                    </a:cubicBezTo>
                    <a:cubicBezTo>
                      <a:pt x="928" y="100"/>
                      <a:pt x="1037" y="106"/>
                      <a:pt x="1150" y="122"/>
                    </a:cubicBezTo>
                    <a:cubicBezTo>
                      <a:pt x="1760" y="197"/>
                      <a:pt x="2182" y="500"/>
                      <a:pt x="2233" y="500"/>
                    </a:cubicBezTo>
                    <a:cubicBezTo>
                      <a:pt x="2236" y="500"/>
                      <a:pt x="2237" y="499"/>
                      <a:pt x="2238" y="498"/>
                    </a:cubicBezTo>
                    <a:cubicBezTo>
                      <a:pt x="2242" y="489"/>
                      <a:pt x="2151" y="393"/>
                      <a:pt x="1963" y="284"/>
                    </a:cubicBezTo>
                    <a:cubicBezTo>
                      <a:pt x="1774" y="175"/>
                      <a:pt x="1495" y="60"/>
                      <a:pt x="1163" y="17"/>
                    </a:cubicBezTo>
                    <a:cubicBezTo>
                      <a:pt x="1065" y="5"/>
                      <a:pt x="970" y="0"/>
                      <a:pt x="87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200;p48">
                <a:extLst>
                  <a:ext uri="{FF2B5EF4-FFF2-40B4-BE49-F238E27FC236}">
                    <a16:creationId xmlns:a16="http://schemas.microsoft.com/office/drawing/2014/main" id="{7DD81F6D-68E2-4C15-AF89-F744802A414F}"/>
                  </a:ext>
                </a:extLst>
              </p:cNvPr>
              <p:cNvSpPr/>
              <p:nvPr/>
            </p:nvSpPr>
            <p:spPr>
              <a:xfrm>
                <a:off x="4896413" y="3808695"/>
                <a:ext cx="75152" cy="75176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7" extrusionOk="0">
                    <a:moveTo>
                      <a:pt x="1578" y="1"/>
                    </a:moveTo>
                    <a:cubicBezTo>
                      <a:pt x="708" y="1"/>
                      <a:pt x="0" y="704"/>
                      <a:pt x="0" y="1579"/>
                    </a:cubicBezTo>
                    <a:cubicBezTo>
                      <a:pt x="0" y="2449"/>
                      <a:pt x="708" y="3157"/>
                      <a:pt x="1578" y="3157"/>
                    </a:cubicBezTo>
                    <a:cubicBezTo>
                      <a:pt x="2452" y="3157"/>
                      <a:pt x="3155" y="2449"/>
                      <a:pt x="3155" y="1579"/>
                    </a:cubicBezTo>
                    <a:cubicBezTo>
                      <a:pt x="3155" y="704"/>
                      <a:pt x="2452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201;p48">
                <a:extLst>
                  <a:ext uri="{FF2B5EF4-FFF2-40B4-BE49-F238E27FC236}">
                    <a16:creationId xmlns:a16="http://schemas.microsoft.com/office/drawing/2014/main" id="{BAE3C2D8-8A56-41E9-B4FE-A29143CC3E8E}"/>
                  </a:ext>
                </a:extLst>
              </p:cNvPr>
              <p:cNvSpPr/>
              <p:nvPr/>
            </p:nvSpPr>
            <p:spPr>
              <a:xfrm>
                <a:off x="4895151" y="3807623"/>
                <a:ext cx="76605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3244" extrusionOk="0">
                    <a:moveTo>
                      <a:pt x="1619" y="1"/>
                    </a:moveTo>
                    <a:cubicBezTo>
                      <a:pt x="1441" y="1"/>
                      <a:pt x="1258" y="28"/>
                      <a:pt x="1080" y="94"/>
                    </a:cubicBezTo>
                    <a:cubicBezTo>
                      <a:pt x="792" y="195"/>
                      <a:pt x="516" y="392"/>
                      <a:pt x="320" y="658"/>
                    </a:cubicBezTo>
                    <a:cubicBezTo>
                      <a:pt x="118" y="924"/>
                      <a:pt x="5" y="1270"/>
                      <a:pt x="1" y="1624"/>
                    </a:cubicBezTo>
                    <a:cubicBezTo>
                      <a:pt x="5" y="1978"/>
                      <a:pt x="118" y="2318"/>
                      <a:pt x="320" y="2585"/>
                    </a:cubicBezTo>
                    <a:cubicBezTo>
                      <a:pt x="516" y="2856"/>
                      <a:pt x="792" y="3048"/>
                      <a:pt x="1080" y="3149"/>
                    </a:cubicBezTo>
                    <a:cubicBezTo>
                      <a:pt x="1255" y="3216"/>
                      <a:pt x="1436" y="3244"/>
                      <a:pt x="1611" y="3244"/>
                    </a:cubicBezTo>
                    <a:cubicBezTo>
                      <a:pt x="1721" y="3244"/>
                      <a:pt x="1829" y="3233"/>
                      <a:pt x="1932" y="3214"/>
                    </a:cubicBezTo>
                    <a:cubicBezTo>
                      <a:pt x="2199" y="3166"/>
                      <a:pt x="2426" y="3044"/>
                      <a:pt x="2609" y="2904"/>
                    </a:cubicBezTo>
                    <a:cubicBezTo>
                      <a:pt x="2972" y="2620"/>
                      <a:pt x="3125" y="2258"/>
                      <a:pt x="3178" y="2012"/>
                    </a:cubicBezTo>
                    <a:cubicBezTo>
                      <a:pt x="3208" y="1890"/>
                      <a:pt x="3217" y="1790"/>
                      <a:pt x="3212" y="1724"/>
                    </a:cubicBezTo>
                    <a:cubicBezTo>
                      <a:pt x="3212" y="1659"/>
                      <a:pt x="3212" y="1624"/>
                      <a:pt x="3208" y="1624"/>
                    </a:cubicBezTo>
                    <a:cubicBezTo>
                      <a:pt x="3196" y="1624"/>
                      <a:pt x="3204" y="1764"/>
                      <a:pt x="3138" y="2004"/>
                    </a:cubicBezTo>
                    <a:cubicBezTo>
                      <a:pt x="3077" y="2236"/>
                      <a:pt x="2916" y="2581"/>
                      <a:pt x="2561" y="2847"/>
                    </a:cubicBezTo>
                    <a:cubicBezTo>
                      <a:pt x="2387" y="2974"/>
                      <a:pt x="2168" y="3083"/>
                      <a:pt x="1915" y="3127"/>
                    </a:cubicBezTo>
                    <a:cubicBezTo>
                      <a:pt x="1825" y="3143"/>
                      <a:pt x="1730" y="3152"/>
                      <a:pt x="1634" y="3152"/>
                    </a:cubicBezTo>
                    <a:cubicBezTo>
                      <a:pt x="1462" y="3152"/>
                      <a:pt x="1284" y="3124"/>
                      <a:pt x="1111" y="3057"/>
                    </a:cubicBezTo>
                    <a:cubicBezTo>
                      <a:pt x="844" y="2961"/>
                      <a:pt x="586" y="2778"/>
                      <a:pt x="403" y="2524"/>
                    </a:cubicBezTo>
                    <a:cubicBezTo>
                      <a:pt x="215" y="2274"/>
                      <a:pt x="110" y="1951"/>
                      <a:pt x="110" y="1624"/>
                    </a:cubicBezTo>
                    <a:cubicBezTo>
                      <a:pt x="110" y="1292"/>
                      <a:pt x="215" y="973"/>
                      <a:pt x="403" y="723"/>
                    </a:cubicBezTo>
                    <a:cubicBezTo>
                      <a:pt x="586" y="470"/>
                      <a:pt x="844" y="287"/>
                      <a:pt x="1111" y="186"/>
                    </a:cubicBezTo>
                    <a:cubicBezTo>
                      <a:pt x="1286" y="121"/>
                      <a:pt x="1465" y="94"/>
                      <a:pt x="1639" y="94"/>
                    </a:cubicBezTo>
                    <a:cubicBezTo>
                      <a:pt x="1733" y="94"/>
                      <a:pt x="1826" y="102"/>
                      <a:pt x="1915" y="116"/>
                    </a:cubicBezTo>
                    <a:cubicBezTo>
                      <a:pt x="2168" y="160"/>
                      <a:pt x="2387" y="269"/>
                      <a:pt x="2561" y="400"/>
                    </a:cubicBezTo>
                    <a:cubicBezTo>
                      <a:pt x="2916" y="662"/>
                      <a:pt x="3077" y="1007"/>
                      <a:pt x="3138" y="1243"/>
                    </a:cubicBezTo>
                    <a:cubicBezTo>
                      <a:pt x="3204" y="1484"/>
                      <a:pt x="3196" y="1624"/>
                      <a:pt x="3208" y="1624"/>
                    </a:cubicBezTo>
                    <a:cubicBezTo>
                      <a:pt x="3212" y="1624"/>
                      <a:pt x="3212" y="1588"/>
                      <a:pt x="3212" y="1523"/>
                    </a:cubicBezTo>
                    <a:cubicBezTo>
                      <a:pt x="3217" y="1453"/>
                      <a:pt x="3208" y="1357"/>
                      <a:pt x="3178" y="1235"/>
                    </a:cubicBezTo>
                    <a:cubicBezTo>
                      <a:pt x="3125" y="990"/>
                      <a:pt x="2972" y="622"/>
                      <a:pt x="2609" y="339"/>
                    </a:cubicBezTo>
                    <a:cubicBezTo>
                      <a:pt x="2426" y="199"/>
                      <a:pt x="2199" y="81"/>
                      <a:pt x="1932" y="29"/>
                    </a:cubicBezTo>
                    <a:cubicBezTo>
                      <a:pt x="1832" y="11"/>
                      <a:pt x="1727" y="1"/>
                      <a:pt x="16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202;p48">
                <a:extLst>
                  <a:ext uri="{FF2B5EF4-FFF2-40B4-BE49-F238E27FC236}">
                    <a16:creationId xmlns:a16="http://schemas.microsoft.com/office/drawing/2014/main" id="{78363D76-16F4-46FE-AB68-3DEA79C3DE1B}"/>
                  </a:ext>
                </a:extLst>
              </p:cNvPr>
              <p:cNvSpPr/>
              <p:nvPr/>
            </p:nvSpPr>
            <p:spPr>
              <a:xfrm>
                <a:off x="4924800" y="3821388"/>
                <a:ext cx="15645" cy="47911"/>
              </a:xfrm>
              <a:custGeom>
                <a:avLst/>
                <a:gdLst/>
                <a:ahLst/>
                <a:cxnLst/>
                <a:rect l="l" t="t" r="r" b="b"/>
                <a:pathLst>
                  <a:path w="657" h="2012" extrusionOk="0">
                    <a:moveTo>
                      <a:pt x="645" y="0"/>
                    </a:moveTo>
                    <a:cubicBezTo>
                      <a:pt x="625" y="0"/>
                      <a:pt x="516" y="64"/>
                      <a:pt x="386" y="211"/>
                    </a:cubicBezTo>
                    <a:cubicBezTo>
                      <a:pt x="251" y="364"/>
                      <a:pt x="97" y="621"/>
                      <a:pt x="49" y="941"/>
                    </a:cubicBezTo>
                    <a:cubicBezTo>
                      <a:pt x="1" y="1260"/>
                      <a:pt x="71" y="1553"/>
                      <a:pt x="158" y="1736"/>
                    </a:cubicBezTo>
                    <a:cubicBezTo>
                      <a:pt x="242" y="1919"/>
                      <a:pt x="329" y="2012"/>
                      <a:pt x="344" y="2012"/>
                    </a:cubicBezTo>
                    <a:cubicBezTo>
                      <a:pt x="345" y="2012"/>
                      <a:pt x="346" y="2011"/>
                      <a:pt x="346" y="2011"/>
                    </a:cubicBezTo>
                    <a:cubicBezTo>
                      <a:pt x="360" y="2003"/>
                      <a:pt x="294" y="1898"/>
                      <a:pt x="229" y="1710"/>
                    </a:cubicBezTo>
                    <a:cubicBezTo>
                      <a:pt x="162" y="1526"/>
                      <a:pt x="110" y="1251"/>
                      <a:pt x="154" y="954"/>
                    </a:cubicBezTo>
                    <a:cubicBezTo>
                      <a:pt x="198" y="661"/>
                      <a:pt x="329" y="417"/>
                      <a:pt x="447" y="254"/>
                    </a:cubicBezTo>
                    <a:cubicBezTo>
                      <a:pt x="565" y="97"/>
                      <a:pt x="656" y="14"/>
                      <a:pt x="648" y="1"/>
                    </a:cubicBezTo>
                    <a:cubicBezTo>
                      <a:pt x="648" y="1"/>
                      <a:pt x="647" y="0"/>
                      <a:pt x="64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203;p48">
                <a:extLst>
                  <a:ext uri="{FF2B5EF4-FFF2-40B4-BE49-F238E27FC236}">
                    <a16:creationId xmlns:a16="http://schemas.microsoft.com/office/drawing/2014/main" id="{6FBAA49D-ED6F-483C-B644-384252C07B1D}"/>
                  </a:ext>
                </a:extLst>
              </p:cNvPr>
              <p:cNvSpPr/>
              <p:nvPr/>
            </p:nvSpPr>
            <p:spPr>
              <a:xfrm>
                <a:off x="4905677" y="3840892"/>
                <a:ext cx="53388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0" extrusionOk="0">
                    <a:moveTo>
                      <a:pt x="878" y="0"/>
                    </a:moveTo>
                    <a:cubicBezTo>
                      <a:pt x="663" y="0"/>
                      <a:pt x="471" y="29"/>
                      <a:pt x="324" y="70"/>
                    </a:cubicBezTo>
                    <a:cubicBezTo>
                      <a:pt x="114" y="131"/>
                      <a:pt x="1" y="196"/>
                      <a:pt x="5" y="209"/>
                    </a:cubicBezTo>
                    <a:cubicBezTo>
                      <a:pt x="5" y="211"/>
                      <a:pt x="8" y="212"/>
                      <a:pt x="14" y="212"/>
                    </a:cubicBezTo>
                    <a:cubicBezTo>
                      <a:pt x="70" y="212"/>
                      <a:pt x="389" y="100"/>
                      <a:pt x="822" y="100"/>
                    </a:cubicBezTo>
                    <a:cubicBezTo>
                      <a:pt x="925" y="100"/>
                      <a:pt x="1035" y="106"/>
                      <a:pt x="1149" y="122"/>
                    </a:cubicBezTo>
                    <a:cubicBezTo>
                      <a:pt x="1760" y="197"/>
                      <a:pt x="2181" y="500"/>
                      <a:pt x="2233" y="500"/>
                    </a:cubicBezTo>
                    <a:cubicBezTo>
                      <a:pt x="2235" y="500"/>
                      <a:pt x="2237" y="499"/>
                      <a:pt x="2238" y="498"/>
                    </a:cubicBezTo>
                    <a:cubicBezTo>
                      <a:pt x="2242" y="489"/>
                      <a:pt x="2145" y="393"/>
                      <a:pt x="1962" y="284"/>
                    </a:cubicBezTo>
                    <a:cubicBezTo>
                      <a:pt x="1774" y="175"/>
                      <a:pt x="1495" y="60"/>
                      <a:pt x="1163" y="17"/>
                    </a:cubicBezTo>
                    <a:cubicBezTo>
                      <a:pt x="1065" y="5"/>
                      <a:pt x="969" y="0"/>
                      <a:pt x="8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204;p48">
                <a:extLst>
                  <a:ext uri="{FF2B5EF4-FFF2-40B4-BE49-F238E27FC236}">
                    <a16:creationId xmlns:a16="http://schemas.microsoft.com/office/drawing/2014/main" id="{011A0863-B369-40A2-B6B6-35E475EA1AE3}"/>
                  </a:ext>
                </a:extLst>
              </p:cNvPr>
              <p:cNvSpPr/>
              <p:nvPr/>
            </p:nvSpPr>
            <p:spPr>
              <a:xfrm>
                <a:off x="5728352" y="4141122"/>
                <a:ext cx="75152" cy="75152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578" y="1"/>
                    </a:moveTo>
                    <a:cubicBezTo>
                      <a:pt x="709" y="1"/>
                      <a:pt x="1" y="708"/>
                      <a:pt x="1" y="1578"/>
                    </a:cubicBezTo>
                    <a:cubicBezTo>
                      <a:pt x="1" y="2447"/>
                      <a:pt x="709" y="3155"/>
                      <a:pt x="1578" y="3155"/>
                    </a:cubicBezTo>
                    <a:cubicBezTo>
                      <a:pt x="2448" y="3155"/>
                      <a:pt x="3156" y="2447"/>
                      <a:pt x="3156" y="1578"/>
                    </a:cubicBezTo>
                    <a:cubicBezTo>
                      <a:pt x="3156" y="708"/>
                      <a:pt x="2448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205;p48">
                <a:extLst>
                  <a:ext uri="{FF2B5EF4-FFF2-40B4-BE49-F238E27FC236}">
                    <a16:creationId xmlns:a16="http://schemas.microsoft.com/office/drawing/2014/main" id="{35FF0F9F-F5FD-44D5-9A9D-E74C3C87A5D0}"/>
                  </a:ext>
                </a:extLst>
              </p:cNvPr>
              <p:cNvSpPr/>
              <p:nvPr/>
            </p:nvSpPr>
            <p:spPr>
              <a:xfrm>
                <a:off x="5727113" y="4140098"/>
                <a:ext cx="76629" cy="77176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41" extrusionOk="0">
                    <a:moveTo>
                      <a:pt x="1614" y="1"/>
                    </a:moveTo>
                    <a:cubicBezTo>
                      <a:pt x="1437" y="1"/>
                      <a:pt x="1254" y="29"/>
                      <a:pt x="1076" y="96"/>
                    </a:cubicBezTo>
                    <a:cubicBezTo>
                      <a:pt x="791" y="197"/>
                      <a:pt x="516" y="389"/>
                      <a:pt x="319" y="659"/>
                    </a:cubicBezTo>
                    <a:cubicBezTo>
                      <a:pt x="119" y="921"/>
                      <a:pt x="5" y="1266"/>
                      <a:pt x="0" y="1621"/>
                    </a:cubicBezTo>
                    <a:cubicBezTo>
                      <a:pt x="5" y="1974"/>
                      <a:pt x="119" y="2315"/>
                      <a:pt x="319" y="2583"/>
                    </a:cubicBezTo>
                    <a:cubicBezTo>
                      <a:pt x="516" y="2853"/>
                      <a:pt x="791" y="3045"/>
                      <a:pt x="1076" y="3146"/>
                    </a:cubicBezTo>
                    <a:cubicBezTo>
                      <a:pt x="1254" y="3213"/>
                      <a:pt x="1437" y="3241"/>
                      <a:pt x="1613" y="3241"/>
                    </a:cubicBezTo>
                    <a:cubicBezTo>
                      <a:pt x="1723" y="3241"/>
                      <a:pt x="1830" y="3230"/>
                      <a:pt x="1932" y="3212"/>
                    </a:cubicBezTo>
                    <a:cubicBezTo>
                      <a:pt x="2199" y="3164"/>
                      <a:pt x="2426" y="3041"/>
                      <a:pt x="2610" y="2906"/>
                    </a:cubicBezTo>
                    <a:cubicBezTo>
                      <a:pt x="2972" y="2617"/>
                      <a:pt x="3125" y="2254"/>
                      <a:pt x="3177" y="2010"/>
                    </a:cubicBezTo>
                    <a:cubicBezTo>
                      <a:pt x="3208" y="1887"/>
                      <a:pt x="3217" y="1787"/>
                      <a:pt x="3213" y="1722"/>
                    </a:cubicBezTo>
                    <a:cubicBezTo>
                      <a:pt x="3213" y="1656"/>
                      <a:pt x="3213" y="1621"/>
                      <a:pt x="3208" y="1621"/>
                    </a:cubicBezTo>
                    <a:cubicBezTo>
                      <a:pt x="3195" y="1621"/>
                      <a:pt x="3204" y="1760"/>
                      <a:pt x="3139" y="2001"/>
                    </a:cubicBezTo>
                    <a:cubicBezTo>
                      <a:pt x="3077" y="2237"/>
                      <a:pt x="2915" y="2578"/>
                      <a:pt x="2562" y="2845"/>
                    </a:cubicBezTo>
                    <a:cubicBezTo>
                      <a:pt x="2387" y="2971"/>
                      <a:pt x="2168" y="3085"/>
                      <a:pt x="1915" y="3124"/>
                    </a:cubicBezTo>
                    <a:cubicBezTo>
                      <a:pt x="1822" y="3140"/>
                      <a:pt x="1726" y="3149"/>
                      <a:pt x="1629" y="3149"/>
                    </a:cubicBezTo>
                    <a:cubicBezTo>
                      <a:pt x="1458" y="3149"/>
                      <a:pt x="1283" y="3121"/>
                      <a:pt x="1110" y="3055"/>
                    </a:cubicBezTo>
                    <a:cubicBezTo>
                      <a:pt x="844" y="2958"/>
                      <a:pt x="586" y="2775"/>
                      <a:pt x="402" y="2521"/>
                    </a:cubicBezTo>
                    <a:cubicBezTo>
                      <a:pt x="214" y="2272"/>
                      <a:pt x="110" y="1953"/>
                      <a:pt x="110" y="1621"/>
                    </a:cubicBezTo>
                    <a:cubicBezTo>
                      <a:pt x="110" y="1288"/>
                      <a:pt x="214" y="970"/>
                      <a:pt x="402" y="721"/>
                    </a:cubicBezTo>
                    <a:cubicBezTo>
                      <a:pt x="586" y="467"/>
                      <a:pt x="844" y="284"/>
                      <a:pt x="1110" y="187"/>
                    </a:cubicBezTo>
                    <a:cubicBezTo>
                      <a:pt x="1287" y="119"/>
                      <a:pt x="1468" y="91"/>
                      <a:pt x="1642" y="91"/>
                    </a:cubicBezTo>
                    <a:cubicBezTo>
                      <a:pt x="1735" y="91"/>
                      <a:pt x="1826" y="99"/>
                      <a:pt x="1915" y="113"/>
                    </a:cubicBezTo>
                    <a:cubicBezTo>
                      <a:pt x="2168" y="157"/>
                      <a:pt x="2387" y="266"/>
                      <a:pt x="2562" y="397"/>
                    </a:cubicBezTo>
                    <a:cubicBezTo>
                      <a:pt x="2915" y="663"/>
                      <a:pt x="3077" y="1004"/>
                      <a:pt x="3139" y="1240"/>
                    </a:cubicBezTo>
                    <a:cubicBezTo>
                      <a:pt x="3204" y="1481"/>
                      <a:pt x="3195" y="1621"/>
                      <a:pt x="3208" y="1621"/>
                    </a:cubicBezTo>
                    <a:cubicBezTo>
                      <a:pt x="3213" y="1621"/>
                      <a:pt x="3213" y="1586"/>
                      <a:pt x="3213" y="1520"/>
                    </a:cubicBezTo>
                    <a:cubicBezTo>
                      <a:pt x="3217" y="1455"/>
                      <a:pt x="3208" y="1355"/>
                      <a:pt x="3177" y="1232"/>
                    </a:cubicBezTo>
                    <a:cubicBezTo>
                      <a:pt x="3125" y="987"/>
                      <a:pt x="2972" y="625"/>
                      <a:pt x="2610" y="336"/>
                    </a:cubicBezTo>
                    <a:cubicBezTo>
                      <a:pt x="2426" y="197"/>
                      <a:pt x="2199" y="78"/>
                      <a:pt x="1932" y="30"/>
                    </a:cubicBezTo>
                    <a:cubicBezTo>
                      <a:pt x="1831" y="11"/>
                      <a:pt x="1724" y="1"/>
                      <a:pt x="16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206;p48">
                <a:extLst>
                  <a:ext uri="{FF2B5EF4-FFF2-40B4-BE49-F238E27FC236}">
                    <a16:creationId xmlns:a16="http://schemas.microsoft.com/office/drawing/2014/main" id="{9E4EA2C0-7DA7-4E7A-99A6-4E7656B70B85}"/>
                  </a:ext>
                </a:extLst>
              </p:cNvPr>
              <p:cNvSpPr/>
              <p:nvPr/>
            </p:nvSpPr>
            <p:spPr>
              <a:xfrm>
                <a:off x="5756786" y="4153792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4" y="1"/>
                    </a:moveTo>
                    <a:cubicBezTo>
                      <a:pt x="624" y="1"/>
                      <a:pt x="516" y="63"/>
                      <a:pt x="384" y="211"/>
                    </a:cubicBezTo>
                    <a:cubicBezTo>
                      <a:pt x="249" y="364"/>
                      <a:pt x="96" y="622"/>
                      <a:pt x="48" y="941"/>
                    </a:cubicBezTo>
                    <a:cubicBezTo>
                      <a:pt x="0" y="1260"/>
                      <a:pt x="70" y="1553"/>
                      <a:pt x="158" y="1740"/>
                    </a:cubicBezTo>
                    <a:cubicBezTo>
                      <a:pt x="241" y="1921"/>
                      <a:pt x="328" y="2012"/>
                      <a:pt x="344" y="2012"/>
                    </a:cubicBezTo>
                    <a:cubicBezTo>
                      <a:pt x="345" y="2012"/>
                      <a:pt x="345" y="2012"/>
                      <a:pt x="346" y="2012"/>
                    </a:cubicBezTo>
                    <a:cubicBezTo>
                      <a:pt x="358" y="2003"/>
                      <a:pt x="293" y="1898"/>
                      <a:pt x="227" y="1710"/>
                    </a:cubicBezTo>
                    <a:cubicBezTo>
                      <a:pt x="162" y="1526"/>
                      <a:pt x="110" y="1252"/>
                      <a:pt x="153" y="959"/>
                    </a:cubicBezTo>
                    <a:cubicBezTo>
                      <a:pt x="197" y="661"/>
                      <a:pt x="328" y="417"/>
                      <a:pt x="446" y="259"/>
                    </a:cubicBezTo>
                    <a:cubicBezTo>
                      <a:pt x="560" y="98"/>
                      <a:pt x="656" y="15"/>
                      <a:pt x="647" y="1"/>
                    </a:cubicBezTo>
                    <a:cubicBezTo>
                      <a:pt x="646" y="1"/>
                      <a:pt x="645" y="1"/>
                      <a:pt x="64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207;p48">
                <a:extLst>
                  <a:ext uri="{FF2B5EF4-FFF2-40B4-BE49-F238E27FC236}">
                    <a16:creationId xmlns:a16="http://schemas.microsoft.com/office/drawing/2014/main" id="{0C8E724B-3DD7-4FB2-AEAF-2EBA0CBC58EC}"/>
                  </a:ext>
                </a:extLst>
              </p:cNvPr>
              <p:cNvSpPr/>
              <p:nvPr/>
            </p:nvSpPr>
            <p:spPr>
              <a:xfrm>
                <a:off x="5737639" y="4173296"/>
                <a:ext cx="53388" cy="1190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500" extrusionOk="0">
                    <a:moveTo>
                      <a:pt x="883" y="0"/>
                    </a:moveTo>
                    <a:cubicBezTo>
                      <a:pt x="666" y="0"/>
                      <a:pt x="471" y="31"/>
                      <a:pt x="323" y="74"/>
                    </a:cubicBezTo>
                    <a:cubicBezTo>
                      <a:pt x="113" y="130"/>
                      <a:pt x="0" y="197"/>
                      <a:pt x="4" y="209"/>
                    </a:cubicBezTo>
                    <a:cubicBezTo>
                      <a:pt x="5" y="211"/>
                      <a:pt x="8" y="212"/>
                      <a:pt x="13" y="212"/>
                    </a:cubicBezTo>
                    <a:cubicBezTo>
                      <a:pt x="69" y="212"/>
                      <a:pt x="384" y="103"/>
                      <a:pt x="812" y="103"/>
                    </a:cubicBezTo>
                    <a:cubicBezTo>
                      <a:pt x="918" y="103"/>
                      <a:pt x="1031" y="109"/>
                      <a:pt x="1150" y="126"/>
                    </a:cubicBezTo>
                    <a:cubicBezTo>
                      <a:pt x="1759" y="197"/>
                      <a:pt x="2182" y="500"/>
                      <a:pt x="2229" y="500"/>
                    </a:cubicBezTo>
                    <a:cubicBezTo>
                      <a:pt x="2231" y="500"/>
                      <a:pt x="2232" y="499"/>
                      <a:pt x="2233" y="498"/>
                    </a:cubicBezTo>
                    <a:cubicBezTo>
                      <a:pt x="2241" y="489"/>
                      <a:pt x="2146" y="397"/>
                      <a:pt x="1962" y="284"/>
                    </a:cubicBezTo>
                    <a:cubicBezTo>
                      <a:pt x="1775" y="175"/>
                      <a:pt x="1490" y="61"/>
                      <a:pt x="1162" y="17"/>
                    </a:cubicBezTo>
                    <a:cubicBezTo>
                      <a:pt x="1066" y="6"/>
                      <a:pt x="973" y="0"/>
                      <a:pt x="88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208;p48">
                <a:extLst>
                  <a:ext uri="{FF2B5EF4-FFF2-40B4-BE49-F238E27FC236}">
                    <a16:creationId xmlns:a16="http://schemas.microsoft.com/office/drawing/2014/main" id="{E1E4BADA-A8C7-48F9-BD4A-B6BB850D96D5}"/>
                  </a:ext>
                </a:extLst>
              </p:cNvPr>
              <p:cNvSpPr/>
              <p:nvPr/>
            </p:nvSpPr>
            <p:spPr>
              <a:xfrm>
                <a:off x="5191142" y="4145885"/>
                <a:ext cx="75152" cy="7508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3" extrusionOk="0">
                    <a:moveTo>
                      <a:pt x="1578" y="1"/>
                    </a:moveTo>
                    <a:cubicBezTo>
                      <a:pt x="704" y="1"/>
                      <a:pt x="1" y="705"/>
                      <a:pt x="1" y="1574"/>
                    </a:cubicBezTo>
                    <a:cubicBezTo>
                      <a:pt x="1" y="2449"/>
                      <a:pt x="704" y="3153"/>
                      <a:pt x="1578" y="3153"/>
                    </a:cubicBezTo>
                    <a:cubicBezTo>
                      <a:pt x="2448" y="3153"/>
                      <a:pt x="3156" y="2449"/>
                      <a:pt x="3156" y="1574"/>
                    </a:cubicBezTo>
                    <a:cubicBezTo>
                      <a:pt x="3156" y="705"/>
                      <a:pt x="2448" y="1"/>
                      <a:pt x="1578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209;p48">
                <a:extLst>
                  <a:ext uri="{FF2B5EF4-FFF2-40B4-BE49-F238E27FC236}">
                    <a16:creationId xmlns:a16="http://schemas.microsoft.com/office/drawing/2014/main" id="{6A58D935-160A-4345-8404-4DD733F12855}"/>
                  </a:ext>
                </a:extLst>
              </p:cNvPr>
              <p:cNvSpPr/>
              <p:nvPr/>
            </p:nvSpPr>
            <p:spPr>
              <a:xfrm>
                <a:off x="5189904" y="4144790"/>
                <a:ext cx="76486" cy="77248"/>
              </a:xfrm>
              <a:custGeom>
                <a:avLst/>
                <a:gdLst/>
                <a:ahLst/>
                <a:cxnLst/>
                <a:rect l="l" t="t" r="r" b="b"/>
                <a:pathLst>
                  <a:path w="3212" h="3244" extrusionOk="0">
                    <a:moveTo>
                      <a:pt x="1629" y="92"/>
                    </a:moveTo>
                    <a:cubicBezTo>
                      <a:pt x="1726" y="92"/>
                      <a:pt x="1820" y="101"/>
                      <a:pt x="1910" y="117"/>
                    </a:cubicBezTo>
                    <a:cubicBezTo>
                      <a:pt x="2163" y="161"/>
                      <a:pt x="2386" y="270"/>
                      <a:pt x="2560" y="397"/>
                    </a:cubicBezTo>
                    <a:cubicBezTo>
                      <a:pt x="2915" y="664"/>
                      <a:pt x="3072" y="1009"/>
                      <a:pt x="3137" y="1240"/>
                    </a:cubicBezTo>
                    <a:cubicBezTo>
                      <a:pt x="3198" y="1476"/>
                      <a:pt x="3195" y="1620"/>
                      <a:pt x="3207" y="1620"/>
                    </a:cubicBezTo>
                    <a:lnTo>
                      <a:pt x="3207" y="1620"/>
                    </a:lnTo>
                    <a:cubicBezTo>
                      <a:pt x="3195" y="1625"/>
                      <a:pt x="3198" y="1765"/>
                      <a:pt x="3137" y="2001"/>
                    </a:cubicBezTo>
                    <a:cubicBezTo>
                      <a:pt x="3072" y="2237"/>
                      <a:pt x="2915" y="2582"/>
                      <a:pt x="2560" y="2844"/>
                    </a:cubicBezTo>
                    <a:cubicBezTo>
                      <a:pt x="2386" y="2975"/>
                      <a:pt x="2163" y="3084"/>
                      <a:pt x="1910" y="3128"/>
                    </a:cubicBezTo>
                    <a:cubicBezTo>
                      <a:pt x="1822" y="3142"/>
                      <a:pt x="1730" y="3150"/>
                      <a:pt x="1636" y="3150"/>
                    </a:cubicBezTo>
                    <a:cubicBezTo>
                      <a:pt x="1463" y="3150"/>
                      <a:pt x="1282" y="3123"/>
                      <a:pt x="1110" y="3058"/>
                    </a:cubicBezTo>
                    <a:cubicBezTo>
                      <a:pt x="839" y="2957"/>
                      <a:pt x="581" y="2774"/>
                      <a:pt x="402" y="2525"/>
                    </a:cubicBezTo>
                    <a:cubicBezTo>
                      <a:pt x="214" y="2271"/>
                      <a:pt x="109" y="1953"/>
                      <a:pt x="105" y="1620"/>
                    </a:cubicBezTo>
                    <a:cubicBezTo>
                      <a:pt x="109" y="1293"/>
                      <a:pt x="214" y="970"/>
                      <a:pt x="402" y="720"/>
                    </a:cubicBezTo>
                    <a:cubicBezTo>
                      <a:pt x="581" y="466"/>
                      <a:pt x="839" y="283"/>
                      <a:pt x="1110" y="187"/>
                    </a:cubicBezTo>
                    <a:cubicBezTo>
                      <a:pt x="1280" y="120"/>
                      <a:pt x="1458" y="92"/>
                      <a:pt x="1629" y="92"/>
                    </a:cubicBezTo>
                    <a:close/>
                    <a:moveTo>
                      <a:pt x="1609" y="1"/>
                    </a:moveTo>
                    <a:cubicBezTo>
                      <a:pt x="1434" y="1"/>
                      <a:pt x="1252" y="28"/>
                      <a:pt x="1075" y="95"/>
                    </a:cubicBezTo>
                    <a:cubicBezTo>
                      <a:pt x="787" y="196"/>
                      <a:pt x="511" y="388"/>
                      <a:pt x="319" y="659"/>
                    </a:cubicBezTo>
                    <a:cubicBezTo>
                      <a:pt x="118" y="926"/>
                      <a:pt x="0" y="1267"/>
                      <a:pt x="0" y="1620"/>
                    </a:cubicBezTo>
                    <a:cubicBezTo>
                      <a:pt x="0" y="1975"/>
                      <a:pt x="118" y="2320"/>
                      <a:pt x="319" y="2586"/>
                    </a:cubicBezTo>
                    <a:cubicBezTo>
                      <a:pt x="511" y="2852"/>
                      <a:pt x="787" y="3050"/>
                      <a:pt x="1075" y="3150"/>
                    </a:cubicBezTo>
                    <a:cubicBezTo>
                      <a:pt x="1255" y="3216"/>
                      <a:pt x="1440" y="3244"/>
                      <a:pt x="1617" y="3244"/>
                    </a:cubicBezTo>
                    <a:cubicBezTo>
                      <a:pt x="1724" y="3244"/>
                      <a:pt x="1828" y="3234"/>
                      <a:pt x="1927" y="3215"/>
                    </a:cubicBezTo>
                    <a:cubicBezTo>
                      <a:pt x="2193" y="3163"/>
                      <a:pt x="2425" y="3045"/>
                      <a:pt x="2604" y="2905"/>
                    </a:cubicBezTo>
                    <a:cubicBezTo>
                      <a:pt x="2972" y="2622"/>
                      <a:pt x="3125" y="2255"/>
                      <a:pt x="3177" y="2013"/>
                    </a:cubicBezTo>
                    <a:cubicBezTo>
                      <a:pt x="3203" y="1888"/>
                      <a:pt x="3212" y="1791"/>
                      <a:pt x="3212" y="1721"/>
                    </a:cubicBezTo>
                    <a:cubicBezTo>
                      <a:pt x="3212" y="1656"/>
                      <a:pt x="3208" y="1620"/>
                      <a:pt x="3208" y="1620"/>
                    </a:cubicBezTo>
                    <a:cubicBezTo>
                      <a:pt x="3208" y="1620"/>
                      <a:pt x="3212" y="1585"/>
                      <a:pt x="3212" y="1520"/>
                    </a:cubicBezTo>
                    <a:cubicBezTo>
                      <a:pt x="3212" y="1454"/>
                      <a:pt x="3203" y="1354"/>
                      <a:pt x="3177" y="1232"/>
                    </a:cubicBezTo>
                    <a:cubicBezTo>
                      <a:pt x="3125" y="987"/>
                      <a:pt x="2972" y="624"/>
                      <a:pt x="2604" y="341"/>
                    </a:cubicBezTo>
                    <a:cubicBezTo>
                      <a:pt x="2425" y="200"/>
                      <a:pt x="2193" y="78"/>
                      <a:pt x="1927" y="30"/>
                    </a:cubicBezTo>
                    <a:cubicBezTo>
                      <a:pt x="1826" y="11"/>
                      <a:pt x="1719" y="1"/>
                      <a:pt x="16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210;p48">
                <a:extLst>
                  <a:ext uri="{FF2B5EF4-FFF2-40B4-BE49-F238E27FC236}">
                    <a16:creationId xmlns:a16="http://schemas.microsoft.com/office/drawing/2014/main" id="{2F26F6BD-9A47-42DB-8CAA-4217BB451F24}"/>
                  </a:ext>
                </a:extLst>
              </p:cNvPr>
              <p:cNvSpPr/>
              <p:nvPr/>
            </p:nvSpPr>
            <p:spPr>
              <a:xfrm>
                <a:off x="5219553" y="4158555"/>
                <a:ext cx="15621" cy="4793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013" extrusionOk="0">
                    <a:moveTo>
                      <a:pt x="640" y="1"/>
                    </a:moveTo>
                    <a:cubicBezTo>
                      <a:pt x="619" y="1"/>
                      <a:pt x="513" y="68"/>
                      <a:pt x="385" y="208"/>
                    </a:cubicBezTo>
                    <a:cubicBezTo>
                      <a:pt x="246" y="360"/>
                      <a:pt x="97" y="623"/>
                      <a:pt x="48" y="937"/>
                    </a:cubicBezTo>
                    <a:cubicBezTo>
                      <a:pt x="0" y="1257"/>
                      <a:pt x="70" y="1550"/>
                      <a:pt x="157" y="1737"/>
                    </a:cubicBezTo>
                    <a:cubicBezTo>
                      <a:pt x="237" y="1917"/>
                      <a:pt x="324" y="2013"/>
                      <a:pt x="343" y="2013"/>
                    </a:cubicBezTo>
                    <a:cubicBezTo>
                      <a:pt x="344" y="2013"/>
                      <a:pt x="345" y="2013"/>
                      <a:pt x="345" y="2012"/>
                    </a:cubicBezTo>
                    <a:cubicBezTo>
                      <a:pt x="359" y="2004"/>
                      <a:pt x="289" y="1895"/>
                      <a:pt x="228" y="1711"/>
                    </a:cubicBezTo>
                    <a:cubicBezTo>
                      <a:pt x="162" y="1524"/>
                      <a:pt x="109" y="1252"/>
                      <a:pt x="153" y="955"/>
                    </a:cubicBezTo>
                    <a:cubicBezTo>
                      <a:pt x="197" y="658"/>
                      <a:pt x="328" y="413"/>
                      <a:pt x="442" y="255"/>
                    </a:cubicBezTo>
                    <a:cubicBezTo>
                      <a:pt x="560" y="94"/>
                      <a:pt x="656" y="15"/>
                      <a:pt x="643" y="3"/>
                    </a:cubicBezTo>
                    <a:cubicBezTo>
                      <a:pt x="643" y="2"/>
                      <a:pt x="642" y="1"/>
                      <a:pt x="64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211;p48">
                <a:extLst>
                  <a:ext uri="{FF2B5EF4-FFF2-40B4-BE49-F238E27FC236}">
                    <a16:creationId xmlns:a16="http://schemas.microsoft.com/office/drawing/2014/main" id="{ABF99012-0E91-4392-8912-47D272C8A16C}"/>
                  </a:ext>
                </a:extLst>
              </p:cNvPr>
              <p:cNvSpPr/>
              <p:nvPr/>
            </p:nvSpPr>
            <p:spPr>
              <a:xfrm>
                <a:off x="5200287" y="4178035"/>
                <a:ext cx="53531" cy="11954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502" extrusionOk="0">
                    <a:moveTo>
                      <a:pt x="878" y="1"/>
                    </a:moveTo>
                    <a:cubicBezTo>
                      <a:pt x="663" y="1"/>
                      <a:pt x="473" y="32"/>
                      <a:pt x="329" y="72"/>
                    </a:cubicBezTo>
                    <a:cubicBezTo>
                      <a:pt x="119" y="129"/>
                      <a:pt x="0" y="198"/>
                      <a:pt x="6" y="207"/>
                    </a:cubicBezTo>
                    <a:cubicBezTo>
                      <a:pt x="6" y="210"/>
                      <a:pt x="10" y="211"/>
                      <a:pt x="17" y="211"/>
                    </a:cubicBezTo>
                    <a:cubicBezTo>
                      <a:pt x="79" y="211"/>
                      <a:pt x="398" y="102"/>
                      <a:pt x="827" y="102"/>
                    </a:cubicBezTo>
                    <a:cubicBezTo>
                      <a:pt x="930" y="102"/>
                      <a:pt x="1040" y="109"/>
                      <a:pt x="1154" y="124"/>
                    </a:cubicBezTo>
                    <a:cubicBezTo>
                      <a:pt x="1765" y="200"/>
                      <a:pt x="2183" y="502"/>
                      <a:pt x="2234" y="502"/>
                    </a:cubicBezTo>
                    <a:cubicBezTo>
                      <a:pt x="2236" y="502"/>
                      <a:pt x="2238" y="501"/>
                      <a:pt x="2239" y="500"/>
                    </a:cubicBezTo>
                    <a:cubicBezTo>
                      <a:pt x="2247" y="492"/>
                      <a:pt x="2151" y="395"/>
                      <a:pt x="1963" y="286"/>
                    </a:cubicBezTo>
                    <a:cubicBezTo>
                      <a:pt x="1779" y="177"/>
                      <a:pt x="1495" y="63"/>
                      <a:pt x="1168" y="20"/>
                    </a:cubicBezTo>
                    <a:cubicBezTo>
                      <a:pt x="1068" y="6"/>
                      <a:pt x="971" y="1"/>
                      <a:pt x="8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6" name="Google Shape;4212;p48">
                <a:extLst>
                  <a:ext uri="{FF2B5EF4-FFF2-40B4-BE49-F238E27FC236}">
                    <a16:creationId xmlns:a16="http://schemas.microsoft.com/office/drawing/2014/main" id="{189934CF-7B5C-44BC-8C1B-A49E78953BE6}"/>
                  </a:ext>
                </a:extLst>
              </p:cNvPr>
              <p:cNvGrpSpPr/>
              <p:nvPr/>
            </p:nvGrpSpPr>
            <p:grpSpPr>
              <a:xfrm>
                <a:off x="4977978" y="3477958"/>
                <a:ext cx="542330" cy="504206"/>
                <a:chOff x="4977978" y="3477958"/>
                <a:chExt cx="542330" cy="504206"/>
              </a:xfrm>
            </p:grpSpPr>
            <p:sp>
              <p:nvSpPr>
                <p:cNvPr id="287" name="Google Shape;4213;p48">
                  <a:extLst>
                    <a:ext uri="{FF2B5EF4-FFF2-40B4-BE49-F238E27FC236}">
                      <a16:creationId xmlns:a16="http://schemas.microsoft.com/office/drawing/2014/main" id="{29A2A5E6-77EC-4C22-B3F4-01E34F7ACFD2}"/>
                    </a:ext>
                  </a:extLst>
                </p:cNvPr>
                <p:cNvSpPr/>
                <p:nvPr/>
              </p:nvSpPr>
              <p:spPr>
                <a:xfrm>
                  <a:off x="4977978" y="3477958"/>
                  <a:ext cx="542330" cy="504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" h="21174" extrusionOk="0">
                      <a:moveTo>
                        <a:pt x="97" y="9247"/>
                      </a:moveTo>
                      <a:cubicBezTo>
                        <a:pt x="97" y="9260"/>
                        <a:pt x="97" y="9272"/>
                        <a:pt x="101" y="9285"/>
                      </a:cubicBezTo>
                      <a:lnTo>
                        <a:pt x="101" y="9285"/>
                      </a:lnTo>
                      <a:cubicBezTo>
                        <a:pt x="100" y="9273"/>
                        <a:pt x="99" y="9260"/>
                        <a:pt x="97" y="9247"/>
                      </a:cubicBezTo>
                      <a:close/>
                      <a:moveTo>
                        <a:pt x="11110" y="7631"/>
                      </a:moveTo>
                      <a:lnTo>
                        <a:pt x="12076" y="9624"/>
                      </a:lnTo>
                      <a:cubicBezTo>
                        <a:pt x="12068" y="10389"/>
                        <a:pt x="10184" y="10913"/>
                        <a:pt x="9192" y="11044"/>
                      </a:cubicBezTo>
                      <a:cubicBezTo>
                        <a:pt x="7588" y="11254"/>
                        <a:pt x="7147" y="12525"/>
                        <a:pt x="7147" y="12525"/>
                      </a:cubicBezTo>
                      <a:lnTo>
                        <a:pt x="5822" y="10039"/>
                      </a:lnTo>
                      <a:cubicBezTo>
                        <a:pt x="5822" y="10039"/>
                        <a:pt x="7312" y="8584"/>
                        <a:pt x="8641" y="8470"/>
                      </a:cubicBezTo>
                      <a:cubicBezTo>
                        <a:pt x="9991" y="8356"/>
                        <a:pt x="11110" y="7631"/>
                        <a:pt x="11110" y="7631"/>
                      </a:cubicBezTo>
                      <a:close/>
                      <a:moveTo>
                        <a:pt x="1304" y="1"/>
                      </a:moveTo>
                      <a:cubicBezTo>
                        <a:pt x="464" y="2264"/>
                        <a:pt x="1" y="4707"/>
                        <a:pt x="1" y="7264"/>
                      </a:cubicBezTo>
                      <a:lnTo>
                        <a:pt x="1" y="7277"/>
                      </a:lnTo>
                      <a:cubicBezTo>
                        <a:pt x="1" y="7954"/>
                        <a:pt x="37" y="8628"/>
                        <a:pt x="102" y="9287"/>
                      </a:cubicBezTo>
                      <a:cubicBezTo>
                        <a:pt x="101" y="9287"/>
                        <a:pt x="101" y="9286"/>
                        <a:pt x="101" y="9285"/>
                      </a:cubicBezTo>
                      <a:lnTo>
                        <a:pt x="101" y="9285"/>
                      </a:lnTo>
                      <a:cubicBezTo>
                        <a:pt x="358" y="11959"/>
                        <a:pt x="1121" y="14486"/>
                        <a:pt x="2296" y="16764"/>
                      </a:cubicBezTo>
                      <a:lnTo>
                        <a:pt x="6299" y="16764"/>
                      </a:lnTo>
                      <a:lnTo>
                        <a:pt x="6299" y="17940"/>
                      </a:lnTo>
                      <a:lnTo>
                        <a:pt x="9166" y="17940"/>
                      </a:lnTo>
                      <a:lnTo>
                        <a:pt x="9166" y="21174"/>
                      </a:lnTo>
                      <a:lnTo>
                        <a:pt x="12211" y="21174"/>
                      </a:lnTo>
                      <a:lnTo>
                        <a:pt x="12211" y="18981"/>
                      </a:lnTo>
                      <a:lnTo>
                        <a:pt x="19186" y="18981"/>
                      </a:lnTo>
                      <a:lnTo>
                        <a:pt x="19186" y="15135"/>
                      </a:lnTo>
                      <a:lnTo>
                        <a:pt x="22774" y="15135"/>
                      </a:lnTo>
                      <a:lnTo>
                        <a:pt x="22774" y="14471"/>
                      </a:lnTo>
                      <a:lnTo>
                        <a:pt x="20886" y="12578"/>
                      </a:lnTo>
                      <a:lnTo>
                        <a:pt x="18745" y="12775"/>
                      </a:lnTo>
                      <a:lnTo>
                        <a:pt x="18745" y="8068"/>
                      </a:lnTo>
                      <a:lnTo>
                        <a:pt x="18745" y="5084"/>
                      </a:lnTo>
                      <a:lnTo>
                        <a:pt x="16866" y="2776"/>
                      </a:lnTo>
                      <a:lnTo>
                        <a:pt x="11263" y="2776"/>
                      </a:lnTo>
                      <a:lnTo>
                        <a:pt x="9974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4214;p48">
                  <a:extLst>
                    <a:ext uri="{FF2B5EF4-FFF2-40B4-BE49-F238E27FC236}">
                      <a16:creationId xmlns:a16="http://schemas.microsoft.com/office/drawing/2014/main" id="{5395CDBD-AC24-4BC4-B08D-AB409640EB2C}"/>
                    </a:ext>
                  </a:extLst>
                </p:cNvPr>
                <p:cNvSpPr/>
                <p:nvPr/>
              </p:nvSpPr>
              <p:spPr>
                <a:xfrm>
                  <a:off x="5061450" y="3620825"/>
                  <a:ext cx="269400" cy="207000"/>
                </a:xfrm>
                <a:prstGeom prst="ellipse">
                  <a:avLst/>
                </a:pr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5" name="Google Shape;4215;p48">
              <a:extLst>
                <a:ext uri="{FF2B5EF4-FFF2-40B4-BE49-F238E27FC236}">
                  <a16:creationId xmlns:a16="http://schemas.microsoft.com/office/drawing/2014/main" id="{2D950D8F-B59A-4264-9B76-65A13E48E276}"/>
                </a:ext>
              </a:extLst>
            </p:cNvPr>
            <p:cNvGrpSpPr/>
            <p:nvPr/>
          </p:nvGrpSpPr>
          <p:grpSpPr>
            <a:xfrm>
              <a:off x="4529710" y="2866233"/>
              <a:ext cx="1924840" cy="1744777"/>
              <a:chOff x="4089562" y="596016"/>
              <a:chExt cx="4545076" cy="4119899"/>
            </a:xfrm>
          </p:grpSpPr>
          <p:grpSp>
            <p:nvGrpSpPr>
              <p:cNvPr id="206" name="Google Shape;4216;p48">
                <a:extLst>
                  <a:ext uri="{FF2B5EF4-FFF2-40B4-BE49-F238E27FC236}">
                    <a16:creationId xmlns:a16="http://schemas.microsoft.com/office/drawing/2014/main" id="{C3BB2CE6-58CF-4837-840D-0FEC415A31EC}"/>
                  </a:ext>
                </a:extLst>
              </p:cNvPr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222" name="Google Shape;4217;p48">
                  <a:extLst>
                    <a:ext uri="{FF2B5EF4-FFF2-40B4-BE49-F238E27FC236}">
                      <a16:creationId xmlns:a16="http://schemas.microsoft.com/office/drawing/2014/main" id="{23253C30-617A-4E6E-8F3A-ADDACDE1AEA3}"/>
                    </a:ext>
                  </a:extLst>
                </p:cNvPr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4218;p48">
                  <a:extLst>
                    <a:ext uri="{FF2B5EF4-FFF2-40B4-BE49-F238E27FC236}">
                      <a16:creationId xmlns:a16="http://schemas.microsoft.com/office/drawing/2014/main" id="{401341A8-4035-43E6-8002-4F8FBE4C5ADF}"/>
                    </a:ext>
                  </a:extLst>
                </p:cNvPr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4219;p48">
                  <a:extLst>
                    <a:ext uri="{FF2B5EF4-FFF2-40B4-BE49-F238E27FC236}">
                      <a16:creationId xmlns:a16="http://schemas.microsoft.com/office/drawing/2014/main" id="{4935197D-4605-4AC0-8B33-2C62E68E4784}"/>
                    </a:ext>
                  </a:extLst>
                </p:cNvPr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4220;p48">
                  <a:extLst>
                    <a:ext uri="{FF2B5EF4-FFF2-40B4-BE49-F238E27FC236}">
                      <a16:creationId xmlns:a16="http://schemas.microsoft.com/office/drawing/2014/main" id="{41B239D1-A7A6-48E9-B107-6AEB01543A70}"/>
                    </a:ext>
                  </a:extLst>
                </p:cNvPr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" name="Google Shape;4221;p48">
                <a:extLst>
                  <a:ext uri="{FF2B5EF4-FFF2-40B4-BE49-F238E27FC236}">
                    <a16:creationId xmlns:a16="http://schemas.microsoft.com/office/drawing/2014/main" id="{3699F676-8943-4A31-9EAC-6EFE2660F8CE}"/>
                  </a:ext>
                </a:extLst>
              </p:cNvPr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218" name="Google Shape;4222;p48">
                  <a:extLst>
                    <a:ext uri="{FF2B5EF4-FFF2-40B4-BE49-F238E27FC236}">
                      <a16:creationId xmlns:a16="http://schemas.microsoft.com/office/drawing/2014/main" id="{BF5E27A6-9FE7-41A7-95C3-3ACC892BDC6E}"/>
                    </a:ext>
                  </a:extLst>
                </p:cNvPr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4223;p48">
                  <a:extLst>
                    <a:ext uri="{FF2B5EF4-FFF2-40B4-BE49-F238E27FC236}">
                      <a16:creationId xmlns:a16="http://schemas.microsoft.com/office/drawing/2014/main" id="{F38C9452-6F08-4EA1-B9DC-E205552922C0}"/>
                    </a:ext>
                  </a:extLst>
                </p:cNvPr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4224;p48">
                  <a:extLst>
                    <a:ext uri="{FF2B5EF4-FFF2-40B4-BE49-F238E27FC236}">
                      <a16:creationId xmlns:a16="http://schemas.microsoft.com/office/drawing/2014/main" id="{278BEA78-F0BF-49C1-B7CE-9DEB80D75FB7}"/>
                    </a:ext>
                  </a:extLst>
                </p:cNvPr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4225;p48">
                  <a:extLst>
                    <a:ext uri="{FF2B5EF4-FFF2-40B4-BE49-F238E27FC236}">
                      <a16:creationId xmlns:a16="http://schemas.microsoft.com/office/drawing/2014/main" id="{A9F834F8-4AAB-4DEC-98C9-05A090E4C607}"/>
                    </a:ext>
                  </a:extLst>
                </p:cNvPr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8" name="Google Shape;4226;p48">
                <a:extLst>
                  <a:ext uri="{FF2B5EF4-FFF2-40B4-BE49-F238E27FC236}">
                    <a16:creationId xmlns:a16="http://schemas.microsoft.com/office/drawing/2014/main" id="{4F625DA7-201E-4CD8-85D6-48DDB3A5B1DE}"/>
                  </a:ext>
                </a:extLst>
              </p:cNvPr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214" name="Google Shape;4227;p48">
                  <a:extLst>
                    <a:ext uri="{FF2B5EF4-FFF2-40B4-BE49-F238E27FC236}">
                      <a16:creationId xmlns:a16="http://schemas.microsoft.com/office/drawing/2014/main" id="{2D2F7C82-21DF-4BEE-9649-7EF5B5450D1C}"/>
                    </a:ext>
                  </a:extLst>
                </p:cNvPr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4228;p48">
                  <a:extLst>
                    <a:ext uri="{FF2B5EF4-FFF2-40B4-BE49-F238E27FC236}">
                      <a16:creationId xmlns:a16="http://schemas.microsoft.com/office/drawing/2014/main" id="{331185E1-AF16-4607-A2B1-FF5FBDCF6924}"/>
                    </a:ext>
                  </a:extLst>
                </p:cNvPr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4229;p48">
                  <a:extLst>
                    <a:ext uri="{FF2B5EF4-FFF2-40B4-BE49-F238E27FC236}">
                      <a16:creationId xmlns:a16="http://schemas.microsoft.com/office/drawing/2014/main" id="{06BA0CF8-8B44-4723-9886-7EEBC051E3C5}"/>
                    </a:ext>
                  </a:extLst>
                </p:cNvPr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4230;p48">
                  <a:extLst>
                    <a:ext uri="{FF2B5EF4-FFF2-40B4-BE49-F238E27FC236}">
                      <a16:creationId xmlns:a16="http://schemas.microsoft.com/office/drawing/2014/main" id="{C53F1512-D54D-4793-BE62-D27C702224E3}"/>
                    </a:ext>
                  </a:extLst>
                </p:cNvPr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" name="Google Shape;4231;p48">
                <a:extLst>
                  <a:ext uri="{FF2B5EF4-FFF2-40B4-BE49-F238E27FC236}">
                    <a16:creationId xmlns:a16="http://schemas.microsoft.com/office/drawing/2014/main" id="{1A28B8E3-AC5A-4E3B-BF18-D8C5AF5579C3}"/>
                  </a:ext>
                </a:extLst>
              </p:cNvPr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210" name="Google Shape;4232;p48">
                  <a:extLst>
                    <a:ext uri="{FF2B5EF4-FFF2-40B4-BE49-F238E27FC236}">
                      <a16:creationId xmlns:a16="http://schemas.microsoft.com/office/drawing/2014/main" id="{7EA402F9-355B-46A5-9B1B-57DDFB733062}"/>
                    </a:ext>
                  </a:extLst>
                </p:cNvPr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7" h="8540" extrusionOk="0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233;p48">
                  <a:extLst>
                    <a:ext uri="{FF2B5EF4-FFF2-40B4-BE49-F238E27FC236}">
                      <a16:creationId xmlns:a16="http://schemas.microsoft.com/office/drawing/2014/main" id="{C91BAC6B-0964-49E4-AB74-264C897CA8B3}"/>
                    </a:ext>
                  </a:extLst>
                </p:cNvPr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7" h="3115" extrusionOk="0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234;p48">
                  <a:extLst>
                    <a:ext uri="{FF2B5EF4-FFF2-40B4-BE49-F238E27FC236}">
                      <a16:creationId xmlns:a16="http://schemas.microsoft.com/office/drawing/2014/main" id="{51E086A2-4A0A-4DB2-87FA-7F4C38129ECA}"/>
                    </a:ext>
                  </a:extLst>
                </p:cNvPr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4" h="2032" extrusionOk="0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F2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235;p48">
                  <a:extLst>
                    <a:ext uri="{FF2B5EF4-FFF2-40B4-BE49-F238E27FC236}">
                      <a16:creationId xmlns:a16="http://schemas.microsoft.com/office/drawing/2014/main" id="{A0247C71-D6D8-4D2F-8264-0A3377126C7A}"/>
                    </a:ext>
                  </a:extLst>
                </p:cNvPr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2" h="7504" extrusionOk="0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D2C02F7-DE0E-4749-ACFA-AFC8FAB5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3359888" y="1031920"/>
            <a:ext cx="5784112" cy="3654280"/>
          </a:xfrm>
        </p:spPr>
        <p:txBody>
          <a:bodyPr/>
          <a:lstStyle/>
          <a:p>
            <a:pPr marL="495300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Various people move from one region to another.</a:t>
            </a:r>
          </a:p>
          <a:p>
            <a:pPr marL="495300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Research by Hayes et. al(2013) - “</a:t>
            </a:r>
            <a:r>
              <a:rPr lang="en-US" sz="1800" dirty="0">
                <a:effectLst/>
                <a:latin typeface="Anaheim" panose="020B0604020202020204" charset="0"/>
                <a:ea typeface="Arial" panose="020B0604020202020204" pitchFamily="34" charset="0"/>
              </a:rPr>
              <a:t>Economic, demographic and sociological factors hold dominant positions in most accounts of the intention to emigrate.”</a:t>
            </a:r>
          </a:p>
          <a:p>
            <a:pPr marL="495300" indent="-3429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Anaheim" panose="020B0604020202020204" charset="0"/>
              </a:rPr>
              <a:t>This project focuses on analysis of different factors responsible for migration to different regions.</a:t>
            </a:r>
          </a:p>
          <a:p>
            <a:pPr marL="152400" indent="0">
              <a:buSzPct val="120000"/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E89E3-9FEC-4A37-9E62-29DB2261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205" name="Google Shape;439;p28">
            <a:extLst>
              <a:ext uri="{FF2B5EF4-FFF2-40B4-BE49-F238E27FC236}">
                <a16:creationId xmlns:a16="http://schemas.microsoft.com/office/drawing/2014/main" id="{296DD1F9-A03C-48F9-8494-1E0F4C394CC3}"/>
              </a:ext>
            </a:extLst>
          </p:cNvPr>
          <p:cNvGrpSpPr/>
          <p:nvPr/>
        </p:nvGrpSpPr>
        <p:grpSpPr>
          <a:xfrm>
            <a:off x="148857" y="1227080"/>
            <a:ext cx="3125971" cy="2884500"/>
            <a:chOff x="0" y="982900"/>
            <a:chExt cx="4600713" cy="3725949"/>
          </a:xfrm>
        </p:grpSpPr>
        <p:grpSp>
          <p:nvGrpSpPr>
            <p:cNvPr id="206" name="Google Shape;440;p28">
              <a:extLst>
                <a:ext uri="{FF2B5EF4-FFF2-40B4-BE49-F238E27FC236}">
                  <a16:creationId xmlns:a16="http://schemas.microsoft.com/office/drawing/2014/main" id="{F42F27A4-B1BF-4C01-817D-804A4BC3D7F3}"/>
                </a:ext>
              </a:extLst>
            </p:cNvPr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270" name="Google Shape;441;p28">
                <a:extLst>
                  <a:ext uri="{FF2B5EF4-FFF2-40B4-BE49-F238E27FC236}">
                    <a16:creationId xmlns:a16="http://schemas.microsoft.com/office/drawing/2014/main" id="{997A8718-17F6-470C-8A4F-1CAA21BBCDC6}"/>
                  </a:ext>
                </a:extLst>
              </p:cNvPr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42;p28">
                <a:extLst>
                  <a:ext uri="{FF2B5EF4-FFF2-40B4-BE49-F238E27FC236}">
                    <a16:creationId xmlns:a16="http://schemas.microsoft.com/office/drawing/2014/main" id="{498A3008-9175-4846-8B57-04CE3DA28F6A}"/>
                  </a:ext>
                </a:extLst>
              </p:cNvPr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443;p28">
              <a:extLst>
                <a:ext uri="{FF2B5EF4-FFF2-40B4-BE49-F238E27FC236}">
                  <a16:creationId xmlns:a16="http://schemas.microsoft.com/office/drawing/2014/main" id="{A4EE6698-8DCE-42C2-8743-16B330529147}"/>
                </a:ext>
              </a:extLst>
            </p:cNvPr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265" name="Google Shape;444;p28">
                <a:extLst>
                  <a:ext uri="{FF2B5EF4-FFF2-40B4-BE49-F238E27FC236}">
                    <a16:creationId xmlns:a16="http://schemas.microsoft.com/office/drawing/2014/main" id="{3B9E1CFB-4152-497A-A7F1-18F0021413E0}"/>
                  </a:ext>
                </a:extLst>
              </p:cNvPr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445;p28">
                <a:extLst>
                  <a:ext uri="{FF2B5EF4-FFF2-40B4-BE49-F238E27FC236}">
                    <a16:creationId xmlns:a16="http://schemas.microsoft.com/office/drawing/2014/main" id="{63D33DF3-065C-4002-B2C8-535E7BBAEF7F}"/>
                  </a:ext>
                </a:extLst>
              </p:cNvPr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446;p28">
                <a:extLst>
                  <a:ext uri="{FF2B5EF4-FFF2-40B4-BE49-F238E27FC236}">
                    <a16:creationId xmlns:a16="http://schemas.microsoft.com/office/drawing/2014/main" id="{B7DCA6C3-536F-436D-93D0-FAEE39DA2541}"/>
                  </a:ext>
                </a:extLst>
              </p:cNvPr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47;p28">
                <a:extLst>
                  <a:ext uri="{FF2B5EF4-FFF2-40B4-BE49-F238E27FC236}">
                    <a16:creationId xmlns:a16="http://schemas.microsoft.com/office/drawing/2014/main" id="{498586A9-3042-4440-957F-B62FB58CE79F}"/>
                  </a:ext>
                </a:extLst>
              </p:cNvPr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48;p28">
                <a:extLst>
                  <a:ext uri="{FF2B5EF4-FFF2-40B4-BE49-F238E27FC236}">
                    <a16:creationId xmlns:a16="http://schemas.microsoft.com/office/drawing/2014/main" id="{B29DD46C-3E60-4A97-906D-0F7921C2EC9C}"/>
                  </a:ext>
                </a:extLst>
              </p:cNvPr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449;p28">
              <a:extLst>
                <a:ext uri="{FF2B5EF4-FFF2-40B4-BE49-F238E27FC236}">
                  <a16:creationId xmlns:a16="http://schemas.microsoft.com/office/drawing/2014/main" id="{DE8EDA29-17F5-4D2C-B43C-703A67B9DDB1}"/>
                </a:ext>
              </a:extLst>
            </p:cNvPr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209" name="Google Shape;450;p28">
                <a:extLst>
                  <a:ext uri="{FF2B5EF4-FFF2-40B4-BE49-F238E27FC236}">
                    <a16:creationId xmlns:a16="http://schemas.microsoft.com/office/drawing/2014/main" id="{29F8751B-8D9C-4545-8418-40DD449F8D0C}"/>
                  </a:ext>
                </a:extLst>
              </p:cNvPr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451;p28">
                <a:extLst>
                  <a:ext uri="{FF2B5EF4-FFF2-40B4-BE49-F238E27FC236}">
                    <a16:creationId xmlns:a16="http://schemas.microsoft.com/office/drawing/2014/main" id="{5A275D68-52A7-4258-9DE6-76B9B0B345BA}"/>
                  </a:ext>
                </a:extLst>
              </p:cNvPr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452;p28">
                <a:extLst>
                  <a:ext uri="{FF2B5EF4-FFF2-40B4-BE49-F238E27FC236}">
                    <a16:creationId xmlns:a16="http://schemas.microsoft.com/office/drawing/2014/main" id="{3DFBCE46-F1FE-40A4-96A7-27435ECB3B1A}"/>
                  </a:ext>
                </a:extLst>
              </p:cNvPr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453;p28">
                <a:extLst>
                  <a:ext uri="{FF2B5EF4-FFF2-40B4-BE49-F238E27FC236}">
                    <a16:creationId xmlns:a16="http://schemas.microsoft.com/office/drawing/2014/main" id="{C14735CF-778B-4862-8AFE-841ED9716B7A}"/>
                  </a:ext>
                </a:extLst>
              </p:cNvPr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454;p28">
                <a:extLst>
                  <a:ext uri="{FF2B5EF4-FFF2-40B4-BE49-F238E27FC236}">
                    <a16:creationId xmlns:a16="http://schemas.microsoft.com/office/drawing/2014/main" id="{85C5027F-99D3-4CBE-A882-5A521D9A0E70}"/>
                  </a:ext>
                </a:extLst>
              </p:cNvPr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455;p28">
                <a:extLst>
                  <a:ext uri="{FF2B5EF4-FFF2-40B4-BE49-F238E27FC236}">
                    <a16:creationId xmlns:a16="http://schemas.microsoft.com/office/drawing/2014/main" id="{F1ACB7D8-7019-44DB-AEF4-AB99DD36B49B}"/>
                  </a:ext>
                </a:extLst>
              </p:cNvPr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456;p28">
                <a:extLst>
                  <a:ext uri="{FF2B5EF4-FFF2-40B4-BE49-F238E27FC236}">
                    <a16:creationId xmlns:a16="http://schemas.microsoft.com/office/drawing/2014/main" id="{156B168C-C10D-44A5-92AB-72074D0D0ED5}"/>
                  </a:ext>
                </a:extLst>
              </p:cNvPr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457;p28">
                <a:extLst>
                  <a:ext uri="{FF2B5EF4-FFF2-40B4-BE49-F238E27FC236}">
                    <a16:creationId xmlns:a16="http://schemas.microsoft.com/office/drawing/2014/main" id="{C488D34B-B67B-4349-80D1-AEF9FFAD6A41}"/>
                  </a:ext>
                </a:extLst>
              </p:cNvPr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458;p28">
                <a:extLst>
                  <a:ext uri="{FF2B5EF4-FFF2-40B4-BE49-F238E27FC236}">
                    <a16:creationId xmlns:a16="http://schemas.microsoft.com/office/drawing/2014/main" id="{C5D1C3A5-D588-4265-812E-41B0E3152F4C}"/>
                  </a:ext>
                </a:extLst>
              </p:cNvPr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459;p28">
                <a:extLst>
                  <a:ext uri="{FF2B5EF4-FFF2-40B4-BE49-F238E27FC236}">
                    <a16:creationId xmlns:a16="http://schemas.microsoft.com/office/drawing/2014/main" id="{F2C4FD43-6010-407D-A19C-91CC141F3CA1}"/>
                  </a:ext>
                </a:extLst>
              </p:cNvPr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460;p28">
                <a:extLst>
                  <a:ext uri="{FF2B5EF4-FFF2-40B4-BE49-F238E27FC236}">
                    <a16:creationId xmlns:a16="http://schemas.microsoft.com/office/drawing/2014/main" id="{C2650FFB-9770-406D-B14E-68E952F75537}"/>
                  </a:ext>
                </a:extLst>
              </p:cNvPr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461;p28">
                <a:extLst>
                  <a:ext uri="{FF2B5EF4-FFF2-40B4-BE49-F238E27FC236}">
                    <a16:creationId xmlns:a16="http://schemas.microsoft.com/office/drawing/2014/main" id="{D15F1DDE-1DBA-497C-B936-5F75BF31CFBB}"/>
                  </a:ext>
                </a:extLst>
              </p:cNvPr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462;p28">
                <a:extLst>
                  <a:ext uri="{FF2B5EF4-FFF2-40B4-BE49-F238E27FC236}">
                    <a16:creationId xmlns:a16="http://schemas.microsoft.com/office/drawing/2014/main" id="{F945300F-2396-418B-A78F-07F550EE7CE0}"/>
                  </a:ext>
                </a:extLst>
              </p:cNvPr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463;p28">
                <a:extLst>
                  <a:ext uri="{FF2B5EF4-FFF2-40B4-BE49-F238E27FC236}">
                    <a16:creationId xmlns:a16="http://schemas.microsoft.com/office/drawing/2014/main" id="{6A353427-E890-4A64-A7FB-9F87D90F2566}"/>
                  </a:ext>
                </a:extLst>
              </p:cNvPr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464;p28">
                <a:extLst>
                  <a:ext uri="{FF2B5EF4-FFF2-40B4-BE49-F238E27FC236}">
                    <a16:creationId xmlns:a16="http://schemas.microsoft.com/office/drawing/2014/main" id="{F302847B-9004-44E6-B092-BD881075A7AF}"/>
                  </a:ext>
                </a:extLst>
              </p:cNvPr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65;p28">
                <a:extLst>
                  <a:ext uri="{FF2B5EF4-FFF2-40B4-BE49-F238E27FC236}">
                    <a16:creationId xmlns:a16="http://schemas.microsoft.com/office/drawing/2014/main" id="{FE48B56F-9D4C-4E1F-8C69-9B0EFDE5D09C}"/>
                  </a:ext>
                </a:extLst>
              </p:cNvPr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466;p28">
                <a:extLst>
                  <a:ext uri="{FF2B5EF4-FFF2-40B4-BE49-F238E27FC236}">
                    <a16:creationId xmlns:a16="http://schemas.microsoft.com/office/drawing/2014/main" id="{63953833-710A-4A51-BEAD-8310ACBFA48E}"/>
                  </a:ext>
                </a:extLst>
              </p:cNvPr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467;p28">
                <a:extLst>
                  <a:ext uri="{FF2B5EF4-FFF2-40B4-BE49-F238E27FC236}">
                    <a16:creationId xmlns:a16="http://schemas.microsoft.com/office/drawing/2014/main" id="{6E3BB024-D4B1-42B9-B423-F1A77FCBAD33}"/>
                  </a:ext>
                </a:extLst>
              </p:cNvPr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468;p28">
                <a:extLst>
                  <a:ext uri="{FF2B5EF4-FFF2-40B4-BE49-F238E27FC236}">
                    <a16:creationId xmlns:a16="http://schemas.microsoft.com/office/drawing/2014/main" id="{8BFFA82E-EBC6-4B20-9C65-3B18251B3460}"/>
                  </a:ext>
                </a:extLst>
              </p:cNvPr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469;p28">
                <a:extLst>
                  <a:ext uri="{FF2B5EF4-FFF2-40B4-BE49-F238E27FC236}">
                    <a16:creationId xmlns:a16="http://schemas.microsoft.com/office/drawing/2014/main" id="{488D78FE-5C6F-4AE0-9C72-F652809EA9D8}"/>
                  </a:ext>
                </a:extLst>
              </p:cNvPr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470;p28">
                <a:extLst>
                  <a:ext uri="{FF2B5EF4-FFF2-40B4-BE49-F238E27FC236}">
                    <a16:creationId xmlns:a16="http://schemas.microsoft.com/office/drawing/2014/main" id="{720E822A-6310-4882-B359-461457CA0C84}"/>
                  </a:ext>
                </a:extLst>
              </p:cNvPr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471;p28">
                <a:extLst>
                  <a:ext uri="{FF2B5EF4-FFF2-40B4-BE49-F238E27FC236}">
                    <a16:creationId xmlns:a16="http://schemas.microsoft.com/office/drawing/2014/main" id="{1EE09E9A-249F-4E5A-B67D-EA7B58C199CB}"/>
                  </a:ext>
                </a:extLst>
              </p:cNvPr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472;p28">
                <a:extLst>
                  <a:ext uri="{FF2B5EF4-FFF2-40B4-BE49-F238E27FC236}">
                    <a16:creationId xmlns:a16="http://schemas.microsoft.com/office/drawing/2014/main" id="{EA5D1DE9-055F-460D-9069-55D0FFBED212}"/>
                  </a:ext>
                </a:extLst>
              </p:cNvPr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473;p28">
                <a:extLst>
                  <a:ext uri="{FF2B5EF4-FFF2-40B4-BE49-F238E27FC236}">
                    <a16:creationId xmlns:a16="http://schemas.microsoft.com/office/drawing/2014/main" id="{06282466-9BB0-4D12-AB7F-81E1215E2CD8}"/>
                  </a:ext>
                </a:extLst>
              </p:cNvPr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474;p28">
                <a:extLst>
                  <a:ext uri="{FF2B5EF4-FFF2-40B4-BE49-F238E27FC236}">
                    <a16:creationId xmlns:a16="http://schemas.microsoft.com/office/drawing/2014/main" id="{8D3202EA-63E6-430B-A93D-16759C0F7F92}"/>
                  </a:ext>
                </a:extLst>
              </p:cNvPr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475;p28">
                <a:extLst>
                  <a:ext uri="{FF2B5EF4-FFF2-40B4-BE49-F238E27FC236}">
                    <a16:creationId xmlns:a16="http://schemas.microsoft.com/office/drawing/2014/main" id="{93D95FC8-68DA-4CB9-84CD-ED3DEC46C657}"/>
                  </a:ext>
                </a:extLst>
              </p:cNvPr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476;p28">
                <a:extLst>
                  <a:ext uri="{FF2B5EF4-FFF2-40B4-BE49-F238E27FC236}">
                    <a16:creationId xmlns:a16="http://schemas.microsoft.com/office/drawing/2014/main" id="{8A7C42F5-75E7-4133-8F0B-716A49631903}"/>
                  </a:ext>
                </a:extLst>
              </p:cNvPr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77;p28">
                <a:extLst>
                  <a:ext uri="{FF2B5EF4-FFF2-40B4-BE49-F238E27FC236}">
                    <a16:creationId xmlns:a16="http://schemas.microsoft.com/office/drawing/2014/main" id="{65DE5473-3BEE-44AD-8156-F532F60C62F4}"/>
                  </a:ext>
                </a:extLst>
              </p:cNvPr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478;p28">
                <a:extLst>
                  <a:ext uri="{FF2B5EF4-FFF2-40B4-BE49-F238E27FC236}">
                    <a16:creationId xmlns:a16="http://schemas.microsoft.com/office/drawing/2014/main" id="{CB64468A-B0C8-4808-B213-E3E11BB5B451}"/>
                  </a:ext>
                </a:extLst>
              </p:cNvPr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479;p28">
                <a:extLst>
                  <a:ext uri="{FF2B5EF4-FFF2-40B4-BE49-F238E27FC236}">
                    <a16:creationId xmlns:a16="http://schemas.microsoft.com/office/drawing/2014/main" id="{631A9C4D-3804-41AC-90A0-923194EAF44A}"/>
                  </a:ext>
                </a:extLst>
              </p:cNvPr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480;p28">
                <a:extLst>
                  <a:ext uri="{FF2B5EF4-FFF2-40B4-BE49-F238E27FC236}">
                    <a16:creationId xmlns:a16="http://schemas.microsoft.com/office/drawing/2014/main" id="{498325DD-9523-4450-9200-94B305E8CD03}"/>
                  </a:ext>
                </a:extLst>
              </p:cNvPr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481;p28">
                <a:extLst>
                  <a:ext uri="{FF2B5EF4-FFF2-40B4-BE49-F238E27FC236}">
                    <a16:creationId xmlns:a16="http://schemas.microsoft.com/office/drawing/2014/main" id="{52B7CB04-A96E-4F05-8EBC-1B3193755303}"/>
                  </a:ext>
                </a:extLst>
              </p:cNvPr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482;p28">
                <a:extLst>
                  <a:ext uri="{FF2B5EF4-FFF2-40B4-BE49-F238E27FC236}">
                    <a16:creationId xmlns:a16="http://schemas.microsoft.com/office/drawing/2014/main" id="{C0EB5C74-80F4-4EAE-B71A-E341B7D6BAE5}"/>
                  </a:ext>
                </a:extLst>
              </p:cNvPr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483;p28">
                <a:extLst>
                  <a:ext uri="{FF2B5EF4-FFF2-40B4-BE49-F238E27FC236}">
                    <a16:creationId xmlns:a16="http://schemas.microsoft.com/office/drawing/2014/main" id="{9FBF6316-E304-479E-8E46-4202035818B7}"/>
                  </a:ext>
                </a:extLst>
              </p:cNvPr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484;p28">
                <a:extLst>
                  <a:ext uri="{FF2B5EF4-FFF2-40B4-BE49-F238E27FC236}">
                    <a16:creationId xmlns:a16="http://schemas.microsoft.com/office/drawing/2014/main" id="{6ED276AC-11CC-497A-9E6F-B045B936AE38}"/>
                  </a:ext>
                </a:extLst>
              </p:cNvPr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485;p28">
                <a:extLst>
                  <a:ext uri="{FF2B5EF4-FFF2-40B4-BE49-F238E27FC236}">
                    <a16:creationId xmlns:a16="http://schemas.microsoft.com/office/drawing/2014/main" id="{7A45D623-5DFD-4ABF-A3FD-E9FB98DBDA11}"/>
                  </a:ext>
                </a:extLst>
              </p:cNvPr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486;p28">
                <a:extLst>
                  <a:ext uri="{FF2B5EF4-FFF2-40B4-BE49-F238E27FC236}">
                    <a16:creationId xmlns:a16="http://schemas.microsoft.com/office/drawing/2014/main" id="{4E428AEB-827A-43A3-BC7F-076C7D8FEC88}"/>
                  </a:ext>
                </a:extLst>
              </p:cNvPr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487;p28">
                <a:extLst>
                  <a:ext uri="{FF2B5EF4-FFF2-40B4-BE49-F238E27FC236}">
                    <a16:creationId xmlns:a16="http://schemas.microsoft.com/office/drawing/2014/main" id="{A4483AD1-AC52-4431-89D6-0819D52EF4A6}"/>
                  </a:ext>
                </a:extLst>
              </p:cNvPr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488;p28">
                <a:extLst>
                  <a:ext uri="{FF2B5EF4-FFF2-40B4-BE49-F238E27FC236}">
                    <a16:creationId xmlns:a16="http://schemas.microsoft.com/office/drawing/2014/main" id="{FFA4C550-C981-4A3A-9A71-B8C54CA45479}"/>
                  </a:ext>
                </a:extLst>
              </p:cNvPr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489;p28">
                <a:extLst>
                  <a:ext uri="{FF2B5EF4-FFF2-40B4-BE49-F238E27FC236}">
                    <a16:creationId xmlns:a16="http://schemas.microsoft.com/office/drawing/2014/main" id="{EB1610E4-F6FE-4B2E-9DFA-72EC56379564}"/>
                  </a:ext>
                </a:extLst>
              </p:cNvPr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490;p28">
                <a:extLst>
                  <a:ext uri="{FF2B5EF4-FFF2-40B4-BE49-F238E27FC236}">
                    <a16:creationId xmlns:a16="http://schemas.microsoft.com/office/drawing/2014/main" id="{B4F4121E-6179-4B03-B063-201DD7341590}"/>
                  </a:ext>
                </a:extLst>
              </p:cNvPr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491;p28">
                <a:extLst>
                  <a:ext uri="{FF2B5EF4-FFF2-40B4-BE49-F238E27FC236}">
                    <a16:creationId xmlns:a16="http://schemas.microsoft.com/office/drawing/2014/main" id="{44684733-66BD-4CB6-9FC1-45D97B201D18}"/>
                  </a:ext>
                </a:extLst>
              </p:cNvPr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492;p28">
                <a:extLst>
                  <a:ext uri="{FF2B5EF4-FFF2-40B4-BE49-F238E27FC236}">
                    <a16:creationId xmlns:a16="http://schemas.microsoft.com/office/drawing/2014/main" id="{1702B321-94FE-4DA5-A9BB-46BF0A10E98B}"/>
                  </a:ext>
                </a:extLst>
              </p:cNvPr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493;p28">
                <a:extLst>
                  <a:ext uri="{FF2B5EF4-FFF2-40B4-BE49-F238E27FC236}">
                    <a16:creationId xmlns:a16="http://schemas.microsoft.com/office/drawing/2014/main" id="{95B01BF4-DEC3-4A28-9B69-7541FDB4869D}"/>
                  </a:ext>
                </a:extLst>
              </p:cNvPr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494;p28">
                <a:extLst>
                  <a:ext uri="{FF2B5EF4-FFF2-40B4-BE49-F238E27FC236}">
                    <a16:creationId xmlns:a16="http://schemas.microsoft.com/office/drawing/2014/main" id="{7A4F5F22-438C-4EF4-B44D-76B4273B4F0C}"/>
                  </a:ext>
                </a:extLst>
              </p:cNvPr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495;p28">
                <a:extLst>
                  <a:ext uri="{FF2B5EF4-FFF2-40B4-BE49-F238E27FC236}">
                    <a16:creationId xmlns:a16="http://schemas.microsoft.com/office/drawing/2014/main" id="{9B911CB6-CC90-4506-8224-E5B3ABBBEE08}"/>
                  </a:ext>
                </a:extLst>
              </p:cNvPr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496;p28">
                <a:extLst>
                  <a:ext uri="{FF2B5EF4-FFF2-40B4-BE49-F238E27FC236}">
                    <a16:creationId xmlns:a16="http://schemas.microsoft.com/office/drawing/2014/main" id="{0E7CC2F8-AEC5-4D22-A361-D4E489AB8641}"/>
                  </a:ext>
                </a:extLst>
              </p:cNvPr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497;p28">
                <a:extLst>
                  <a:ext uri="{FF2B5EF4-FFF2-40B4-BE49-F238E27FC236}">
                    <a16:creationId xmlns:a16="http://schemas.microsoft.com/office/drawing/2014/main" id="{8E84B5EB-8722-4FD5-AF55-FADFB5162447}"/>
                  </a:ext>
                </a:extLst>
              </p:cNvPr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498;p28">
                <a:extLst>
                  <a:ext uri="{FF2B5EF4-FFF2-40B4-BE49-F238E27FC236}">
                    <a16:creationId xmlns:a16="http://schemas.microsoft.com/office/drawing/2014/main" id="{A1C3F9F3-13E4-4B8B-AF67-92F832601531}"/>
                  </a:ext>
                </a:extLst>
              </p:cNvPr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499;p28">
                <a:extLst>
                  <a:ext uri="{FF2B5EF4-FFF2-40B4-BE49-F238E27FC236}">
                    <a16:creationId xmlns:a16="http://schemas.microsoft.com/office/drawing/2014/main" id="{CE1AF9BC-DFBE-4447-A034-024FDD9747DB}"/>
                  </a:ext>
                </a:extLst>
              </p:cNvPr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500;p28">
                <a:extLst>
                  <a:ext uri="{FF2B5EF4-FFF2-40B4-BE49-F238E27FC236}">
                    <a16:creationId xmlns:a16="http://schemas.microsoft.com/office/drawing/2014/main" id="{FB621975-8FDB-4508-88ED-708404AED61B}"/>
                  </a:ext>
                </a:extLst>
              </p:cNvPr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501;p28">
                <a:extLst>
                  <a:ext uri="{FF2B5EF4-FFF2-40B4-BE49-F238E27FC236}">
                    <a16:creationId xmlns:a16="http://schemas.microsoft.com/office/drawing/2014/main" id="{5050F78B-24CA-4720-803A-9103573DBD68}"/>
                  </a:ext>
                </a:extLst>
              </p:cNvPr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502;p28">
                <a:extLst>
                  <a:ext uri="{FF2B5EF4-FFF2-40B4-BE49-F238E27FC236}">
                    <a16:creationId xmlns:a16="http://schemas.microsoft.com/office/drawing/2014/main" id="{7CD7F109-C2FF-4FEE-BFCE-049926DB24A6}"/>
                  </a:ext>
                </a:extLst>
              </p:cNvPr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503;p28">
                <a:extLst>
                  <a:ext uri="{FF2B5EF4-FFF2-40B4-BE49-F238E27FC236}">
                    <a16:creationId xmlns:a16="http://schemas.microsoft.com/office/drawing/2014/main" id="{CBD1F002-A3B1-4CAE-9D3F-7E0CFBD3E4D2}"/>
                  </a:ext>
                </a:extLst>
              </p:cNvPr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504;p28">
                <a:extLst>
                  <a:ext uri="{FF2B5EF4-FFF2-40B4-BE49-F238E27FC236}">
                    <a16:creationId xmlns:a16="http://schemas.microsoft.com/office/drawing/2014/main" id="{D55DF441-9B1D-4271-A6BD-000C81C2B0C7}"/>
                  </a:ext>
                </a:extLst>
              </p:cNvPr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505;p28">
                <a:extLst>
                  <a:ext uri="{FF2B5EF4-FFF2-40B4-BE49-F238E27FC236}">
                    <a16:creationId xmlns:a16="http://schemas.microsoft.com/office/drawing/2014/main" id="{0B1DCF51-824C-449B-8BEE-1236998A782F}"/>
                  </a:ext>
                </a:extLst>
              </p:cNvPr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358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</a:t>
            </a:r>
            <a:r>
              <a:rPr lang="en" sz="2400" dirty="0"/>
              <a:t>roject objective</a:t>
            </a:r>
            <a:endParaRPr sz="2400" dirty="0"/>
          </a:p>
        </p:txBody>
      </p:sp>
      <p:sp>
        <p:nvSpPr>
          <p:cNvPr id="422" name="Google Shape;422;p27"/>
          <p:cNvSpPr txBox="1">
            <a:spLocks noGrp="1"/>
          </p:cNvSpPr>
          <p:nvPr>
            <p:ph type="subTitle" idx="1"/>
          </p:nvPr>
        </p:nvSpPr>
        <p:spPr>
          <a:xfrm flipH="1">
            <a:off x="889348" y="1030049"/>
            <a:ext cx="5423315" cy="3870427"/>
          </a:xfrm>
          <a:prstGeom prst="rect">
            <a:avLst/>
          </a:prstGeom>
        </p:spPr>
        <p:txBody>
          <a:bodyPr spcFirstLastPara="1" wrap="square" lIns="91425" tIns="234000" rIns="91425" bIns="0" anchor="ctr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Collect the data for the project requirement from various online resources.  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Merge the data using tableau prep builder.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Visualize the emigration trends among various regions using tableau.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</a:rPr>
              <a:t>Analyze the causes of emigration.</a:t>
            </a:r>
            <a:endParaRPr sz="1800" dirty="0">
              <a:solidFill>
                <a:schemeClr val="accent3"/>
              </a:solidFill>
            </a:endParaRPr>
          </a:p>
        </p:txBody>
      </p:sp>
      <p:grpSp>
        <p:nvGrpSpPr>
          <p:cNvPr id="4" name="Google Shape;538;p29">
            <a:extLst>
              <a:ext uri="{FF2B5EF4-FFF2-40B4-BE49-F238E27FC236}">
                <a16:creationId xmlns:a16="http://schemas.microsoft.com/office/drawing/2014/main" id="{ECF4F98C-0401-4EB1-807E-58102A76BE90}"/>
              </a:ext>
            </a:extLst>
          </p:cNvPr>
          <p:cNvGrpSpPr/>
          <p:nvPr/>
        </p:nvGrpSpPr>
        <p:grpSpPr>
          <a:xfrm>
            <a:off x="7382415" y="1237477"/>
            <a:ext cx="1508197" cy="3104706"/>
            <a:chOff x="7352169" y="1792626"/>
            <a:chExt cx="1333531" cy="2916217"/>
          </a:xfrm>
        </p:grpSpPr>
        <p:grpSp>
          <p:nvGrpSpPr>
            <p:cNvPr id="5" name="Google Shape;539;p29">
              <a:extLst>
                <a:ext uri="{FF2B5EF4-FFF2-40B4-BE49-F238E27FC236}">
                  <a16:creationId xmlns:a16="http://schemas.microsoft.com/office/drawing/2014/main" id="{3D8237DC-ED9D-4559-94E5-313B207E6F71}"/>
                </a:ext>
              </a:extLst>
            </p:cNvPr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7" name="Google Shape;540;p29">
                <a:extLst>
                  <a:ext uri="{FF2B5EF4-FFF2-40B4-BE49-F238E27FC236}">
                    <a16:creationId xmlns:a16="http://schemas.microsoft.com/office/drawing/2014/main" id="{BA4F84F1-D590-4F71-AFA0-97D8DF3522BE}"/>
                  </a:ext>
                </a:extLst>
              </p:cNvPr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0" name="Google Shape;541;p29">
                  <a:extLst>
                    <a:ext uri="{FF2B5EF4-FFF2-40B4-BE49-F238E27FC236}">
                      <a16:creationId xmlns:a16="http://schemas.microsoft.com/office/drawing/2014/main" id="{78E62B0A-F741-4F98-8B55-FECF3D3ABBB4}"/>
                    </a:ext>
                  </a:extLst>
                </p:cNvPr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42;p29">
                  <a:extLst>
                    <a:ext uri="{FF2B5EF4-FFF2-40B4-BE49-F238E27FC236}">
                      <a16:creationId xmlns:a16="http://schemas.microsoft.com/office/drawing/2014/main" id="{D1BA5CEF-C30B-4DFA-8485-2CF9AE71027A}"/>
                    </a:ext>
                  </a:extLst>
                </p:cNvPr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43;p29">
                  <a:extLst>
                    <a:ext uri="{FF2B5EF4-FFF2-40B4-BE49-F238E27FC236}">
                      <a16:creationId xmlns:a16="http://schemas.microsoft.com/office/drawing/2014/main" id="{D4083122-2B28-439B-B42E-B0F2055BB693}"/>
                    </a:ext>
                  </a:extLst>
                </p:cNvPr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44;p29">
                  <a:extLst>
                    <a:ext uri="{FF2B5EF4-FFF2-40B4-BE49-F238E27FC236}">
                      <a16:creationId xmlns:a16="http://schemas.microsoft.com/office/drawing/2014/main" id="{4DB4261C-66B4-4E2C-883C-DC29524543C5}"/>
                    </a:ext>
                  </a:extLst>
                </p:cNvPr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5;p29">
                  <a:extLst>
                    <a:ext uri="{FF2B5EF4-FFF2-40B4-BE49-F238E27FC236}">
                      <a16:creationId xmlns:a16="http://schemas.microsoft.com/office/drawing/2014/main" id="{ABABFD31-ECFC-4DC5-9735-DDA5338D8CFA}"/>
                    </a:ext>
                  </a:extLst>
                </p:cNvPr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46;p29">
                  <a:extLst>
                    <a:ext uri="{FF2B5EF4-FFF2-40B4-BE49-F238E27FC236}">
                      <a16:creationId xmlns:a16="http://schemas.microsoft.com/office/drawing/2014/main" id="{1CD04CEF-00AB-4B27-84D5-7385D7FDB888}"/>
                    </a:ext>
                  </a:extLst>
                </p:cNvPr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47;p29">
                  <a:extLst>
                    <a:ext uri="{FF2B5EF4-FFF2-40B4-BE49-F238E27FC236}">
                      <a16:creationId xmlns:a16="http://schemas.microsoft.com/office/drawing/2014/main" id="{D11D7D18-0EFC-4A6F-AAC9-C9E32AF67669}"/>
                    </a:ext>
                  </a:extLst>
                </p:cNvPr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48;p29">
                  <a:extLst>
                    <a:ext uri="{FF2B5EF4-FFF2-40B4-BE49-F238E27FC236}">
                      <a16:creationId xmlns:a16="http://schemas.microsoft.com/office/drawing/2014/main" id="{E5353F66-E7A0-4A25-AC6F-41461448C196}"/>
                    </a:ext>
                  </a:extLst>
                </p:cNvPr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49;p29">
                  <a:extLst>
                    <a:ext uri="{FF2B5EF4-FFF2-40B4-BE49-F238E27FC236}">
                      <a16:creationId xmlns:a16="http://schemas.microsoft.com/office/drawing/2014/main" id="{AF57F0B1-91A9-4D01-80F5-BEA11B955045}"/>
                    </a:ext>
                  </a:extLst>
                </p:cNvPr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50;p29">
                  <a:extLst>
                    <a:ext uri="{FF2B5EF4-FFF2-40B4-BE49-F238E27FC236}">
                      <a16:creationId xmlns:a16="http://schemas.microsoft.com/office/drawing/2014/main" id="{AE39C883-4505-4F3C-B91F-C15E43B3B3D8}"/>
                    </a:ext>
                  </a:extLst>
                </p:cNvPr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51;p29">
                  <a:extLst>
                    <a:ext uri="{FF2B5EF4-FFF2-40B4-BE49-F238E27FC236}">
                      <a16:creationId xmlns:a16="http://schemas.microsoft.com/office/drawing/2014/main" id="{B58916B0-3D6D-4167-9407-01137403AA99}"/>
                    </a:ext>
                  </a:extLst>
                </p:cNvPr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52;p29">
                  <a:extLst>
                    <a:ext uri="{FF2B5EF4-FFF2-40B4-BE49-F238E27FC236}">
                      <a16:creationId xmlns:a16="http://schemas.microsoft.com/office/drawing/2014/main" id="{865DC4F9-6920-4F2C-8047-494FA82AFE3B}"/>
                    </a:ext>
                  </a:extLst>
                </p:cNvPr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553;p29">
                  <a:extLst>
                    <a:ext uri="{FF2B5EF4-FFF2-40B4-BE49-F238E27FC236}">
                      <a16:creationId xmlns:a16="http://schemas.microsoft.com/office/drawing/2014/main" id="{9439F990-FDDB-4B36-9110-F231287D99C1}"/>
                    </a:ext>
                  </a:extLst>
                </p:cNvPr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554;p29">
                  <a:extLst>
                    <a:ext uri="{FF2B5EF4-FFF2-40B4-BE49-F238E27FC236}">
                      <a16:creationId xmlns:a16="http://schemas.microsoft.com/office/drawing/2014/main" id="{ACEACA6A-7FC2-4F7A-8885-E055B5DE5404}"/>
                    </a:ext>
                  </a:extLst>
                </p:cNvPr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555;p29">
                  <a:extLst>
                    <a:ext uri="{FF2B5EF4-FFF2-40B4-BE49-F238E27FC236}">
                      <a16:creationId xmlns:a16="http://schemas.microsoft.com/office/drawing/2014/main" id="{464CDCC3-1DE3-4D08-A903-3E831C4B50EE}"/>
                    </a:ext>
                  </a:extLst>
                </p:cNvPr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556;p29">
                  <a:extLst>
                    <a:ext uri="{FF2B5EF4-FFF2-40B4-BE49-F238E27FC236}">
                      <a16:creationId xmlns:a16="http://schemas.microsoft.com/office/drawing/2014/main" id="{95417FD6-0551-4DEE-9F37-B5D261FE9078}"/>
                    </a:ext>
                  </a:extLst>
                </p:cNvPr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57;p29">
                  <a:extLst>
                    <a:ext uri="{FF2B5EF4-FFF2-40B4-BE49-F238E27FC236}">
                      <a16:creationId xmlns:a16="http://schemas.microsoft.com/office/drawing/2014/main" id="{8E0EE30B-FA1A-4055-94FD-E655E7E01D84}"/>
                    </a:ext>
                  </a:extLst>
                </p:cNvPr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58;p29">
                  <a:extLst>
                    <a:ext uri="{FF2B5EF4-FFF2-40B4-BE49-F238E27FC236}">
                      <a16:creationId xmlns:a16="http://schemas.microsoft.com/office/drawing/2014/main" id="{F75ADA40-722A-4DDA-B943-44F80ADFB432}"/>
                    </a:ext>
                  </a:extLst>
                </p:cNvPr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59;p29">
                  <a:extLst>
                    <a:ext uri="{FF2B5EF4-FFF2-40B4-BE49-F238E27FC236}">
                      <a16:creationId xmlns:a16="http://schemas.microsoft.com/office/drawing/2014/main" id="{2A6456F4-DA50-45A7-906F-A7E11A2701FE}"/>
                    </a:ext>
                  </a:extLst>
                </p:cNvPr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60;p29">
                  <a:extLst>
                    <a:ext uri="{FF2B5EF4-FFF2-40B4-BE49-F238E27FC236}">
                      <a16:creationId xmlns:a16="http://schemas.microsoft.com/office/drawing/2014/main" id="{AF8835EC-3A73-4D64-9932-66A048DA2DAE}"/>
                    </a:ext>
                  </a:extLst>
                </p:cNvPr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61;p29">
                  <a:extLst>
                    <a:ext uri="{FF2B5EF4-FFF2-40B4-BE49-F238E27FC236}">
                      <a16:creationId xmlns:a16="http://schemas.microsoft.com/office/drawing/2014/main" id="{5AA3D1B4-0DDD-4AFE-8CDA-AA567F74E150}"/>
                    </a:ext>
                  </a:extLst>
                </p:cNvPr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62;p29">
                  <a:extLst>
                    <a:ext uri="{FF2B5EF4-FFF2-40B4-BE49-F238E27FC236}">
                      <a16:creationId xmlns:a16="http://schemas.microsoft.com/office/drawing/2014/main" id="{9E857384-9B0A-4149-B9DC-F7BFBA0D3236}"/>
                    </a:ext>
                  </a:extLst>
                </p:cNvPr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63;p29">
                  <a:extLst>
                    <a:ext uri="{FF2B5EF4-FFF2-40B4-BE49-F238E27FC236}">
                      <a16:creationId xmlns:a16="http://schemas.microsoft.com/office/drawing/2014/main" id="{4AD4ECB5-986F-4462-8374-AE2F6199F4D9}"/>
                    </a:ext>
                  </a:extLst>
                </p:cNvPr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64;p29">
                  <a:extLst>
                    <a:ext uri="{FF2B5EF4-FFF2-40B4-BE49-F238E27FC236}">
                      <a16:creationId xmlns:a16="http://schemas.microsoft.com/office/drawing/2014/main" id="{CBB0F273-9860-4F8C-AF8A-8300C2BB5091}"/>
                    </a:ext>
                  </a:extLst>
                </p:cNvPr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65;p29">
                  <a:extLst>
                    <a:ext uri="{FF2B5EF4-FFF2-40B4-BE49-F238E27FC236}">
                      <a16:creationId xmlns:a16="http://schemas.microsoft.com/office/drawing/2014/main" id="{73163945-A14C-4FDA-ACB9-CA3215A567BC}"/>
                    </a:ext>
                  </a:extLst>
                </p:cNvPr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66;p29">
                  <a:extLst>
                    <a:ext uri="{FF2B5EF4-FFF2-40B4-BE49-F238E27FC236}">
                      <a16:creationId xmlns:a16="http://schemas.microsoft.com/office/drawing/2014/main" id="{93F35744-4B1C-4AB8-82EE-56DA2B96A73F}"/>
                    </a:ext>
                  </a:extLst>
                </p:cNvPr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67;p29">
                  <a:extLst>
                    <a:ext uri="{FF2B5EF4-FFF2-40B4-BE49-F238E27FC236}">
                      <a16:creationId xmlns:a16="http://schemas.microsoft.com/office/drawing/2014/main" id="{C7EA88CF-52C1-4C69-BA2A-C655AE4047BB}"/>
                    </a:ext>
                  </a:extLst>
                </p:cNvPr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568;p29">
                  <a:extLst>
                    <a:ext uri="{FF2B5EF4-FFF2-40B4-BE49-F238E27FC236}">
                      <a16:creationId xmlns:a16="http://schemas.microsoft.com/office/drawing/2014/main" id="{22B2EDF6-6D7E-461F-BCE8-A39EF301FE54}"/>
                    </a:ext>
                  </a:extLst>
                </p:cNvPr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69;p29">
                  <a:extLst>
                    <a:ext uri="{FF2B5EF4-FFF2-40B4-BE49-F238E27FC236}">
                      <a16:creationId xmlns:a16="http://schemas.microsoft.com/office/drawing/2014/main" id="{38828CF8-732A-4558-B8B0-15D34F327E49}"/>
                    </a:ext>
                  </a:extLst>
                </p:cNvPr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70;p29">
                  <a:extLst>
                    <a:ext uri="{FF2B5EF4-FFF2-40B4-BE49-F238E27FC236}">
                      <a16:creationId xmlns:a16="http://schemas.microsoft.com/office/drawing/2014/main" id="{145BE7AD-99F9-4FA6-9EF8-3683CD252C39}"/>
                    </a:ext>
                  </a:extLst>
                </p:cNvPr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71;p29">
                  <a:extLst>
                    <a:ext uri="{FF2B5EF4-FFF2-40B4-BE49-F238E27FC236}">
                      <a16:creationId xmlns:a16="http://schemas.microsoft.com/office/drawing/2014/main" id="{2C828E52-3F59-4D4B-BBB2-E0B87682D33C}"/>
                    </a:ext>
                  </a:extLst>
                </p:cNvPr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72;p29">
                  <a:extLst>
                    <a:ext uri="{FF2B5EF4-FFF2-40B4-BE49-F238E27FC236}">
                      <a16:creationId xmlns:a16="http://schemas.microsoft.com/office/drawing/2014/main" id="{9BBE6FA6-1544-482B-BAE2-158FC176A6ED}"/>
                    </a:ext>
                  </a:extLst>
                </p:cNvPr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573;p29">
                  <a:extLst>
                    <a:ext uri="{FF2B5EF4-FFF2-40B4-BE49-F238E27FC236}">
                      <a16:creationId xmlns:a16="http://schemas.microsoft.com/office/drawing/2014/main" id="{801BE91E-689C-43EE-9086-750482C0A16B}"/>
                    </a:ext>
                  </a:extLst>
                </p:cNvPr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74;p29">
                  <a:extLst>
                    <a:ext uri="{FF2B5EF4-FFF2-40B4-BE49-F238E27FC236}">
                      <a16:creationId xmlns:a16="http://schemas.microsoft.com/office/drawing/2014/main" id="{F16C107D-1DFD-4750-8E25-DAA50D0EEB83}"/>
                    </a:ext>
                  </a:extLst>
                </p:cNvPr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75;p29">
                  <a:extLst>
                    <a:ext uri="{FF2B5EF4-FFF2-40B4-BE49-F238E27FC236}">
                      <a16:creationId xmlns:a16="http://schemas.microsoft.com/office/drawing/2014/main" id="{ED87C5DA-6F72-48BB-891B-11CA47B99647}"/>
                    </a:ext>
                  </a:extLst>
                </p:cNvPr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76;p29">
                  <a:extLst>
                    <a:ext uri="{FF2B5EF4-FFF2-40B4-BE49-F238E27FC236}">
                      <a16:creationId xmlns:a16="http://schemas.microsoft.com/office/drawing/2014/main" id="{1A969644-40E1-414A-BE61-9CE4330252E3}"/>
                    </a:ext>
                  </a:extLst>
                </p:cNvPr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77;p29">
                  <a:extLst>
                    <a:ext uri="{FF2B5EF4-FFF2-40B4-BE49-F238E27FC236}">
                      <a16:creationId xmlns:a16="http://schemas.microsoft.com/office/drawing/2014/main" id="{7B331C0A-D51B-4B74-8906-279C2BCC4AAA}"/>
                    </a:ext>
                  </a:extLst>
                </p:cNvPr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78;p29">
                  <a:extLst>
                    <a:ext uri="{FF2B5EF4-FFF2-40B4-BE49-F238E27FC236}">
                      <a16:creationId xmlns:a16="http://schemas.microsoft.com/office/drawing/2014/main" id="{7E7CC8DE-8EFD-42CA-8C93-B5B372BACAF4}"/>
                    </a:ext>
                  </a:extLst>
                </p:cNvPr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79;p29">
                  <a:extLst>
                    <a:ext uri="{FF2B5EF4-FFF2-40B4-BE49-F238E27FC236}">
                      <a16:creationId xmlns:a16="http://schemas.microsoft.com/office/drawing/2014/main" id="{2B0A85FC-7DC0-413E-80FA-CF000BEAB974}"/>
                    </a:ext>
                  </a:extLst>
                </p:cNvPr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580;p29">
                  <a:extLst>
                    <a:ext uri="{FF2B5EF4-FFF2-40B4-BE49-F238E27FC236}">
                      <a16:creationId xmlns:a16="http://schemas.microsoft.com/office/drawing/2014/main" id="{FCA7AAE6-083D-4B45-BC93-9EC9BB2D5935}"/>
                    </a:ext>
                  </a:extLst>
                </p:cNvPr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581;p29">
                  <a:extLst>
                    <a:ext uri="{FF2B5EF4-FFF2-40B4-BE49-F238E27FC236}">
                      <a16:creationId xmlns:a16="http://schemas.microsoft.com/office/drawing/2014/main" id="{63CBD635-4075-44ED-B56E-50A45E9359D3}"/>
                    </a:ext>
                  </a:extLst>
                </p:cNvPr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582;p29">
                  <a:extLst>
                    <a:ext uri="{FF2B5EF4-FFF2-40B4-BE49-F238E27FC236}">
                      <a16:creationId xmlns:a16="http://schemas.microsoft.com/office/drawing/2014/main" id="{F289BFF3-50C3-4735-BC94-AF46EF79E56C}"/>
                    </a:ext>
                  </a:extLst>
                </p:cNvPr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583;p29">
                  <a:extLst>
                    <a:ext uri="{FF2B5EF4-FFF2-40B4-BE49-F238E27FC236}">
                      <a16:creationId xmlns:a16="http://schemas.microsoft.com/office/drawing/2014/main" id="{08EF5985-43BC-4A5F-BF48-301117B4C0F8}"/>
                    </a:ext>
                  </a:extLst>
                </p:cNvPr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584;p29">
                  <a:extLst>
                    <a:ext uri="{FF2B5EF4-FFF2-40B4-BE49-F238E27FC236}">
                      <a16:creationId xmlns:a16="http://schemas.microsoft.com/office/drawing/2014/main" id="{E68AB634-A04C-4855-9937-685D49613BE4}"/>
                    </a:ext>
                  </a:extLst>
                </p:cNvPr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585;p29">
                  <a:extLst>
                    <a:ext uri="{FF2B5EF4-FFF2-40B4-BE49-F238E27FC236}">
                      <a16:creationId xmlns:a16="http://schemas.microsoft.com/office/drawing/2014/main" id="{8689788F-9DF3-48B4-94F7-6E0767E89610}"/>
                    </a:ext>
                  </a:extLst>
                </p:cNvPr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586;p29">
                  <a:extLst>
                    <a:ext uri="{FF2B5EF4-FFF2-40B4-BE49-F238E27FC236}">
                      <a16:creationId xmlns:a16="http://schemas.microsoft.com/office/drawing/2014/main" id="{40BA0ADF-C279-4D39-B22F-AED5D087A26B}"/>
                    </a:ext>
                  </a:extLst>
                </p:cNvPr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587;p29">
                  <a:extLst>
                    <a:ext uri="{FF2B5EF4-FFF2-40B4-BE49-F238E27FC236}">
                      <a16:creationId xmlns:a16="http://schemas.microsoft.com/office/drawing/2014/main" id="{7E3751E1-D57C-4A49-9A25-94D58F4DD26D}"/>
                    </a:ext>
                  </a:extLst>
                </p:cNvPr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588;p29">
                  <a:extLst>
                    <a:ext uri="{FF2B5EF4-FFF2-40B4-BE49-F238E27FC236}">
                      <a16:creationId xmlns:a16="http://schemas.microsoft.com/office/drawing/2014/main" id="{529A59DF-328D-4BA2-B46B-A7482744B576}"/>
                    </a:ext>
                  </a:extLst>
                </p:cNvPr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589;p29">
                  <a:extLst>
                    <a:ext uri="{FF2B5EF4-FFF2-40B4-BE49-F238E27FC236}">
                      <a16:creationId xmlns:a16="http://schemas.microsoft.com/office/drawing/2014/main" id="{AA519E08-F75B-4554-8E48-40C02850987B}"/>
                    </a:ext>
                  </a:extLst>
                </p:cNvPr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590;p29">
                  <a:extLst>
                    <a:ext uri="{FF2B5EF4-FFF2-40B4-BE49-F238E27FC236}">
                      <a16:creationId xmlns:a16="http://schemas.microsoft.com/office/drawing/2014/main" id="{49AFFB97-89AF-4BB8-80D3-81DEC564089E}"/>
                    </a:ext>
                  </a:extLst>
                </p:cNvPr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591;p29">
                  <a:extLst>
                    <a:ext uri="{FF2B5EF4-FFF2-40B4-BE49-F238E27FC236}">
                      <a16:creationId xmlns:a16="http://schemas.microsoft.com/office/drawing/2014/main" id="{477606A3-40EA-4D1D-BCA3-6E5EA75921FD}"/>
                    </a:ext>
                  </a:extLst>
                </p:cNvPr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" name="Google Shape;592;p29">
                <a:extLst>
                  <a:ext uri="{FF2B5EF4-FFF2-40B4-BE49-F238E27FC236}">
                    <a16:creationId xmlns:a16="http://schemas.microsoft.com/office/drawing/2014/main" id="{46540016-DB5F-4389-81A8-6CFCD468333B}"/>
                  </a:ext>
                </a:extLst>
              </p:cNvPr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93;p29">
                <a:extLst>
                  <a:ext uri="{FF2B5EF4-FFF2-40B4-BE49-F238E27FC236}">
                    <a16:creationId xmlns:a16="http://schemas.microsoft.com/office/drawing/2014/main" id="{350DBBC1-97FC-495B-928A-10ED2891726E}"/>
                  </a:ext>
                </a:extLst>
              </p:cNvPr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94;p29">
                <a:extLst>
                  <a:ext uri="{FF2B5EF4-FFF2-40B4-BE49-F238E27FC236}">
                    <a16:creationId xmlns:a16="http://schemas.microsoft.com/office/drawing/2014/main" id="{530B118D-679E-41D9-9060-0D0B7F87EC2D}"/>
                  </a:ext>
                </a:extLst>
              </p:cNvPr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95;p29">
                <a:extLst>
                  <a:ext uri="{FF2B5EF4-FFF2-40B4-BE49-F238E27FC236}">
                    <a16:creationId xmlns:a16="http://schemas.microsoft.com/office/drawing/2014/main" id="{CEACAB61-6E79-4765-9AA1-D66274DAB9A0}"/>
                  </a:ext>
                </a:extLst>
              </p:cNvPr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96;p29">
                <a:extLst>
                  <a:ext uri="{FF2B5EF4-FFF2-40B4-BE49-F238E27FC236}">
                    <a16:creationId xmlns:a16="http://schemas.microsoft.com/office/drawing/2014/main" id="{458542A2-AD60-4944-8FE9-64312F83B02B}"/>
                  </a:ext>
                </a:extLst>
              </p:cNvPr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97;p29">
                <a:extLst>
                  <a:ext uri="{FF2B5EF4-FFF2-40B4-BE49-F238E27FC236}">
                    <a16:creationId xmlns:a16="http://schemas.microsoft.com/office/drawing/2014/main" id="{1B76A083-85D4-4A03-8E13-739F70F7F9A5}"/>
                  </a:ext>
                </a:extLst>
              </p:cNvPr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98;p29">
                <a:extLst>
                  <a:ext uri="{FF2B5EF4-FFF2-40B4-BE49-F238E27FC236}">
                    <a16:creationId xmlns:a16="http://schemas.microsoft.com/office/drawing/2014/main" id="{F598FA08-7441-45A4-8D3C-9076151AF7A3}"/>
                  </a:ext>
                </a:extLst>
              </p:cNvPr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99;p29">
                <a:extLst>
                  <a:ext uri="{FF2B5EF4-FFF2-40B4-BE49-F238E27FC236}">
                    <a16:creationId xmlns:a16="http://schemas.microsoft.com/office/drawing/2014/main" id="{ACC7F567-149B-49EC-91F0-FF1266AD7C95}"/>
                  </a:ext>
                </a:extLst>
              </p:cNvPr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00;p29">
                <a:extLst>
                  <a:ext uri="{FF2B5EF4-FFF2-40B4-BE49-F238E27FC236}">
                    <a16:creationId xmlns:a16="http://schemas.microsoft.com/office/drawing/2014/main" id="{372195FA-B1EE-4872-B952-98AD98F28ED6}"/>
                  </a:ext>
                </a:extLst>
              </p:cNvPr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01;p29">
                <a:extLst>
                  <a:ext uri="{FF2B5EF4-FFF2-40B4-BE49-F238E27FC236}">
                    <a16:creationId xmlns:a16="http://schemas.microsoft.com/office/drawing/2014/main" id="{6534615D-20F3-49F4-89B1-28F1E3CEC637}"/>
                  </a:ext>
                </a:extLst>
              </p:cNvPr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02;p29">
                <a:extLst>
                  <a:ext uri="{FF2B5EF4-FFF2-40B4-BE49-F238E27FC236}">
                    <a16:creationId xmlns:a16="http://schemas.microsoft.com/office/drawing/2014/main" id="{CF1003E7-1662-451F-A590-322A710D6163}"/>
                  </a:ext>
                </a:extLst>
              </p:cNvPr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03;p29">
                <a:extLst>
                  <a:ext uri="{FF2B5EF4-FFF2-40B4-BE49-F238E27FC236}">
                    <a16:creationId xmlns:a16="http://schemas.microsoft.com/office/drawing/2014/main" id="{FB9CEA7A-7F92-4099-A862-CB04FF786617}"/>
                  </a:ext>
                </a:extLst>
              </p:cNvPr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04;p29">
                <a:extLst>
                  <a:ext uri="{FF2B5EF4-FFF2-40B4-BE49-F238E27FC236}">
                    <a16:creationId xmlns:a16="http://schemas.microsoft.com/office/drawing/2014/main" id="{8B518CC9-4F62-406E-886A-C8ACF7E42BD0}"/>
                  </a:ext>
                </a:extLst>
              </p:cNvPr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05;p29">
                <a:extLst>
                  <a:ext uri="{FF2B5EF4-FFF2-40B4-BE49-F238E27FC236}">
                    <a16:creationId xmlns:a16="http://schemas.microsoft.com/office/drawing/2014/main" id="{E0E7837D-E251-4BA6-A8E3-55F6AE84E3FC}"/>
                  </a:ext>
                </a:extLst>
              </p:cNvPr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06;p29">
                <a:extLst>
                  <a:ext uri="{FF2B5EF4-FFF2-40B4-BE49-F238E27FC236}">
                    <a16:creationId xmlns:a16="http://schemas.microsoft.com/office/drawing/2014/main" id="{DCB7CC96-638B-47A4-A4F7-024E27F688AD}"/>
                  </a:ext>
                </a:extLst>
              </p:cNvPr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07;p29">
                <a:extLst>
                  <a:ext uri="{FF2B5EF4-FFF2-40B4-BE49-F238E27FC236}">
                    <a16:creationId xmlns:a16="http://schemas.microsoft.com/office/drawing/2014/main" id="{945554DC-3307-48E8-8EA3-140C7111A66A}"/>
                  </a:ext>
                </a:extLst>
              </p:cNvPr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08;p29">
                <a:extLst>
                  <a:ext uri="{FF2B5EF4-FFF2-40B4-BE49-F238E27FC236}">
                    <a16:creationId xmlns:a16="http://schemas.microsoft.com/office/drawing/2014/main" id="{2F321520-5D1F-4233-A747-EC172BC7FAE1}"/>
                  </a:ext>
                </a:extLst>
              </p:cNvPr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09;p29">
                <a:extLst>
                  <a:ext uri="{FF2B5EF4-FFF2-40B4-BE49-F238E27FC236}">
                    <a16:creationId xmlns:a16="http://schemas.microsoft.com/office/drawing/2014/main" id="{63278BCD-3235-478E-932C-26A411F82AFB}"/>
                  </a:ext>
                </a:extLst>
              </p:cNvPr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10;p29">
                <a:extLst>
                  <a:ext uri="{FF2B5EF4-FFF2-40B4-BE49-F238E27FC236}">
                    <a16:creationId xmlns:a16="http://schemas.microsoft.com/office/drawing/2014/main" id="{0FFF96FE-93C0-452B-9B1D-ED4D2163062C}"/>
                  </a:ext>
                </a:extLst>
              </p:cNvPr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11;p29">
                <a:extLst>
                  <a:ext uri="{FF2B5EF4-FFF2-40B4-BE49-F238E27FC236}">
                    <a16:creationId xmlns:a16="http://schemas.microsoft.com/office/drawing/2014/main" id="{3BD451A8-643B-4DCA-A6AD-284CDA88BB2A}"/>
                  </a:ext>
                </a:extLst>
              </p:cNvPr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12;p29">
                <a:extLst>
                  <a:ext uri="{FF2B5EF4-FFF2-40B4-BE49-F238E27FC236}">
                    <a16:creationId xmlns:a16="http://schemas.microsoft.com/office/drawing/2014/main" id="{CBB82434-8054-463D-8851-B3283D6C8805}"/>
                  </a:ext>
                </a:extLst>
              </p:cNvPr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13;p29">
                <a:extLst>
                  <a:ext uri="{FF2B5EF4-FFF2-40B4-BE49-F238E27FC236}">
                    <a16:creationId xmlns:a16="http://schemas.microsoft.com/office/drawing/2014/main" id="{4CF64EB6-B048-4DF5-A7C9-7736DCD8B01C}"/>
                  </a:ext>
                </a:extLst>
              </p:cNvPr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14;p29">
                <a:extLst>
                  <a:ext uri="{FF2B5EF4-FFF2-40B4-BE49-F238E27FC236}">
                    <a16:creationId xmlns:a16="http://schemas.microsoft.com/office/drawing/2014/main" id="{BF035435-5635-46E4-944C-BC91B4CD12C2}"/>
                  </a:ext>
                </a:extLst>
              </p:cNvPr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15;p29">
                <a:extLst>
                  <a:ext uri="{FF2B5EF4-FFF2-40B4-BE49-F238E27FC236}">
                    <a16:creationId xmlns:a16="http://schemas.microsoft.com/office/drawing/2014/main" id="{94F02906-9BE3-43A2-AE68-BA60717EF61B}"/>
                  </a:ext>
                </a:extLst>
              </p:cNvPr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16;p29">
                <a:extLst>
                  <a:ext uri="{FF2B5EF4-FFF2-40B4-BE49-F238E27FC236}">
                    <a16:creationId xmlns:a16="http://schemas.microsoft.com/office/drawing/2014/main" id="{5806E81E-AE62-4721-B42C-3CCE8A3DB969}"/>
                  </a:ext>
                </a:extLst>
              </p:cNvPr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17;p29">
                <a:extLst>
                  <a:ext uri="{FF2B5EF4-FFF2-40B4-BE49-F238E27FC236}">
                    <a16:creationId xmlns:a16="http://schemas.microsoft.com/office/drawing/2014/main" id="{243496B3-65BF-495E-97F3-A5BFBAC4A410}"/>
                  </a:ext>
                </a:extLst>
              </p:cNvPr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18;p29">
                <a:extLst>
                  <a:ext uri="{FF2B5EF4-FFF2-40B4-BE49-F238E27FC236}">
                    <a16:creationId xmlns:a16="http://schemas.microsoft.com/office/drawing/2014/main" id="{290C9838-2B07-47D9-A7CF-50E412F1E8F2}"/>
                  </a:ext>
                </a:extLst>
              </p:cNvPr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19;p29">
                <a:extLst>
                  <a:ext uri="{FF2B5EF4-FFF2-40B4-BE49-F238E27FC236}">
                    <a16:creationId xmlns:a16="http://schemas.microsoft.com/office/drawing/2014/main" id="{F4217C18-9DF5-4A20-A57C-A566D3AE1214}"/>
                  </a:ext>
                </a:extLst>
              </p:cNvPr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20;p29">
                <a:extLst>
                  <a:ext uri="{FF2B5EF4-FFF2-40B4-BE49-F238E27FC236}">
                    <a16:creationId xmlns:a16="http://schemas.microsoft.com/office/drawing/2014/main" id="{9576B735-2EDB-48BB-9C08-8B022FD45FFE}"/>
                  </a:ext>
                </a:extLst>
              </p:cNvPr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21;p29">
                <a:extLst>
                  <a:ext uri="{FF2B5EF4-FFF2-40B4-BE49-F238E27FC236}">
                    <a16:creationId xmlns:a16="http://schemas.microsoft.com/office/drawing/2014/main" id="{40FA9C13-7AB8-4280-A55A-4E6094073AEB}"/>
                  </a:ext>
                </a:extLst>
              </p:cNvPr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22;p29">
                <a:extLst>
                  <a:ext uri="{FF2B5EF4-FFF2-40B4-BE49-F238E27FC236}">
                    <a16:creationId xmlns:a16="http://schemas.microsoft.com/office/drawing/2014/main" id="{C7231C24-2441-4201-B11C-399CF8D0C2D1}"/>
                  </a:ext>
                </a:extLst>
              </p:cNvPr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23;p29">
                <a:extLst>
                  <a:ext uri="{FF2B5EF4-FFF2-40B4-BE49-F238E27FC236}">
                    <a16:creationId xmlns:a16="http://schemas.microsoft.com/office/drawing/2014/main" id="{F4085926-DCF4-46BF-9AD9-50D18B98AF43}"/>
                  </a:ext>
                </a:extLst>
              </p:cNvPr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24;p29">
                <a:extLst>
                  <a:ext uri="{FF2B5EF4-FFF2-40B4-BE49-F238E27FC236}">
                    <a16:creationId xmlns:a16="http://schemas.microsoft.com/office/drawing/2014/main" id="{44613005-AC3B-4214-AC35-8E02E2E93E76}"/>
                  </a:ext>
                </a:extLst>
              </p:cNvPr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25;p29">
                <a:extLst>
                  <a:ext uri="{FF2B5EF4-FFF2-40B4-BE49-F238E27FC236}">
                    <a16:creationId xmlns:a16="http://schemas.microsoft.com/office/drawing/2014/main" id="{D3C82E50-6E66-4493-922E-EA639F46539D}"/>
                  </a:ext>
                </a:extLst>
              </p:cNvPr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26;p29">
                <a:extLst>
                  <a:ext uri="{FF2B5EF4-FFF2-40B4-BE49-F238E27FC236}">
                    <a16:creationId xmlns:a16="http://schemas.microsoft.com/office/drawing/2014/main" id="{58274C28-3CBF-4C5B-9C34-BEF87577DB02}"/>
                  </a:ext>
                </a:extLst>
              </p:cNvPr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27;p29">
                <a:extLst>
                  <a:ext uri="{FF2B5EF4-FFF2-40B4-BE49-F238E27FC236}">
                    <a16:creationId xmlns:a16="http://schemas.microsoft.com/office/drawing/2014/main" id="{F86200C0-665C-48C5-85C7-467D74DD58A6}"/>
                  </a:ext>
                </a:extLst>
              </p:cNvPr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28;p29">
                <a:extLst>
                  <a:ext uri="{FF2B5EF4-FFF2-40B4-BE49-F238E27FC236}">
                    <a16:creationId xmlns:a16="http://schemas.microsoft.com/office/drawing/2014/main" id="{00679AC3-5421-4137-9BC1-3BAE442863D8}"/>
                  </a:ext>
                </a:extLst>
              </p:cNvPr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29;p29">
                <a:extLst>
                  <a:ext uri="{FF2B5EF4-FFF2-40B4-BE49-F238E27FC236}">
                    <a16:creationId xmlns:a16="http://schemas.microsoft.com/office/drawing/2014/main" id="{9479CFA2-556F-4C81-8342-88862F429AF2}"/>
                  </a:ext>
                </a:extLst>
              </p:cNvPr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30;p29">
                <a:extLst>
                  <a:ext uri="{FF2B5EF4-FFF2-40B4-BE49-F238E27FC236}">
                    <a16:creationId xmlns:a16="http://schemas.microsoft.com/office/drawing/2014/main" id="{296510C2-6811-43F8-845F-9516B181CB0E}"/>
                  </a:ext>
                </a:extLst>
              </p:cNvPr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31;p29">
                <a:extLst>
                  <a:ext uri="{FF2B5EF4-FFF2-40B4-BE49-F238E27FC236}">
                    <a16:creationId xmlns:a16="http://schemas.microsoft.com/office/drawing/2014/main" id="{FE6D7048-D73F-481E-8E39-6CC0314AF22F}"/>
                  </a:ext>
                </a:extLst>
              </p:cNvPr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32;p29">
                <a:extLst>
                  <a:ext uri="{FF2B5EF4-FFF2-40B4-BE49-F238E27FC236}">
                    <a16:creationId xmlns:a16="http://schemas.microsoft.com/office/drawing/2014/main" id="{1E263840-07A5-4969-9D6E-D4B7AAACCCBE}"/>
                  </a:ext>
                </a:extLst>
              </p:cNvPr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33;p29">
                <a:extLst>
                  <a:ext uri="{FF2B5EF4-FFF2-40B4-BE49-F238E27FC236}">
                    <a16:creationId xmlns:a16="http://schemas.microsoft.com/office/drawing/2014/main" id="{6E6F8C89-D566-4607-90B1-F8235F257EB4}"/>
                  </a:ext>
                </a:extLst>
              </p:cNvPr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634;p29">
              <a:extLst>
                <a:ext uri="{FF2B5EF4-FFF2-40B4-BE49-F238E27FC236}">
                  <a16:creationId xmlns:a16="http://schemas.microsoft.com/office/drawing/2014/main" id="{C63DD45B-FFA8-4A2A-9B9A-AD1BA4CB5EAF}"/>
                </a:ext>
              </a:extLst>
            </p:cNvPr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517;p29">
            <a:extLst>
              <a:ext uri="{FF2B5EF4-FFF2-40B4-BE49-F238E27FC236}">
                <a16:creationId xmlns:a16="http://schemas.microsoft.com/office/drawing/2014/main" id="{02AA295E-7D0F-4BE3-AB0B-F5008C34D3E4}"/>
              </a:ext>
            </a:extLst>
          </p:cNvPr>
          <p:cNvGrpSpPr/>
          <p:nvPr/>
        </p:nvGrpSpPr>
        <p:grpSpPr>
          <a:xfrm>
            <a:off x="6058724" y="2904270"/>
            <a:ext cx="1715152" cy="1445695"/>
            <a:chOff x="4857224" y="3518946"/>
            <a:chExt cx="2371910" cy="1507092"/>
          </a:xfrm>
        </p:grpSpPr>
        <p:sp>
          <p:nvSpPr>
            <p:cNvPr id="102" name="Google Shape;518;p29">
              <a:extLst>
                <a:ext uri="{FF2B5EF4-FFF2-40B4-BE49-F238E27FC236}">
                  <a16:creationId xmlns:a16="http://schemas.microsoft.com/office/drawing/2014/main" id="{0A519962-000C-4C7C-B675-12AAA25ABFE9}"/>
                </a:ext>
              </a:extLst>
            </p:cNvPr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19;p29">
              <a:extLst>
                <a:ext uri="{FF2B5EF4-FFF2-40B4-BE49-F238E27FC236}">
                  <a16:creationId xmlns:a16="http://schemas.microsoft.com/office/drawing/2014/main" id="{7F65F45E-6474-4F39-B2C5-659336DA0027}"/>
                </a:ext>
              </a:extLst>
            </p:cNvPr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0;p29">
              <a:extLst>
                <a:ext uri="{FF2B5EF4-FFF2-40B4-BE49-F238E27FC236}">
                  <a16:creationId xmlns:a16="http://schemas.microsoft.com/office/drawing/2014/main" id="{F8665A35-11F4-4CD6-8578-D987CA06286A}"/>
                </a:ext>
              </a:extLst>
            </p:cNvPr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1;p29">
              <a:extLst>
                <a:ext uri="{FF2B5EF4-FFF2-40B4-BE49-F238E27FC236}">
                  <a16:creationId xmlns:a16="http://schemas.microsoft.com/office/drawing/2014/main" id="{18158B8A-84FC-41C8-8DE7-5ED72607804B}"/>
                </a:ext>
              </a:extLst>
            </p:cNvPr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2;p29">
              <a:extLst>
                <a:ext uri="{FF2B5EF4-FFF2-40B4-BE49-F238E27FC236}">
                  <a16:creationId xmlns:a16="http://schemas.microsoft.com/office/drawing/2014/main" id="{58EE71C8-951C-455F-9396-94DD049D9F3A}"/>
                </a:ext>
              </a:extLst>
            </p:cNvPr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3;p29">
              <a:extLst>
                <a:ext uri="{FF2B5EF4-FFF2-40B4-BE49-F238E27FC236}">
                  <a16:creationId xmlns:a16="http://schemas.microsoft.com/office/drawing/2014/main" id="{560550C6-F90C-4F39-AEB4-39E199E6A619}"/>
                </a:ext>
              </a:extLst>
            </p:cNvPr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4;p29">
              <a:extLst>
                <a:ext uri="{FF2B5EF4-FFF2-40B4-BE49-F238E27FC236}">
                  <a16:creationId xmlns:a16="http://schemas.microsoft.com/office/drawing/2014/main" id="{880220CF-82C1-4012-9307-F39DEC1900C6}"/>
                </a:ext>
              </a:extLst>
            </p:cNvPr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25;p29">
              <a:extLst>
                <a:ext uri="{FF2B5EF4-FFF2-40B4-BE49-F238E27FC236}">
                  <a16:creationId xmlns:a16="http://schemas.microsoft.com/office/drawing/2014/main" id="{CE062850-AFF0-4D96-A90D-4220EB94853D}"/>
                </a:ext>
              </a:extLst>
            </p:cNvPr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527;p29">
            <a:extLst>
              <a:ext uri="{FF2B5EF4-FFF2-40B4-BE49-F238E27FC236}">
                <a16:creationId xmlns:a16="http://schemas.microsoft.com/office/drawing/2014/main" id="{97CE74F6-3A7E-4E56-8058-B5BE0230CF40}"/>
              </a:ext>
            </a:extLst>
          </p:cNvPr>
          <p:cNvGrpSpPr/>
          <p:nvPr/>
        </p:nvGrpSpPr>
        <p:grpSpPr>
          <a:xfrm>
            <a:off x="6244510" y="4349965"/>
            <a:ext cx="2365486" cy="299334"/>
            <a:chOff x="0" y="4397412"/>
            <a:chExt cx="4600713" cy="150450"/>
          </a:xfrm>
        </p:grpSpPr>
        <p:sp>
          <p:nvSpPr>
            <p:cNvPr id="111" name="Google Shape;528;p29">
              <a:extLst>
                <a:ext uri="{FF2B5EF4-FFF2-40B4-BE49-F238E27FC236}">
                  <a16:creationId xmlns:a16="http://schemas.microsoft.com/office/drawing/2014/main" id="{3D1E1F39-065D-4BF6-AA4F-8AA0DAA9AC51}"/>
                </a:ext>
              </a:extLst>
            </p:cNvPr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529;p29">
              <a:extLst>
                <a:ext uri="{FF2B5EF4-FFF2-40B4-BE49-F238E27FC236}">
                  <a16:creationId xmlns:a16="http://schemas.microsoft.com/office/drawing/2014/main" id="{D6F9734D-FF1D-4152-B6AA-8E840BD1E66A}"/>
                </a:ext>
              </a:extLst>
            </p:cNvPr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30;p29">
              <a:extLst>
                <a:ext uri="{FF2B5EF4-FFF2-40B4-BE49-F238E27FC236}">
                  <a16:creationId xmlns:a16="http://schemas.microsoft.com/office/drawing/2014/main" id="{B75CB9D8-8F60-4A04-82E1-9A209A83CECB}"/>
                </a:ext>
              </a:extLst>
            </p:cNvPr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31;p29">
              <a:extLst>
                <a:ext uri="{FF2B5EF4-FFF2-40B4-BE49-F238E27FC236}">
                  <a16:creationId xmlns:a16="http://schemas.microsoft.com/office/drawing/2014/main" id="{99CCD26F-5605-48B6-91CD-E5E2B4E43120}"/>
                </a:ext>
              </a:extLst>
            </p:cNvPr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32;p29">
              <a:extLst>
                <a:ext uri="{FF2B5EF4-FFF2-40B4-BE49-F238E27FC236}">
                  <a16:creationId xmlns:a16="http://schemas.microsoft.com/office/drawing/2014/main" id="{473C2220-E12E-41C2-8FB8-7172AE1C8023}"/>
                </a:ext>
              </a:extLst>
            </p:cNvPr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6"/>
          <p:cNvGrpSpPr/>
          <p:nvPr/>
        </p:nvGrpSpPr>
        <p:grpSpPr>
          <a:xfrm>
            <a:off x="1259355" y="1454466"/>
            <a:ext cx="1481322" cy="3346596"/>
            <a:chOff x="2500600" y="1454475"/>
            <a:chExt cx="639300" cy="3346596"/>
          </a:xfrm>
        </p:grpSpPr>
        <p:sp>
          <p:nvSpPr>
            <p:cNvPr id="1049" name="Google Shape;1049;p36"/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6"/>
          <p:cNvGrpSpPr/>
          <p:nvPr/>
        </p:nvGrpSpPr>
        <p:grpSpPr>
          <a:xfrm>
            <a:off x="2788988" y="1459638"/>
            <a:ext cx="5055497" cy="3346596"/>
            <a:chOff x="2500600" y="1454475"/>
            <a:chExt cx="5055497" cy="3346596"/>
          </a:xfrm>
        </p:grpSpPr>
        <p:sp>
          <p:nvSpPr>
            <p:cNvPr id="1055" name="Google Shape;1055;p36"/>
            <p:cNvSpPr/>
            <p:nvPr/>
          </p:nvSpPr>
          <p:spPr>
            <a:xfrm>
              <a:off x="3238138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9667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238138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9667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47055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444349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1831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916797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238138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9667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47055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444349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61831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6916797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238138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9667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47055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5444349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61831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6916797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7055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444349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61831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6916797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3238138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39667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7055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444349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1831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6916797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36"/>
          <p:cNvSpPr txBox="1"/>
          <p:nvPr/>
        </p:nvSpPr>
        <p:spPr>
          <a:xfrm flipH="1">
            <a:off x="3565701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7" name="Google Shape;1097;p36"/>
          <p:cNvSpPr txBox="1"/>
          <p:nvPr/>
        </p:nvSpPr>
        <p:spPr>
          <a:xfrm flipH="1">
            <a:off x="5033114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29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8" name="Google Shape;1098;p36"/>
          <p:cNvSpPr txBox="1"/>
          <p:nvPr/>
        </p:nvSpPr>
        <p:spPr>
          <a:xfrm flipH="1">
            <a:off x="577191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30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9" name="Google Shape;1099;p36"/>
          <p:cNvSpPr txBox="1"/>
          <p:nvPr/>
        </p:nvSpPr>
        <p:spPr>
          <a:xfrm flipH="1">
            <a:off x="6510715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31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0" name="Google Shape;1100;p36"/>
          <p:cNvSpPr txBox="1"/>
          <p:nvPr/>
        </p:nvSpPr>
        <p:spPr>
          <a:xfrm flipH="1">
            <a:off x="724436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1" name="Google Shape;1101;p36"/>
          <p:cNvSpPr txBox="1"/>
          <p:nvPr/>
        </p:nvSpPr>
        <p:spPr>
          <a:xfrm flipH="1">
            <a:off x="3565701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2" name="Google Shape;1102;p36"/>
          <p:cNvSpPr txBox="1"/>
          <p:nvPr/>
        </p:nvSpPr>
        <p:spPr>
          <a:xfrm flipH="1">
            <a:off x="4294314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 flipH="1">
            <a:off x="4997361" y="2121016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5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4" name="Google Shape;1104;p36"/>
          <p:cNvSpPr txBox="1"/>
          <p:nvPr/>
        </p:nvSpPr>
        <p:spPr>
          <a:xfrm flipH="1">
            <a:off x="5771913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5" name="Google Shape;1105;p36"/>
          <p:cNvSpPr txBox="1"/>
          <p:nvPr/>
        </p:nvSpPr>
        <p:spPr>
          <a:xfrm flipH="1">
            <a:off x="6510715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7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 flipH="1">
            <a:off x="3565701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10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 flipH="1">
            <a:off x="4294314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11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0" name="Google Shape;1110;p36"/>
          <p:cNvSpPr txBox="1"/>
          <p:nvPr/>
        </p:nvSpPr>
        <p:spPr>
          <a:xfrm flipH="1">
            <a:off x="5771913" y="3534550"/>
            <a:ext cx="608700" cy="52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13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36"/>
          <p:cNvSpPr txBox="1"/>
          <p:nvPr/>
        </p:nvSpPr>
        <p:spPr>
          <a:xfrm flipH="1">
            <a:off x="7229447" y="3556796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15 Oct 2021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3" name="Google Shape;1113;p36"/>
          <p:cNvSpPr txBox="1"/>
          <p:nvPr/>
        </p:nvSpPr>
        <p:spPr>
          <a:xfrm flipH="1">
            <a:off x="3565701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10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4" name="Google Shape;1114;p36"/>
          <p:cNvSpPr txBox="1"/>
          <p:nvPr/>
        </p:nvSpPr>
        <p:spPr>
          <a:xfrm flipH="1">
            <a:off x="4273334" y="42379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11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5" name="Google Shape;1115;p36"/>
          <p:cNvSpPr txBox="1"/>
          <p:nvPr/>
        </p:nvSpPr>
        <p:spPr>
          <a:xfrm flipH="1">
            <a:off x="5033114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6" name="Google Shape;1116;p36"/>
          <p:cNvSpPr txBox="1"/>
          <p:nvPr/>
        </p:nvSpPr>
        <p:spPr>
          <a:xfrm flipH="1">
            <a:off x="5771913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9" name="Google Shape;1119;p36"/>
          <p:cNvSpPr txBox="1"/>
          <p:nvPr/>
        </p:nvSpPr>
        <p:spPr>
          <a:xfrm flipH="1">
            <a:off x="4294314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28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0" name="Google Shape;1120;p36"/>
          <p:cNvSpPr txBox="1"/>
          <p:nvPr/>
        </p:nvSpPr>
        <p:spPr>
          <a:xfrm flipH="1">
            <a:off x="282816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26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1" name="Google Shape;1121;p36"/>
          <p:cNvSpPr txBox="1"/>
          <p:nvPr/>
        </p:nvSpPr>
        <p:spPr>
          <a:xfrm flipH="1">
            <a:off x="2828163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2" name="Google Shape;1122;p36"/>
          <p:cNvSpPr txBox="1"/>
          <p:nvPr/>
        </p:nvSpPr>
        <p:spPr>
          <a:xfrm flipH="1">
            <a:off x="2828163" y="3534550"/>
            <a:ext cx="608700" cy="52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3" name="Google Shape;1123;p36"/>
          <p:cNvSpPr txBox="1"/>
          <p:nvPr/>
        </p:nvSpPr>
        <p:spPr>
          <a:xfrm flipH="1">
            <a:off x="2828163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4" name="Google Shape;1124;p36"/>
          <p:cNvSpPr txBox="1"/>
          <p:nvPr/>
        </p:nvSpPr>
        <p:spPr>
          <a:xfrm flipH="1">
            <a:off x="3565701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10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 flipH="1">
            <a:off x="4294314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11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 flipH="1">
            <a:off x="5033114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7" name="Google Shape;1127;p36"/>
          <p:cNvSpPr txBox="1"/>
          <p:nvPr/>
        </p:nvSpPr>
        <p:spPr>
          <a:xfrm flipH="1">
            <a:off x="577191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13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8" name="Google Shape;1128;p36"/>
          <p:cNvSpPr txBox="1"/>
          <p:nvPr/>
        </p:nvSpPr>
        <p:spPr>
          <a:xfrm flipH="1">
            <a:off x="6510715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14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9" name="Google Shape;1129;p36"/>
          <p:cNvSpPr txBox="1"/>
          <p:nvPr/>
        </p:nvSpPr>
        <p:spPr>
          <a:xfrm flipH="1">
            <a:off x="724436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15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0" name="Google Shape;1130;p36"/>
          <p:cNvSpPr txBox="1"/>
          <p:nvPr/>
        </p:nvSpPr>
        <p:spPr>
          <a:xfrm flipH="1">
            <a:off x="282816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1" name="Google Shape;1131;p36"/>
          <p:cNvSpPr txBox="1"/>
          <p:nvPr/>
        </p:nvSpPr>
        <p:spPr>
          <a:xfrm flipH="1">
            <a:off x="1687927" y="1477021"/>
            <a:ext cx="735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Project Proposal</a:t>
            </a:r>
            <a:endParaRPr sz="1200"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2" name="Google Shape;1132;p36"/>
          <p:cNvSpPr txBox="1"/>
          <p:nvPr/>
        </p:nvSpPr>
        <p:spPr>
          <a:xfrm flipH="1">
            <a:off x="1075500" y="2234403"/>
            <a:ext cx="1422812" cy="565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I</a:t>
            </a:r>
            <a:r>
              <a:rPr lang="en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nitial study</a:t>
            </a:r>
            <a:endParaRPr sz="1200"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3" name="Google Shape;1133;p36"/>
          <p:cNvSpPr txBox="1"/>
          <p:nvPr/>
        </p:nvSpPr>
        <p:spPr>
          <a:xfrm flipH="1">
            <a:off x="1392865" y="3534549"/>
            <a:ext cx="1233377" cy="558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Execute visualization</a:t>
            </a:r>
          </a:p>
        </p:txBody>
      </p:sp>
      <p:sp>
        <p:nvSpPr>
          <p:cNvPr id="1134" name="Google Shape;1134;p36"/>
          <p:cNvSpPr txBox="1"/>
          <p:nvPr/>
        </p:nvSpPr>
        <p:spPr>
          <a:xfrm flipH="1">
            <a:off x="1499191" y="4237949"/>
            <a:ext cx="996971" cy="5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presentation</a:t>
            </a:r>
            <a:endParaRPr sz="1200"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5" name="Google Shape;1135;p36"/>
          <p:cNvSpPr txBox="1"/>
          <p:nvPr/>
        </p:nvSpPr>
        <p:spPr>
          <a:xfrm flipH="1">
            <a:off x="1392865" y="2831625"/>
            <a:ext cx="1347812" cy="55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D</a:t>
            </a:r>
            <a:r>
              <a:rPr lang="en" sz="1200" dirty="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ata preparation &amp; Planning</a:t>
            </a:r>
            <a:endParaRPr sz="1200" dirty="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6" name="Google Shape;1136;p36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roject Phases</a:t>
            </a:r>
            <a:endParaRPr dirty="0"/>
          </a:p>
        </p:txBody>
      </p:sp>
      <p:sp>
        <p:nvSpPr>
          <p:cNvPr id="91" name="Google Shape;1093;p36">
            <a:extLst>
              <a:ext uri="{FF2B5EF4-FFF2-40B4-BE49-F238E27FC236}">
                <a16:creationId xmlns:a16="http://schemas.microsoft.com/office/drawing/2014/main" id="{A7A4256D-F13E-4875-9F4B-6129EAEC5930}"/>
              </a:ext>
            </a:extLst>
          </p:cNvPr>
          <p:cNvSpPr/>
          <p:nvPr/>
        </p:nvSpPr>
        <p:spPr>
          <a:xfrm>
            <a:off x="2788988" y="2243326"/>
            <a:ext cx="5219400" cy="183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093;p36">
            <a:extLst>
              <a:ext uri="{FF2B5EF4-FFF2-40B4-BE49-F238E27FC236}">
                <a16:creationId xmlns:a16="http://schemas.microsoft.com/office/drawing/2014/main" id="{19B66156-D49D-4B79-9F07-483FAB8C312D}"/>
              </a:ext>
            </a:extLst>
          </p:cNvPr>
          <p:cNvSpPr/>
          <p:nvPr/>
        </p:nvSpPr>
        <p:spPr>
          <a:xfrm>
            <a:off x="2788988" y="2939415"/>
            <a:ext cx="5219400" cy="183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108;p36">
            <a:extLst>
              <a:ext uri="{FF2B5EF4-FFF2-40B4-BE49-F238E27FC236}">
                <a16:creationId xmlns:a16="http://schemas.microsoft.com/office/drawing/2014/main" id="{07077BB3-6927-4858-B728-C6F81AB29CD0}"/>
              </a:ext>
            </a:extLst>
          </p:cNvPr>
          <p:cNvSpPr txBox="1"/>
          <p:nvPr/>
        </p:nvSpPr>
        <p:spPr>
          <a:xfrm flipH="1">
            <a:off x="5036649" y="3556796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1116;p36">
            <a:extLst>
              <a:ext uri="{FF2B5EF4-FFF2-40B4-BE49-F238E27FC236}">
                <a16:creationId xmlns:a16="http://schemas.microsoft.com/office/drawing/2014/main" id="{E72CEFC3-F428-4AB5-BAEE-11DF5F885DDC}"/>
              </a:ext>
            </a:extLst>
          </p:cNvPr>
          <p:cNvSpPr txBox="1"/>
          <p:nvPr/>
        </p:nvSpPr>
        <p:spPr>
          <a:xfrm flipH="1">
            <a:off x="5802510" y="4206703"/>
            <a:ext cx="553433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13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1116;p36">
            <a:extLst>
              <a:ext uri="{FF2B5EF4-FFF2-40B4-BE49-F238E27FC236}">
                <a16:creationId xmlns:a16="http://schemas.microsoft.com/office/drawing/2014/main" id="{ABC34327-83AC-4D6F-9805-200AF98F53C2}"/>
              </a:ext>
            </a:extLst>
          </p:cNvPr>
          <p:cNvSpPr txBox="1"/>
          <p:nvPr/>
        </p:nvSpPr>
        <p:spPr>
          <a:xfrm flipH="1">
            <a:off x="6490646" y="3532862"/>
            <a:ext cx="608700" cy="52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14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" name="Google Shape;1122;p36">
            <a:extLst>
              <a:ext uri="{FF2B5EF4-FFF2-40B4-BE49-F238E27FC236}">
                <a16:creationId xmlns:a16="http://schemas.microsoft.com/office/drawing/2014/main" id="{ECDE952B-BA5D-4111-AA76-1BAC145981EA}"/>
              </a:ext>
            </a:extLst>
          </p:cNvPr>
          <p:cNvSpPr txBox="1"/>
          <p:nvPr/>
        </p:nvSpPr>
        <p:spPr>
          <a:xfrm flipH="1">
            <a:off x="2869515" y="4198218"/>
            <a:ext cx="495744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7" name="Google Shape;1116;p36">
            <a:extLst>
              <a:ext uri="{FF2B5EF4-FFF2-40B4-BE49-F238E27FC236}">
                <a16:creationId xmlns:a16="http://schemas.microsoft.com/office/drawing/2014/main" id="{03ACB379-CE1F-4E79-8556-DEE3425AD6E4}"/>
              </a:ext>
            </a:extLst>
          </p:cNvPr>
          <p:cNvSpPr txBox="1"/>
          <p:nvPr/>
        </p:nvSpPr>
        <p:spPr>
          <a:xfrm flipH="1">
            <a:off x="6533010" y="4246434"/>
            <a:ext cx="520671" cy="52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14</a:t>
            </a: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" name="Google Shape;1118;p36">
            <a:extLst>
              <a:ext uri="{FF2B5EF4-FFF2-40B4-BE49-F238E27FC236}">
                <a16:creationId xmlns:a16="http://schemas.microsoft.com/office/drawing/2014/main" id="{62F9F7FA-C00B-45F0-B9D0-3C439426AE62}"/>
              </a:ext>
            </a:extLst>
          </p:cNvPr>
          <p:cNvSpPr txBox="1"/>
          <p:nvPr/>
        </p:nvSpPr>
        <p:spPr>
          <a:xfrm flipH="1">
            <a:off x="7169273" y="4246434"/>
            <a:ext cx="709449" cy="63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23 Nov 2021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8" name="Google Shape;1093;p36">
            <a:extLst>
              <a:ext uri="{FF2B5EF4-FFF2-40B4-BE49-F238E27FC236}">
                <a16:creationId xmlns:a16="http://schemas.microsoft.com/office/drawing/2014/main" id="{732DEA9F-0E4E-440C-8D1B-51BCD0C0B233}"/>
              </a:ext>
            </a:extLst>
          </p:cNvPr>
          <p:cNvSpPr/>
          <p:nvPr/>
        </p:nvSpPr>
        <p:spPr>
          <a:xfrm>
            <a:off x="2788988" y="3649636"/>
            <a:ext cx="5219400" cy="183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93;p36">
            <a:extLst>
              <a:ext uri="{FF2B5EF4-FFF2-40B4-BE49-F238E27FC236}">
                <a16:creationId xmlns:a16="http://schemas.microsoft.com/office/drawing/2014/main" id="{D49F2ADF-C0D2-4A45-8883-7D69270F6170}"/>
              </a:ext>
            </a:extLst>
          </p:cNvPr>
          <p:cNvSpPr/>
          <p:nvPr/>
        </p:nvSpPr>
        <p:spPr>
          <a:xfrm>
            <a:off x="2903530" y="4421631"/>
            <a:ext cx="4325917" cy="154483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93;p36">
            <a:extLst>
              <a:ext uri="{FF2B5EF4-FFF2-40B4-BE49-F238E27FC236}">
                <a16:creationId xmlns:a16="http://schemas.microsoft.com/office/drawing/2014/main" id="{19D770B9-97E3-4FCA-AE76-23107F606D27}"/>
              </a:ext>
            </a:extLst>
          </p:cNvPr>
          <p:cNvSpPr/>
          <p:nvPr/>
        </p:nvSpPr>
        <p:spPr>
          <a:xfrm>
            <a:off x="2788988" y="1601198"/>
            <a:ext cx="5219400" cy="1833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2E72B2-578A-4081-B78A-2792A4150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89349" y="1161666"/>
            <a:ext cx="4861030" cy="3981833"/>
          </a:xfrm>
        </p:spPr>
        <p:txBody>
          <a:bodyPr/>
          <a:lstStyle/>
          <a:p>
            <a:pPr marL="152400" indent="0">
              <a:buNone/>
            </a:pPr>
            <a:r>
              <a:rPr lang="en-US" sz="1600" dirty="0"/>
              <a:t>Data collection is done from 3 different Kaggle sources.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95300" indent="-34290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Demographic Data – Country name, country code, birth rate, internet users, income group.</a:t>
            </a:r>
          </a:p>
          <a:p>
            <a:pPr marL="495300" indent="-342900">
              <a:buSzPct val="12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95300" indent="-34290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Happiness Report – Country, region, happiness rank, happiness score, standard Error, GDP, family, life expectancy, freedom, government trust, generosity, dystopia residual.</a:t>
            </a:r>
          </a:p>
          <a:p>
            <a:pPr marL="438150" indent="-285750">
              <a:buSzPct val="1200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95300" indent="-342900"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Emigration Data – Emigration, country, region.</a:t>
            </a:r>
          </a:p>
          <a:p>
            <a:pPr marL="15240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BF386-2667-4089-847B-E96F875A4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grpSp>
        <p:nvGrpSpPr>
          <p:cNvPr id="116" name="Google Shape;708;p31">
            <a:extLst>
              <a:ext uri="{FF2B5EF4-FFF2-40B4-BE49-F238E27FC236}">
                <a16:creationId xmlns:a16="http://schemas.microsoft.com/office/drawing/2014/main" id="{4AF60833-C1E8-4CED-B2F4-3B4C4898E943}"/>
              </a:ext>
            </a:extLst>
          </p:cNvPr>
          <p:cNvGrpSpPr/>
          <p:nvPr/>
        </p:nvGrpSpPr>
        <p:grpSpPr>
          <a:xfrm>
            <a:off x="5812367" y="1762076"/>
            <a:ext cx="3194700" cy="2430368"/>
            <a:chOff x="4710406" y="1815485"/>
            <a:chExt cx="3380414" cy="2313100"/>
          </a:xfrm>
        </p:grpSpPr>
        <p:sp>
          <p:nvSpPr>
            <p:cNvPr id="117" name="Google Shape;709;p31">
              <a:extLst>
                <a:ext uri="{FF2B5EF4-FFF2-40B4-BE49-F238E27FC236}">
                  <a16:creationId xmlns:a16="http://schemas.microsoft.com/office/drawing/2014/main" id="{8BDE5C61-A307-4906-A1EE-244303695F26}"/>
                </a:ext>
              </a:extLst>
            </p:cNvPr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0;p31">
              <a:extLst>
                <a:ext uri="{FF2B5EF4-FFF2-40B4-BE49-F238E27FC236}">
                  <a16:creationId xmlns:a16="http://schemas.microsoft.com/office/drawing/2014/main" id="{2A5E8190-5BBE-4A28-BE47-FDE165CA3991}"/>
                </a:ext>
              </a:extLst>
            </p:cNvPr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rgbClr val="F8F8F8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711;p31">
              <a:extLst>
                <a:ext uri="{FF2B5EF4-FFF2-40B4-BE49-F238E27FC236}">
                  <a16:creationId xmlns:a16="http://schemas.microsoft.com/office/drawing/2014/main" id="{1BBBF9A4-7A85-4BDD-9669-722D6E2B40FF}"/>
                </a:ext>
              </a:extLst>
            </p:cNvPr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120" name="Google Shape;712;p31">
                <a:extLst>
                  <a:ext uri="{FF2B5EF4-FFF2-40B4-BE49-F238E27FC236}">
                    <a16:creationId xmlns:a16="http://schemas.microsoft.com/office/drawing/2014/main" id="{470E059E-DC35-452E-8B78-ECC916C96B72}"/>
                  </a:ext>
                </a:extLst>
              </p:cNvPr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" name="Google Shape;713;p31">
                <a:extLst>
                  <a:ext uri="{FF2B5EF4-FFF2-40B4-BE49-F238E27FC236}">
                    <a16:creationId xmlns:a16="http://schemas.microsoft.com/office/drawing/2014/main" id="{405664D1-0141-4017-A413-821117A70DB7}"/>
                  </a:ext>
                </a:extLst>
              </p:cNvPr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134" name="Google Shape;714;p31">
                  <a:extLst>
                    <a:ext uri="{FF2B5EF4-FFF2-40B4-BE49-F238E27FC236}">
                      <a16:creationId xmlns:a16="http://schemas.microsoft.com/office/drawing/2014/main" id="{2ACB4573-9509-40E8-BE75-14393AE5E0FB}"/>
                    </a:ext>
                  </a:extLst>
                </p:cNvPr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715;p31">
                  <a:extLst>
                    <a:ext uri="{FF2B5EF4-FFF2-40B4-BE49-F238E27FC236}">
                      <a16:creationId xmlns:a16="http://schemas.microsoft.com/office/drawing/2014/main" id="{E94D7768-75E3-43BB-9606-F5EA0B28001D}"/>
                    </a:ext>
                  </a:extLst>
                </p:cNvPr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" name="Google Shape;716;p31">
                <a:extLst>
                  <a:ext uri="{FF2B5EF4-FFF2-40B4-BE49-F238E27FC236}">
                    <a16:creationId xmlns:a16="http://schemas.microsoft.com/office/drawing/2014/main" id="{92684499-2BB1-469B-8732-50E3AB584C6C}"/>
                  </a:ext>
                </a:extLst>
              </p:cNvPr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17;p31">
                <a:extLst>
                  <a:ext uri="{FF2B5EF4-FFF2-40B4-BE49-F238E27FC236}">
                    <a16:creationId xmlns:a16="http://schemas.microsoft.com/office/drawing/2014/main" id="{B1660176-3BF8-4690-BF5A-0B9AC8EC6A45}"/>
                  </a:ext>
                </a:extLst>
              </p:cNvPr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18;p31">
                <a:extLst>
                  <a:ext uri="{FF2B5EF4-FFF2-40B4-BE49-F238E27FC236}">
                    <a16:creationId xmlns:a16="http://schemas.microsoft.com/office/drawing/2014/main" id="{DCE8B8A0-7356-4707-BC32-7B2AA83B120B}"/>
                  </a:ext>
                </a:extLst>
              </p:cNvPr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19;p31">
                <a:extLst>
                  <a:ext uri="{FF2B5EF4-FFF2-40B4-BE49-F238E27FC236}">
                    <a16:creationId xmlns:a16="http://schemas.microsoft.com/office/drawing/2014/main" id="{1807988E-FD94-45CD-AE93-539EE6C5181C}"/>
                  </a:ext>
                </a:extLst>
              </p:cNvPr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20;p31">
                <a:extLst>
                  <a:ext uri="{FF2B5EF4-FFF2-40B4-BE49-F238E27FC236}">
                    <a16:creationId xmlns:a16="http://schemas.microsoft.com/office/drawing/2014/main" id="{6A3F9077-7235-4472-BCD2-CB51F8605451}"/>
                  </a:ext>
                </a:extLst>
              </p:cNvPr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21;p31">
                <a:extLst>
                  <a:ext uri="{FF2B5EF4-FFF2-40B4-BE49-F238E27FC236}">
                    <a16:creationId xmlns:a16="http://schemas.microsoft.com/office/drawing/2014/main" id="{4F553F99-8E05-4318-AC39-30953F7028B5}"/>
                  </a:ext>
                </a:extLst>
              </p:cNvPr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22;p31">
                <a:extLst>
                  <a:ext uri="{FF2B5EF4-FFF2-40B4-BE49-F238E27FC236}">
                    <a16:creationId xmlns:a16="http://schemas.microsoft.com/office/drawing/2014/main" id="{4CB79DE6-AAE7-4E76-BF7E-C0F14D3C846B}"/>
                  </a:ext>
                </a:extLst>
              </p:cNvPr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23;p31">
                <a:extLst>
                  <a:ext uri="{FF2B5EF4-FFF2-40B4-BE49-F238E27FC236}">
                    <a16:creationId xmlns:a16="http://schemas.microsoft.com/office/drawing/2014/main" id="{74259D9A-E4C6-4090-856A-05DAFAA4BDE9}"/>
                  </a:ext>
                </a:extLst>
              </p:cNvPr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24;p31">
                <a:extLst>
                  <a:ext uri="{FF2B5EF4-FFF2-40B4-BE49-F238E27FC236}">
                    <a16:creationId xmlns:a16="http://schemas.microsoft.com/office/drawing/2014/main" id="{4CB5E65F-218D-4300-8653-7E0AA7915986}"/>
                  </a:ext>
                </a:extLst>
              </p:cNvPr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25;p31">
                <a:extLst>
                  <a:ext uri="{FF2B5EF4-FFF2-40B4-BE49-F238E27FC236}">
                    <a16:creationId xmlns:a16="http://schemas.microsoft.com/office/drawing/2014/main" id="{32110C07-FE3E-408E-A8A0-4D8322EA040C}"/>
                  </a:ext>
                </a:extLst>
              </p:cNvPr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26;p31">
                <a:extLst>
                  <a:ext uri="{FF2B5EF4-FFF2-40B4-BE49-F238E27FC236}">
                    <a16:creationId xmlns:a16="http://schemas.microsoft.com/office/drawing/2014/main" id="{F3B29FBE-8D7A-4040-B13C-4CE9F5AC7834}"/>
                  </a:ext>
                </a:extLst>
              </p:cNvPr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27;p31">
                <a:extLst>
                  <a:ext uri="{FF2B5EF4-FFF2-40B4-BE49-F238E27FC236}">
                    <a16:creationId xmlns:a16="http://schemas.microsoft.com/office/drawing/2014/main" id="{FF328A37-B9FD-4A21-A553-A1EE7223AADF}"/>
                  </a:ext>
                </a:extLst>
              </p:cNvPr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" name="Google Shape;728;p31">
            <a:extLst>
              <a:ext uri="{FF2B5EF4-FFF2-40B4-BE49-F238E27FC236}">
                <a16:creationId xmlns:a16="http://schemas.microsoft.com/office/drawing/2014/main" id="{1A53A7BE-5BE1-4AE9-9795-3549529E7696}"/>
              </a:ext>
            </a:extLst>
          </p:cNvPr>
          <p:cNvGrpSpPr/>
          <p:nvPr/>
        </p:nvGrpSpPr>
        <p:grpSpPr>
          <a:xfrm>
            <a:off x="5855102" y="2713131"/>
            <a:ext cx="1054922" cy="2430369"/>
            <a:chOff x="5262046" y="2234728"/>
            <a:chExt cx="1054922" cy="2623643"/>
          </a:xfrm>
        </p:grpSpPr>
        <p:sp>
          <p:nvSpPr>
            <p:cNvPr id="137" name="Google Shape;729;p31">
              <a:extLst>
                <a:ext uri="{FF2B5EF4-FFF2-40B4-BE49-F238E27FC236}">
                  <a16:creationId xmlns:a16="http://schemas.microsoft.com/office/drawing/2014/main" id="{D7FF53E4-FBBD-4620-BA1F-2193CD5AB8BD}"/>
                </a:ext>
              </a:extLst>
            </p:cNvPr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30;p31">
              <a:extLst>
                <a:ext uri="{FF2B5EF4-FFF2-40B4-BE49-F238E27FC236}">
                  <a16:creationId xmlns:a16="http://schemas.microsoft.com/office/drawing/2014/main" id="{828C9C9F-3C74-4F0C-B504-728D4211986F}"/>
                </a:ext>
              </a:extLst>
            </p:cNvPr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31;p31">
              <a:extLst>
                <a:ext uri="{FF2B5EF4-FFF2-40B4-BE49-F238E27FC236}">
                  <a16:creationId xmlns:a16="http://schemas.microsoft.com/office/drawing/2014/main" id="{D4FA700D-F20F-4B50-BDF6-0A5E1BA23AD5}"/>
                </a:ext>
              </a:extLst>
            </p:cNvPr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32;p31">
              <a:extLst>
                <a:ext uri="{FF2B5EF4-FFF2-40B4-BE49-F238E27FC236}">
                  <a16:creationId xmlns:a16="http://schemas.microsoft.com/office/drawing/2014/main" id="{17771ABC-036A-4D27-A532-22BE3AACE6A6}"/>
                </a:ext>
              </a:extLst>
            </p:cNvPr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33;p31">
              <a:extLst>
                <a:ext uri="{FF2B5EF4-FFF2-40B4-BE49-F238E27FC236}">
                  <a16:creationId xmlns:a16="http://schemas.microsoft.com/office/drawing/2014/main" id="{4C0BA22C-FAF3-455B-928E-BC8B7ECEC2A9}"/>
                </a:ext>
              </a:extLst>
            </p:cNvPr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734;p31">
              <a:extLst>
                <a:ext uri="{FF2B5EF4-FFF2-40B4-BE49-F238E27FC236}">
                  <a16:creationId xmlns:a16="http://schemas.microsoft.com/office/drawing/2014/main" id="{D94C242A-0C0F-4B46-A620-7A91AB4D643D}"/>
                </a:ext>
              </a:extLst>
            </p:cNvPr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735;p31">
              <a:extLst>
                <a:ext uri="{FF2B5EF4-FFF2-40B4-BE49-F238E27FC236}">
                  <a16:creationId xmlns:a16="http://schemas.microsoft.com/office/drawing/2014/main" id="{3EAC97DF-A8AD-470D-A764-81765CFEE6FB}"/>
                </a:ext>
              </a:extLst>
            </p:cNvPr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36;p31">
              <a:extLst>
                <a:ext uri="{FF2B5EF4-FFF2-40B4-BE49-F238E27FC236}">
                  <a16:creationId xmlns:a16="http://schemas.microsoft.com/office/drawing/2014/main" id="{92F3EE4A-73E1-40EC-800F-871A9964488E}"/>
                </a:ext>
              </a:extLst>
            </p:cNvPr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37;p31">
              <a:extLst>
                <a:ext uri="{FF2B5EF4-FFF2-40B4-BE49-F238E27FC236}">
                  <a16:creationId xmlns:a16="http://schemas.microsoft.com/office/drawing/2014/main" id="{ED8F99DB-00BA-4C55-A7A0-D4E04A773E00}"/>
                </a:ext>
              </a:extLst>
            </p:cNvPr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38;p31">
              <a:extLst>
                <a:ext uri="{FF2B5EF4-FFF2-40B4-BE49-F238E27FC236}">
                  <a16:creationId xmlns:a16="http://schemas.microsoft.com/office/drawing/2014/main" id="{5533089D-BF92-4B20-8A3B-FF6BE9A0FE80}"/>
                </a:ext>
              </a:extLst>
            </p:cNvPr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39;p31">
              <a:extLst>
                <a:ext uri="{FF2B5EF4-FFF2-40B4-BE49-F238E27FC236}">
                  <a16:creationId xmlns:a16="http://schemas.microsoft.com/office/drawing/2014/main" id="{ABA8B9D9-7CE3-49D1-BF54-A806EBD730E8}"/>
                </a:ext>
              </a:extLst>
            </p:cNvPr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40;p31">
              <a:extLst>
                <a:ext uri="{FF2B5EF4-FFF2-40B4-BE49-F238E27FC236}">
                  <a16:creationId xmlns:a16="http://schemas.microsoft.com/office/drawing/2014/main" id="{EC5B4A69-5393-485D-9F6F-107A3EC01F1D}"/>
                </a:ext>
              </a:extLst>
            </p:cNvPr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41;p31">
              <a:extLst>
                <a:ext uri="{FF2B5EF4-FFF2-40B4-BE49-F238E27FC236}">
                  <a16:creationId xmlns:a16="http://schemas.microsoft.com/office/drawing/2014/main" id="{3AF7F06F-40F0-41D6-A2F8-506AE40224A1}"/>
                </a:ext>
              </a:extLst>
            </p:cNvPr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42;p31">
              <a:extLst>
                <a:ext uri="{FF2B5EF4-FFF2-40B4-BE49-F238E27FC236}">
                  <a16:creationId xmlns:a16="http://schemas.microsoft.com/office/drawing/2014/main" id="{509ABEE6-F4AB-4FC1-8463-CFE46793558F}"/>
                </a:ext>
              </a:extLst>
            </p:cNvPr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43;p31">
              <a:extLst>
                <a:ext uri="{FF2B5EF4-FFF2-40B4-BE49-F238E27FC236}">
                  <a16:creationId xmlns:a16="http://schemas.microsoft.com/office/drawing/2014/main" id="{F2C1BE87-9A1B-47CF-8B8D-C955F8D58F49}"/>
                </a:ext>
              </a:extLst>
            </p:cNvPr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44;p31">
              <a:extLst>
                <a:ext uri="{FF2B5EF4-FFF2-40B4-BE49-F238E27FC236}">
                  <a16:creationId xmlns:a16="http://schemas.microsoft.com/office/drawing/2014/main" id="{013AAF06-1CDE-42CB-81B4-F568F044AD40}"/>
                </a:ext>
              </a:extLst>
            </p:cNvPr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45;p31">
              <a:extLst>
                <a:ext uri="{FF2B5EF4-FFF2-40B4-BE49-F238E27FC236}">
                  <a16:creationId xmlns:a16="http://schemas.microsoft.com/office/drawing/2014/main" id="{ACAB5493-696D-40A1-8307-C2F0D2398885}"/>
                </a:ext>
              </a:extLst>
            </p:cNvPr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46;p31">
              <a:extLst>
                <a:ext uri="{FF2B5EF4-FFF2-40B4-BE49-F238E27FC236}">
                  <a16:creationId xmlns:a16="http://schemas.microsoft.com/office/drawing/2014/main" id="{F217A4B9-C7FA-4DC9-90B3-8952CEDC1C30}"/>
                </a:ext>
              </a:extLst>
            </p:cNvPr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47;p31">
              <a:extLst>
                <a:ext uri="{FF2B5EF4-FFF2-40B4-BE49-F238E27FC236}">
                  <a16:creationId xmlns:a16="http://schemas.microsoft.com/office/drawing/2014/main" id="{EB70E9F4-3ED4-495E-929D-0222F8999AE9}"/>
                </a:ext>
              </a:extLst>
            </p:cNvPr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48;p31">
              <a:extLst>
                <a:ext uri="{FF2B5EF4-FFF2-40B4-BE49-F238E27FC236}">
                  <a16:creationId xmlns:a16="http://schemas.microsoft.com/office/drawing/2014/main" id="{A7FD7CE3-3AAD-4FBF-8876-303796654ED7}"/>
                </a:ext>
              </a:extLst>
            </p:cNvPr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49;p31">
              <a:extLst>
                <a:ext uri="{FF2B5EF4-FFF2-40B4-BE49-F238E27FC236}">
                  <a16:creationId xmlns:a16="http://schemas.microsoft.com/office/drawing/2014/main" id="{8C41C424-0E35-4D1C-8D3E-157FDB7FFB64}"/>
                </a:ext>
              </a:extLst>
            </p:cNvPr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50;p31">
              <a:extLst>
                <a:ext uri="{FF2B5EF4-FFF2-40B4-BE49-F238E27FC236}">
                  <a16:creationId xmlns:a16="http://schemas.microsoft.com/office/drawing/2014/main" id="{776909BD-E18F-4525-A712-0E84CE39ACA7}"/>
                </a:ext>
              </a:extLst>
            </p:cNvPr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51;p31">
              <a:extLst>
                <a:ext uri="{FF2B5EF4-FFF2-40B4-BE49-F238E27FC236}">
                  <a16:creationId xmlns:a16="http://schemas.microsoft.com/office/drawing/2014/main" id="{24815C2C-F7C0-4073-9471-607371F78F0E}"/>
                </a:ext>
              </a:extLst>
            </p:cNvPr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52;p31">
              <a:extLst>
                <a:ext uri="{FF2B5EF4-FFF2-40B4-BE49-F238E27FC236}">
                  <a16:creationId xmlns:a16="http://schemas.microsoft.com/office/drawing/2014/main" id="{173043B6-3462-4384-8474-419123B11101}"/>
                </a:ext>
              </a:extLst>
            </p:cNvPr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53;p31">
              <a:extLst>
                <a:ext uri="{FF2B5EF4-FFF2-40B4-BE49-F238E27FC236}">
                  <a16:creationId xmlns:a16="http://schemas.microsoft.com/office/drawing/2014/main" id="{D0121C67-9D7E-4351-8C14-2976038AAA7A}"/>
                </a:ext>
              </a:extLst>
            </p:cNvPr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54;p31">
              <a:extLst>
                <a:ext uri="{FF2B5EF4-FFF2-40B4-BE49-F238E27FC236}">
                  <a16:creationId xmlns:a16="http://schemas.microsoft.com/office/drawing/2014/main" id="{80607728-090A-4145-841D-2637F84D6063}"/>
                </a:ext>
              </a:extLst>
            </p:cNvPr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55;p31">
              <a:extLst>
                <a:ext uri="{FF2B5EF4-FFF2-40B4-BE49-F238E27FC236}">
                  <a16:creationId xmlns:a16="http://schemas.microsoft.com/office/drawing/2014/main" id="{7967CC4B-321A-48F0-A135-C4B7CAA9F794}"/>
                </a:ext>
              </a:extLst>
            </p:cNvPr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56;p31">
              <a:extLst>
                <a:ext uri="{FF2B5EF4-FFF2-40B4-BE49-F238E27FC236}">
                  <a16:creationId xmlns:a16="http://schemas.microsoft.com/office/drawing/2014/main" id="{779B13EF-9E62-48F2-AE68-BBEA76769C30}"/>
                </a:ext>
              </a:extLst>
            </p:cNvPr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757;p31">
              <a:extLst>
                <a:ext uri="{FF2B5EF4-FFF2-40B4-BE49-F238E27FC236}">
                  <a16:creationId xmlns:a16="http://schemas.microsoft.com/office/drawing/2014/main" id="{DC8FFA56-6D68-40DB-A5A9-27389AB5ED61}"/>
                </a:ext>
              </a:extLst>
            </p:cNvPr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178" name="Google Shape;758;p31">
                <a:extLst>
                  <a:ext uri="{FF2B5EF4-FFF2-40B4-BE49-F238E27FC236}">
                    <a16:creationId xmlns:a16="http://schemas.microsoft.com/office/drawing/2014/main" id="{FFB8A943-6792-4428-A716-651E57522254}"/>
                  </a:ext>
                </a:extLst>
              </p:cNvPr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59;p31">
                <a:extLst>
                  <a:ext uri="{FF2B5EF4-FFF2-40B4-BE49-F238E27FC236}">
                    <a16:creationId xmlns:a16="http://schemas.microsoft.com/office/drawing/2014/main" id="{A4DCA239-131F-4984-8EF3-E67A1A341D5A}"/>
                  </a:ext>
                </a:extLst>
              </p:cNvPr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60;p31">
                <a:extLst>
                  <a:ext uri="{FF2B5EF4-FFF2-40B4-BE49-F238E27FC236}">
                    <a16:creationId xmlns:a16="http://schemas.microsoft.com/office/drawing/2014/main" id="{A70BDBFB-BA08-45CD-A9F8-C413FD049B8C}"/>
                  </a:ext>
                </a:extLst>
              </p:cNvPr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61;p31">
                <a:extLst>
                  <a:ext uri="{FF2B5EF4-FFF2-40B4-BE49-F238E27FC236}">
                    <a16:creationId xmlns:a16="http://schemas.microsoft.com/office/drawing/2014/main" id="{F8AFCC08-9CDD-4690-A300-82B6518CE134}"/>
                  </a:ext>
                </a:extLst>
              </p:cNvPr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62;p31">
                <a:extLst>
                  <a:ext uri="{FF2B5EF4-FFF2-40B4-BE49-F238E27FC236}">
                    <a16:creationId xmlns:a16="http://schemas.microsoft.com/office/drawing/2014/main" id="{193D6AD1-EAA5-48FB-8034-CD49FDEA7157}"/>
                  </a:ext>
                </a:extLst>
              </p:cNvPr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63;p31">
                <a:extLst>
                  <a:ext uri="{FF2B5EF4-FFF2-40B4-BE49-F238E27FC236}">
                    <a16:creationId xmlns:a16="http://schemas.microsoft.com/office/drawing/2014/main" id="{AE8A3D98-8550-4DC8-84CA-F162112E7459}"/>
                  </a:ext>
                </a:extLst>
              </p:cNvPr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64;p31">
                <a:extLst>
                  <a:ext uri="{FF2B5EF4-FFF2-40B4-BE49-F238E27FC236}">
                    <a16:creationId xmlns:a16="http://schemas.microsoft.com/office/drawing/2014/main" id="{905F6164-0AAA-4688-A6BD-82B4C3E7D440}"/>
                  </a:ext>
                </a:extLst>
              </p:cNvPr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65;p31">
                <a:extLst>
                  <a:ext uri="{FF2B5EF4-FFF2-40B4-BE49-F238E27FC236}">
                    <a16:creationId xmlns:a16="http://schemas.microsoft.com/office/drawing/2014/main" id="{DF167412-A3C2-40D6-A12A-023D0F935C76}"/>
                  </a:ext>
                </a:extLst>
              </p:cNvPr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66;p31">
                <a:extLst>
                  <a:ext uri="{FF2B5EF4-FFF2-40B4-BE49-F238E27FC236}">
                    <a16:creationId xmlns:a16="http://schemas.microsoft.com/office/drawing/2014/main" id="{2D24F82B-81C7-476A-BEA8-92EDCF1446FF}"/>
                  </a:ext>
                </a:extLst>
              </p:cNvPr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67;p31">
                <a:extLst>
                  <a:ext uri="{FF2B5EF4-FFF2-40B4-BE49-F238E27FC236}">
                    <a16:creationId xmlns:a16="http://schemas.microsoft.com/office/drawing/2014/main" id="{61CFC9A7-DD5A-4E22-8ADC-C947A0FA5C35}"/>
                  </a:ext>
                </a:extLst>
              </p:cNvPr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" name="Google Shape;768;p31">
              <a:extLst>
                <a:ext uri="{FF2B5EF4-FFF2-40B4-BE49-F238E27FC236}">
                  <a16:creationId xmlns:a16="http://schemas.microsoft.com/office/drawing/2014/main" id="{A0BF204F-359C-45B8-B794-818C32B69E3B}"/>
                </a:ext>
              </a:extLst>
            </p:cNvPr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69;p31">
              <a:extLst>
                <a:ext uri="{FF2B5EF4-FFF2-40B4-BE49-F238E27FC236}">
                  <a16:creationId xmlns:a16="http://schemas.microsoft.com/office/drawing/2014/main" id="{30455EF1-74DA-419C-ACED-513F6E86A1A4}"/>
                </a:ext>
              </a:extLst>
            </p:cNvPr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70;p31">
              <a:extLst>
                <a:ext uri="{FF2B5EF4-FFF2-40B4-BE49-F238E27FC236}">
                  <a16:creationId xmlns:a16="http://schemas.microsoft.com/office/drawing/2014/main" id="{BBD6A3BD-2922-40A5-8004-8BB38EF0DCD0}"/>
                </a:ext>
              </a:extLst>
            </p:cNvPr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71;p31">
              <a:extLst>
                <a:ext uri="{FF2B5EF4-FFF2-40B4-BE49-F238E27FC236}">
                  <a16:creationId xmlns:a16="http://schemas.microsoft.com/office/drawing/2014/main" id="{DDA37F23-BA13-47C6-ABA2-EF27229D621E}"/>
                </a:ext>
              </a:extLst>
            </p:cNvPr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72;p31">
              <a:extLst>
                <a:ext uri="{FF2B5EF4-FFF2-40B4-BE49-F238E27FC236}">
                  <a16:creationId xmlns:a16="http://schemas.microsoft.com/office/drawing/2014/main" id="{3BD3C08A-A355-43A1-BF06-6D44388ACCC1}"/>
                </a:ext>
              </a:extLst>
            </p:cNvPr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73;p31">
              <a:extLst>
                <a:ext uri="{FF2B5EF4-FFF2-40B4-BE49-F238E27FC236}">
                  <a16:creationId xmlns:a16="http://schemas.microsoft.com/office/drawing/2014/main" id="{AB098CE5-9495-4DAC-926C-E965D961FB7B}"/>
                </a:ext>
              </a:extLst>
            </p:cNvPr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74;p31">
              <a:extLst>
                <a:ext uri="{FF2B5EF4-FFF2-40B4-BE49-F238E27FC236}">
                  <a16:creationId xmlns:a16="http://schemas.microsoft.com/office/drawing/2014/main" id="{8B5C57D5-8332-419D-B4C3-D9F693A0722D}"/>
                </a:ext>
              </a:extLst>
            </p:cNvPr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75;p31">
              <a:extLst>
                <a:ext uri="{FF2B5EF4-FFF2-40B4-BE49-F238E27FC236}">
                  <a16:creationId xmlns:a16="http://schemas.microsoft.com/office/drawing/2014/main" id="{5936ACA0-5B1A-406D-AF12-2790C526F891}"/>
                </a:ext>
              </a:extLst>
            </p:cNvPr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76;p31">
              <a:extLst>
                <a:ext uri="{FF2B5EF4-FFF2-40B4-BE49-F238E27FC236}">
                  <a16:creationId xmlns:a16="http://schemas.microsoft.com/office/drawing/2014/main" id="{0F3FB677-044F-4404-861B-2E505C5E0EFF}"/>
                </a:ext>
              </a:extLst>
            </p:cNvPr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77;p31">
              <a:extLst>
                <a:ext uri="{FF2B5EF4-FFF2-40B4-BE49-F238E27FC236}">
                  <a16:creationId xmlns:a16="http://schemas.microsoft.com/office/drawing/2014/main" id="{22369748-7B1D-4C8B-8FFB-0DDCEECF81FF}"/>
                </a:ext>
              </a:extLst>
            </p:cNvPr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78;p31">
              <a:extLst>
                <a:ext uri="{FF2B5EF4-FFF2-40B4-BE49-F238E27FC236}">
                  <a16:creationId xmlns:a16="http://schemas.microsoft.com/office/drawing/2014/main" id="{28B7E7FD-2CF0-4D1E-8438-E88F74E66BA5}"/>
                </a:ext>
              </a:extLst>
            </p:cNvPr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79;p31">
              <a:extLst>
                <a:ext uri="{FF2B5EF4-FFF2-40B4-BE49-F238E27FC236}">
                  <a16:creationId xmlns:a16="http://schemas.microsoft.com/office/drawing/2014/main" id="{6E0BD20A-89FF-4BAA-BC06-59745A927F49}"/>
                </a:ext>
              </a:extLst>
            </p:cNvPr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99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C05740-BEF1-410C-8A96-813CD47DC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09A9E-8B54-43EA-A94A-98A57709D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 Continue…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E7B7B-0623-4248-A37C-80F03CBB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30051"/>
            <a:ext cx="8686800" cy="38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CDDFCB7-9A85-4BEF-B94C-572634FBD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A3520C-01E6-4B7A-90B2-0BA4D1E3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after preparation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8AC15-1EE3-4887-B339-0A1263FA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950"/>
            <a:ext cx="9144000" cy="33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1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8C4A0-4FAC-4321-B0D4-EECB7D59B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Emigration by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CCF1A-50CE-4BE1-9091-A55C2F8A92E4}"/>
              </a:ext>
            </a:extLst>
          </p:cNvPr>
          <p:cNvSpPr txBox="1"/>
          <p:nvPr/>
        </p:nvSpPr>
        <p:spPr>
          <a:xfrm>
            <a:off x="1020110" y="938500"/>
            <a:ext cx="760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ea typeface="Arial" panose="020B0604020202020204" pitchFamily="34" charset="0"/>
              </a:rPr>
              <a:t>Problem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 - U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nderstand how factors like freedom, birthrate, happiness, corruption, etc. influence people’s life and their decision-making in </a:t>
            </a:r>
            <a:r>
              <a:rPr lang="en-US" sz="1200" dirty="0"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en-US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migration. </a:t>
            </a:r>
          </a:p>
          <a:p>
            <a:r>
              <a:rPr lang="en-US" sz="1200" b="1" dirty="0">
                <a:latin typeface="Arial" panose="020B0604020202020204" pitchFamily="34" charset="0"/>
              </a:rPr>
              <a:t>Benefits</a:t>
            </a:r>
            <a:r>
              <a:rPr lang="en-US" sz="1200" dirty="0">
                <a:latin typeface="Arial" panose="020B0604020202020204" pitchFamily="34" charset="0"/>
              </a:rPr>
              <a:t> – Conclusions can be drawn &amp; measures for improvements can be made.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5109C-4D3D-4AD2-BF57-C07E2BBC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43" y="1584831"/>
            <a:ext cx="6858313" cy="355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0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EDA76-4C69-4752-80D2-EAFE015ED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6DBB0-4757-47A2-8304-A54A154B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87" y="1029002"/>
            <a:ext cx="6566053" cy="40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2663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485</Words>
  <Application>Microsoft Office PowerPoint</Application>
  <PresentationFormat>On-screen Show (16:9)</PresentationFormat>
  <Paragraphs>93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Josefin Slab Thin</vt:lpstr>
      <vt:lpstr>Anaheim</vt:lpstr>
      <vt:lpstr>Josefin Sans</vt:lpstr>
      <vt:lpstr>Staatliches</vt:lpstr>
      <vt:lpstr>Josefin Slab</vt:lpstr>
      <vt:lpstr>Economy Thesis by Slidesgo</vt:lpstr>
      <vt:lpstr>Cross-country analysis &amp; Emigration</vt:lpstr>
      <vt:lpstr>introduction</vt:lpstr>
      <vt:lpstr>Project objective</vt:lpstr>
      <vt:lpstr>Project Phases</vt:lpstr>
      <vt:lpstr>DATA Preparation</vt:lpstr>
      <vt:lpstr>DATA Preparation Continue…</vt:lpstr>
      <vt:lpstr>Data after preparation</vt:lpstr>
      <vt:lpstr>Emigration by region</vt:lpstr>
      <vt:lpstr>Dashboard</vt:lpstr>
      <vt:lpstr>conclusion</vt:lpstr>
      <vt:lpstr>RESOURCES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Cross-country data analysis</dc:title>
  <cp:lastModifiedBy>Ritu Bhamrah</cp:lastModifiedBy>
  <cp:revision>19</cp:revision>
  <dcterms:modified xsi:type="dcterms:W3CDTF">2021-11-23T20:22:15Z</dcterms:modified>
</cp:coreProperties>
</file>