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6" autoAdjust="0"/>
    <p:restoredTop sz="94660"/>
  </p:normalViewPr>
  <p:slideViewPr>
    <p:cSldViewPr snapToGrid="0">
      <p:cViewPr>
        <p:scale>
          <a:sx n="66" d="100"/>
          <a:sy n="66" d="100"/>
        </p:scale>
        <p:origin x="-94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0DC98E-386F-439C-9D18-B105E7FEC38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BF2A2-5ACA-4AAA-86B4-FB159345362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8" t="2690" r="9560"/>
          <a:stretch/>
        </p:blipFill>
        <p:spPr>
          <a:xfrm>
            <a:off x="174172" y="434987"/>
            <a:ext cx="5950857" cy="62256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0971" y="1828787"/>
            <a:ext cx="7141029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NETFLIX PROJECT</a:t>
            </a:r>
          </a:p>
          <a:p>
            <a:pPr algn="ctr"/>
            <a:r>
              <a:rPr lang="en-U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USING </a:t>
            </a:r>
          </a:p>
          <a:p>
            <a:pPr algn="ctr"/>
            <a:r>
              <a:rPr lang="en-U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TABLEAU </a:t>
            </a:r>
          </a:p>
          <a:p>
            <a:pPr algn="ctr"/>
            <a:r>
              <a:rPr lang="en-US" sz="44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VISUALIZATION 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54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0"/>
            <a:ext cx="72281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spc="0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DASHBOARD</a:t>
            </a:r>
            <a:endParaRPr lang="en-US" sz="4800" b="1" cap="all" spc="0" dirty="0">
              <a:ln/>
              <a:solidFill>
                <a:schemeClr val="accent2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686"/>
            <a:ext cx="12192000" cy="616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5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89752-24AC-4845-8745-1BA00D63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66" y="195928"/>
            <a:ext cx="7180601" cy="1074072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971DA-B489-4AFB-A740-A2B26270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465944"/>
            <a:ext cx="10901588" cy="5287284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300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900" b="1" dirty="0"/>
              <a:t>Distribution of subscribers and revenue</a:t>
            </a:r>
            <a:r>
              <a:rPr lang="en-US" sz="2900" b="1" dirty="0" smtClean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9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900" b="1" dirty="0"/>
              <a:t>We get to know the total number of Movies, Tv shows, Total count of Netflix titles, subscribers &amp; Revenue with the most contribution among countries with the most language used</a:t>
            </a:r>
            <a:r>
              <a:rPr lang="en-US" sz="2900" b="1" dirty="0" smtClean="0"/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9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900" b="1" dirty="0"/>
              <a:t>Also we were able to find out the top movies with their IMBD ratings, also the </a:t>
            </a:r>
            <a:r>
              <a:rPr lang="en-US" sz="2900" b="1" dirty="0" smtClean="0"/>
              <a:t>directors </a:t>
            </a:r>
            <a:r>
              <a:rPr lang="en-US" sz="2900" b="1" dirty="0"/>
              <a:t>and actors, with their year of the premier</a:t>
            </a:r>
            <a:r>
              <a:rPr lang="en-US" sz="2900" b="1" dirty="0" smtClean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9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900" b="1" dirty="0"/>
              <a:t>Movies &amp; Tv shows added over the months and years</a:t>
            </a:r>
            <a:r>
              <a:rPr lang="en-US" sz="2900" b="1" dirty="0" smtClean="0"/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900" b="1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900" b="1" dirty="0"/>
              <a:t>The project focuses on how Netflix has remained the top choice for TV and movie streaming by keeping its competitive  </a:t>
            </a:r>
            <a:r>
              <a:rPr lang="en-US" sz="2900" b="1" dirty="0" smtClean="0"/>
              <a:t>strategy.</a:t>
            </a:r>
            <a:endParaRPr lang="en-US" sz="2300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3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 smtClean="0"/>
              <a:t> 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6425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20" y="0"/>
            <a:ext cx="515007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771" y="1864250"/>
            <a:ext cx="67661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THANK-YOU</a:t>
            </a:r>
            <a:endParaRPr 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3086" y="3214078"/>
            <a:ext cx="49243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BY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Ritu Ghansela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6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72BC9-618D-42D8-8364-0FFC4397B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38" y="273185"/>
            <a:ext cx="5227171" cy="73724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OVERVIEW</a:t>
            </a:r>
            <a:endParaRPr lang="en-US" sz="4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42C977-D537-23EA-FF1F-7A784FDC58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1" y="0"/>
            <a:ext cx="56768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698259-A877-4EA8-96D2-B5FFB646B336}"/>
              </a:ext>
            </a:extLst>
          </p:cNvPr>
          <p:cNvSpPr txBox="1"/>
          <p:nvPr/>
        </p:nvSpPr>
        <p:spPr>
          <a:xfrm>
            <a:off x="404038" y="1818168"/>
            <a:ext cx="5560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project is Based on Netflix Data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valuable </a:t>
            </a:r>
            <a:r>
              <a:rPr lang="en-US" dirty="0" smtClean="0"/>
              <a:t>insights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From this Data-set the fields which are used are as follows:-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Title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Director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Country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Release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IMBD 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Subscribers.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Revenue,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2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89752-24AC-4845-8745-1BA00D63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2" y="907128"/>
            <a:ext cx="7180601" cy="1074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971DA-B489-4AFB-A740-A2B26270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2285999"/>
            <a:ext cx="6766748" cy="4467226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rial Black" pitchFamily="34" charset="0"/>
              </a:rPr>
              <a:t>Top Countries With Most Netflix Content With Movies And TV </a:t>
            </a:r>
            <a:r>
              <a:rPr lang="en-US" b="1" dirty="0" smtClean="0">
                <a:latin typeface="Arial Black" pitchFamily="34" charset="0"/>
              </a:rPr>
              <a:t>Shows.</a:t>
            </a:r>
            <a:r>
              <a:rPr lang="en-US" dirty="0" smtClean="0">
                <a:latin typeface="Arial Black" pitchFamily="34" charset="0"/>
              </a:rPr>
              <a:t> 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rial Black" pitchFamily="34" charset="0"/>
              </a:rPr>
              <a:t>Top Directors with Most movies &amp; TV </a:t>
            </a:r>
            <a:r>
              <a:rPr lang="en-US" b="1" dirty="0" smtClean="0">
                <a:latin typeface="Arial Black" pitchFamily="34" charset="0"/>
              </a:rPr>
              <a:t>Shows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rial Black" pitchFamily="34" charset="0"/>
              </a:rPr>
              <a:t>Number of Movies &amp; TV Shows as per the </a:t>
            </a:r>
            <a:r>
              <a:rPr lang="en-US" b="1" dirty="0" smtClean="0">
                <a:latin typeface="Arial Black" pitchFamily="34" charset="0"/>
              </a:rPr>
              <a:t>Year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 Black" pitchFamily="34" charset="0"/>
              </a:rPr>
              <a:t>Top </a:t>
            </a:r>
            <a:r>
              <a:rPr lang="en-US" dirty="0">
                <a:latin typeface="Arial Black" pitchFamily="34" charset="0"/>
              </a:rPr>
              <a:t>Actors Movies &amp; TV shows </a:t>
            </a:r>
            <a:endParaRPr lang="en-US" dirty="0" smtClean="0">
              <a:latin typeface="Arial Black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 Black" pitchFamily="34" charset="0"/>
              </a:rPr>
              <a:t>Count of TV Shows and Movies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latin typeface="Arial Black" pitchFamily="34" charset="0"/>
              </a:rPr>
              <a:t>Total REVENUE till 2022</a:t>
            </a:r>
            <a:endParaRPr lang="en-US" dirty="0">
              <a:latin typeface="Arial Black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latin typeface="Arial Black" pitchFamily="34" charset="0"/>
              </a:rPr>
              <a:t>SUBSCRIBERS till 2022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Arial Black" pitchFamily="34" charset="0"/>
              </a:rPr>
              <a:t>IMBD </a:t>
            </a:r>
            <a:r>
              <a:rPr lang="en-US" dirty="0" smtClean="0">
                <a:latin typeface="Arial Black" pitchFamily="34" charset="0"/>
              </a:rPr>
              <a:t>SCORE As Per the Actors.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Arial Black" pitchFamily="34" charset="0"/>
              </a:rPr>
              <a:t>Top Most Used </a:t>
            </a:r>
            <a:r>
              <a:rPr lang="en-US" dirty="0" smtClean="0">
                <a:latin typeface="Arial Black" pitchFamily="34" charset="0"/>
              </a:rPr>
              <a:t>Languages In Netflix.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2B8EE6-6064-E422-8587-23A13E3A4E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74" y="0"/>
            <a:ext cx="4525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8CF72-2BDC-B0F4-308F-1DBDBC6B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40" y="142875"/>
            <a:ext cx="6357937" cy="8001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Top  Countries with Most Netflix Content with Movies &amp; TV Shows.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455D31-7FEE-612C-C5FE-F5E3FCDFE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7" y="0"/>
            <a:ext cx="38576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A6A6E74-9A1A-72DC-8722-B2C47323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6" y="942976"/>
            <a:ext cx="7631783" cy="5070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6029079"/>
            <a:ext cx="831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CONCLUSION</a:t>
            </a:r>
            <a:r>
              <a:rPr lang="en-US" b="1" dirty="0" smtClean="0"/>
              <a:t>:  These are the some top countries which shows most Netflix </a:t>
            </a:r>
          </a:p>
          <a:p>
            <a:r>
              <a:rPr lang="en-US" b="1" dirty="0" smtClean="0"/>
              <a:t>Content. United State ,India ,UK, Japan and South Korea.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937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8CF72-2BDC-B0F4-308F-1DBDBC6B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540" y="285750"/>
            <a:ext cx="6357937" cy="8001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Top Directors with Most Movies &amp; TV Shows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788BCD-182E-3F1E-AF04-77F7C30DC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32" y="0"/>
            <a:ext cx="385876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8A225C-EBC4-C65B-EBA0-F510009C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3" y="1371600"/>
            <a:ext cx="8039100" cy="466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" y="6037943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</a:t>
            </a:r>
            <a:r>
              <a:rPr lang="en-US" b="1" dirty="0" smtClean="0"/>
              <a:t>: These are top Directors  Suhas Kadav , Jay karas , Rajiv Chilaka ,Marcus.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62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8CF72-2BDC-B0F4-308F-1DBDBC6B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540" y="285750"/>
            <a:ext cx="6357937" cy="8001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Number of Movies and TV Shows as per year</a:t>
            </a:r>
            <a:endParaRPr lang="en-IN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178A5A4-90A9-429A-961E-06B7D81E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7" y="1214437"/>
            <a:ext cx="8152601" cy="489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7035921-5087-6838-BAD2-DA0B87ED3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0"/>
            <a:ext cx="386715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29079"/>
            <a:ext cx="7891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CONCLUSION</a:t>
            </a:r>
            <a:r>
              <a:rPr lang="en-US" b="1" dirty="0" smtClean="0"/>
              <a:t>:  Number of movies and TVs shows as per year, in 2017 </a:t>
            </a:r>
          </a:p>
          <a:p>
            <a:r>
              <a:rPr lang="en-US" b="1" dirty="0" smtClean="0"/>
              <a:t> around 767 movies released and In 2018 also 767 movies released in 2019 </a:t>
            </a:r>
          </a:p>
          <a:p>
            <a:r>
              <a:rPr lang="en-US" b="1" dirty="0" smtClean="0"/>
              <a:t>653 Movies released.</a:t>
            </a:r>
          </a:p>
        </p:txBody>
      </p:sp>
    </p:spTree>
    <p:extLst>
      <p:ext uri="{BB962C8B-B14F-4D97-AF65-F5344CB8AC3E}">
        <p14:creationId xmlns:p14="http://schemas.microsoft.com/office/powerpoint/2010/main" val="251324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8CF72-2BDC-B0F4-308F-1DBDBC6B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14" y="76200"/>
            <a:ext cx="6357937" cy="8001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Average IMBD Score as per the Actors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B1826E-0DE7-32D4-CD07-F3A8969715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7" y="0"/>
            <a:ext cx="385762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CB9C2B-8152-F72A-254C-E9B94FE5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" y="928915"/>
            <a:ext cx="8262938" cy="477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934670"/>
            <a:ext cx="715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</a:t>
            </a:r>
            <a:r>
              <a:rPr lang="en-US" b="1" dirty="0" smtClean="0"/>
              <a:t>: IMBD score as per the actors,  </a:t>
            </a:r>
          </a:p>
          <a:p>
            <a:r>
              <a:rPr lang="en-US" b="1" dirty="0" smtClean="0"/>
              <a:t>David ,Bruce, Stephen, </a:t>
            </a:r>
            <a:r>
              <a:rPr lang="en-US" b="1" dirty="0" err="1" smtClean="0"/>
              <a:t>Jasen</a:t>
            </a:r>
            <a:r>
              <a:rPr lang="en-US" b="1" dirty="0" smtClean="0"/>
              <a:t> ,Scarlett.</a:t>
            </a:r>
          </a:p>
        </p:txBody>
      </p:sp>
    </p:spTree>
    <p:extLst>
      <p:ext uri="{BB962C8B-B14F-4D97-AF65-F5344CB8AC3E}">
        <p14:creationId xmlns:p14="http://schemas.microsoft.com/office/powerpoint/2010/main" val="202335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8CF72-2BDC-B0F4-308F-1DBDBC6B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14" y="76200"/>
            <a:ext cx="6357937" cy="8001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Top  Actors Movies and Tv shows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93F481-6F48-EA13-CE9D-029F21FC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" y="1014413"/>
            <a:ext cx="11549745" cy="426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82E057-C46E-B8FC-B2C3-FF0AB4AD7C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38862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2093"/>
            <a:ext cx="8116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CONCLUSION</a:t>
            </a:r>
            <a:r>
              <a:rPr lang="en-US" b="1" dirty="0" smtClean="0"/>
              <a:t>: Top Actors Movies and TV Shows,</a:t>
            </a:r>
          </a:p>
          <a:p>
            <a:r>
              <a:rPr lang="en-US" b="1" dirty="0" smtClean="0"/>
              <a:t>David with 14 TV shows and 5 Movies,   </a:t>
            </a:r>
            <a:r>
              <a:rPr lang="en-US" b="1" dirty="0" err="1" smtClean="0"/>
              <a:t>Vatsal</a:t>
            </a:r>
            <a:r>
              <a:rPr lang="en-US" b="1" dirty="0" smtClean="0"/>
              <a:t> 1 TV shows and 13 Movies, </a:t>
            </a:r>
          </a:p>
          <a:p>
            <a:r>
              <a:rPr lang="en-US" b="1" dirty="0" smtClean="0"/>
              <a:t>Samuel only done 10 movies, </a:t>
            </a:r>
            <a:r>
              <a:rPr lang="en-US" b="1" dirty="0" err="1" smtClean="0"/>
              <a:t>jeff</a:t>
            </a:r>
            <a:r>
              <a:rPr lang="en-US" b="1" dirty="0" smtClean="0"/>
              <a:t> with 7 movies, </a:t>
            </a:r>
            <a:r>
              <a:rPr lang="en-US" b="1" dirty="0" err="1" smtClean="0"/>
              <a:t>craig</a:t>
            </a:r>
            <a:r>
              <a:rPr lang="en-US" b="1" dirty="0" smtClean="0"/>
              <a:t> with 6 movies.</a:t>
            </a:r>
          </a:p>
        </p:txBody>
      </p:sp>
    </p:spTree>
    <p:extLst>
      <p:ext uri="{BB962C8B-B14F-4D97-AF65-F5344CB8AC3E}">
        <p14:creationId xmlns:p14="http://schemas.microsoft.com/office/powerpoint/2010/main" val="4187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B5AF77-0F0A-819C-4841-D83886F0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66762"/>
            <a:ext cx="7779787" cy="511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6649B98-DFB8-6462-A0C0-4EEF7C0F3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4114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29079"/>
            <a:ext cx="7807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CONCLUSION</a:t>
            </a:r>
            <a:r>
              <a:rPr lang="en-US" b="1" dirty="0" smtClean="0"/>
              <a:t>: Total TV shows Till Date is 2676 and Total Movies 6131 </a:t>
            </a:r>
          </a:p>
          <a:p>
            <a:r>
              <a:rPr lang="en-US" b="1" dirty="0" smtClean="0"/>
              <a:t>till date.</a:t>
            </a:r>
          </a:p>
        </p:txBody>
      </p:sp>
    </p:spTree>
    <p:extLst>
      <p:ext uri="{BB962C8B-B14F-4D97-AF65-F5344CB8AC3E}">
        <p14:creationId xmlns:p14="http://schemas.microsoft.com/office/powerpoint/2010/main" val="3982418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3474</TotalTime>
  <Words>387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PowerPoint Presentation</vt:lpstr>
      <vt:lpstr>OVERVIEW</vt:lpstr>
      <vt:lpstr>Objectives </vt:lpstr>
      <vt:lpstr>Top  Countries with Most Netflix Content with Movies &amp; TV Shows.</vt:lpstr>
      <vt:lpstr>Top Directors with Most Movies &amp; TV Shows</vt:lpstr>
      <vt:lpstr>Number of Movies and TV Shows as per year</vt:lpstr>
      <vt:lpstr>Average IMBD Score as per the Actors</vt:lpstr>
      <vt:lpstr>Top  Actors Movies and Tv shows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-OVERVIEW </dc:title>
  <dc:creator>baps</dc:creator>
  <cp:lastModifiedBy>Windows User</cp:lastModifiedBy>
  <cp:revision>32</cp:revision>
  <dcterms:created xsi:type="dcterms:W3CDTF">2022-08-31T09:13:03Z</dcterms:created>
  <dcterms:modified xsi:type="dcterms:W3CDTF">2022-12-14T09:23:14Z</dcterms:modified>
</cp:coreProperties>
</file>