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B33A-986D-EE3F-9E55-74A596C56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-425244"/>
            <a:ext cx="11887200" cy="3864076"/>
          </a:xfrm>
        </p:spPr>
        <p:txBody>
          <a:bodyPr>
            <a:normAutofit/>
          </a:bodyPr>
          <a:lstStyle/>
          <a:p>
            <a:r>
              <a:rPr lang="en-US" sz="9600" dirty="0"/>
              <a:t>Mini project-</a:t>
            </a:r>
            <a:br>
              <a:rPr lang="en-US" sz="9600" dirty="0"/>
            </a:br>
            <a:r>
              <a:rPr lang="en-US" sz="9600" dirty="0"/>
              <a:t>weather </a:t>
            </a:r>
            <a:r>
              <a:rPr lang="en-US" sz="9600" dirty="0" err="1"/>
              <a:t>api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BA06A-B08F-6F3A-BA2C-DD27C04C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84" y="3514272"/>
            <a:ext cx="11975690" cy="3014347"/>
          </a:xfrm>
        </p:spPr>
        <p:txBody>
          <a:bodyPr>
            <a:normAutofit/>
          </a:bodyPr>
          <a:lstStyle/>
          <a:p>
            <a:r>
              <a:rPr lang="en-US" sz="2400" dirty="0"/>
              <a:t>~Harsh Bhardwaj</a:t>
            </a:r>
          </a:p>
          <a:p>
            <a:r>
              <a:rPr lang="en-US" sz="2400" dirty="0"/>
              <a:t>Cs 3b</a:t>
            </a:r>
          </a:p>
          <a:p>
            <a:r>
              <a:rPr lang="en-US" sz="2400" dirty="0"/>
              <a:t>2300290120104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409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9E4A-F7C7-4129-65CB-47731672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385011"/>
            <a:ext cx="10332959" cy="1468743"/>
          </a:xfrm>
        </p:spPr>
        <p:txBody>
          <a:bodyPr>
            <a:normAutofit/>
          </a:bodyPr>
          <a:lstStyle/>
          <a:p>
            <a:r>
              <a:rPr lang="en-US" sz="7200" dirty="0"/>
              <a:t>Project overview</a:t>
            </a:r>
            <a:endParaRPr lang="en-IN" sz="7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3D39A8-1E12-F307-0487-C9E70CDBD1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1158" y="1821625"/>
            <a:ext cx="10146863" cy="32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b="1" dirty="0"/>
              <a:t>Objective</a:t>
            </a:r>
            <a:r>
              <a:rPr lang="en-US" sz="2800" dirty="0"/>
              <a:t>: "The Weather App provides real-time weather data for any city around the world. It fetches data directly from a Weather API and displays the current weather, helping users plan their day.“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Technologies Used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HTML</a:t>
            </a:r>
            <a:r>
              <a:rPr lang="en-US" dirty="0"/>
              <a:t>: for structure and layout.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CSS</a:t>
            </a:r>
            <a:r>
              <a:rPr lang="en-US" dirty="0"/>
              <a:t>: for styling and responsive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: for making API calls and dynamically updating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Weather API</a:t>
            </a:r>
            <a:r>
              <a:rPr lang="en-US" dirty="0"/>
              <a:t>: </a:t>
            </a:r>
            <a:r>
              <a:rPr lang="en-US" dirty="0" err="1"/>
              <a:t>OpenWeather</a:t>
            </a:r>
            <a:r>
              <a:rPr lang="en-US" dirty="0"/>
              <a:t> API (or whichever API you used) for live weather data.</a:t>
            </a:r>
          </a:p>
        </p:txBody>
      </p:sp>
    </p:spTree>
    <p:extLst>
      <p:ext uri="{BB962C8B-B14F-4D97-AF65-F5344CB8AC3E}">
        <p14:creationId xmlns:p14="http://schemas.microsoft.com/office/powerpoint/2010/main" val="426745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43F9-B8FD-7126-599F-A6A42579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5" y="272717"/>
            <a:ext cx="10493380" cy="15810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Key Features of the Weather App</a:t>
            </a:r>
            <a:br>
              <a:rPr lang="en-US" sz="4400" b="1" dirty="0"/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CE47-ABCE-EF8A-4DBF-30AF686F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City-based Weather Search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can input any city to get current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Details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app displays temperature, humidity, wind speed, and weather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Weather information is fetched and updated in real-time with every search.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191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5CE3-9931-3C48-1856-3C0C0005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05" y="170464"/>
            <a:ext cx="11606695" cy="1497519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Understanding Weather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D7C719-89F9-E467-64A7-22BC2DA4E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675" y="1940699"/>
            <a:ext cx="119353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an API?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"API stands for Application Programming Interface. APIs allow two applications to communicate with each other, allowing us to fetch data from external sources."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API Overview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"I used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OpenWeather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API, which provides comprehensive weather data including temperature, humidity, and conditions for cities worldwide. This API allows easy integration and supports JSON format for data retrieval."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Briefly mention how you set up an account, generated an API key, and used it in the project to authenticate requests. </a:t>
            </a:r>
          </a:p>
        </p:txBody>
      </p:sp>
    </p:spTree>
    <p:extLst>
      <p:ext uri="{BB962C8B-B14F-4D97-AF65-F5344CB8AC3E}">
        <p14:creationId xmlns:p14="http://schemas.microsoft.com/office/powerpoint/2010/main" val="148516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2E4-2A3B-1C22-7238-CA3688D1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Structure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6C17-F53E-470F-EB0B-6FA9CE98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HTML Layout</a:t>
            </a:r>
            <a:r>
              <a:rPr lang="en-US" dirty="0"/>
              <a:t>: "HTML forms the backbone of the app’s structure.“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 field</a:t>
            </a:r>
            <a:r>
              <a:rPr lang="en-US" dirty="0"/>
              <a:t>: A text box where users type the city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Button</a:t>
            </a:r>
            <a:r>
              <a:rPr lang="en-US" dirty="0"/>
              <a:t>: Triggers the API request to get weather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Display Area</a:t>
            </a:r>
            <a:r>
              <a:rPr lang="en-US" dirty="0"/>
              <a:t>: Sections for displaying the city’s temperature, humidity, wind speed, and weather description.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36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0ECC-2D63-AC4F-AB58-E179F986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Styling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EC3A-AA87-60A8-CB0B-28E88A0F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 Design</a:t>
            </a:r>
            <a:r>
              <a:rPr lang="en-US" dirty="0"/>
              <a:t>: "CSS is used to style the app and make it visually </a:t>
            </a:r>
            <a:r>
              <a:rPr lang="en-US" dirty="0" err="1"/>
              <a:t>appealing."</a:t>
            </a:r>
            <a:r>
              <a:rPr lang="en-US" b="1" dirty="0" err="1"/>
              <a:t>Color</a:t>
            </a:r>
            <a:r>
              <a:rPr lang="en-US" b="1" dirty="0"/>
              <a:t> Scheme</a:t>
            </a:r>
            <a:r>
              <a:rPr lang="en-US" dirty="0"/>
              <a:t>: A light or weather-themed color palette (e.g., blue, gray).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</a:t>
            </a:r>
            <a:r>
              <a:rPr lang="en-US" dirty="0"/>
              <a:t>: CSS ensures the app layout adapts to various screen sizes, making it user-friendly on both desktop and mobile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Weather-specific Styles</a:t>
            </a:r>
            <a:r>
              <a:rPr lang="en-US" dirty="0"/>
              <a:t>: Styles for temperature display, weather icons, and additional animations or transitions.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18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6573-2C56-874F-42D1-B3CECA73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Fetching Data with JavaScript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29D8B6-3AA8-78FF-293A-343713CF4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011" y="2743354"/>
            <a:ext cx="1164656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for API Interaction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"JavaScript handles the app’s logic, allowing us to retrieve and display weather data based on user input."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Call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fetch()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call the Weather API, sending the city name and API key to retrieve data.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 extract key data from the response, like temperature, humidity, and wind speed, and display them on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 user enters an invalid city name, JavaScript handles the error by displaying a friendly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7765-45BE-9B5B-5C40-6C4A36BA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B0DB-B437-D78F-CC9F-0EDDAB54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allowed me to practice JavaScript and work with real-time data from an external API. It’s a helpful, interactive app for users who want quick access to weather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47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4C55-EB6A-D916-E582-17B7C810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29569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</TotalTime>
  <Words>529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Gill Sans MT</vt:lpstr>
      <vt:lpstr>Gallery</vt:lpstr>
      <vt:lpstr>Mini project- weather api</vt:lpstr>
      <vt:lpstr>Project overview</vt:lpstr>
      <vt:lpstr>Key Features of the Weather App </vt:lpstr>
      <vt:lpstr>Understanding Weather APIs</vt:lpstr>
      <vt:lpstr>Structure - HTML</vt:lpstr>
      <vt:lpstr>Styling - CSS</vt:lpstr>
      <vt:lpstr>Fetching Data with JavaScript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Bhardwaj</dc:creator>
  <cp:lastModifiedBy>Harsh Bhardwaj</cp:lastModifiedBy>
  <cp:revision>1</cp:revision>
  <dcterms:created xsi:type="dcterms:W3CDTF">2024-10-28T10:34:43Z</dcterms:created>
  <dcterms:modified xsi:type="dcterms:W3CDTF">2024-10-28T11:00:26Z</dcterms:modified>
</cp:coreProperties>
</file>