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3D4B-84FF-A0AA-9D71-B5A7A38D8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project-</a:t>
            </a:r>
            <a:br>
              <a:rPr lang="en-US" dirty="0"/>
            </a:br>
            <a:r>
              <a:rPr lang="en-US" dirty="0"/>
              <a:t>To-do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2851E-09A6-FF6D-2761-A5E4F0729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~Harsh Bhardwaj</a:t>
            </a:r>
          </a:p>
          <a:p>
            <a:r>
              <a:rPr lang="en-US" dirty="0"/>
              <a:t>2300290120104</a:t>
            </a:r>
          </a:p>
          <a:p>
            <a:r>
              <a:rPr lang="en-US" dirty="0"/>
              <a:t>CS 3B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6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477A-6F69-B0AF-811E-42A90FA3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75" y="1737852"/>
            <a:ext cx="10591800" cy="5662478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To-Do List app is designed to help users stay organized by adding, managing, and tracking tasks. It's a simple tool for improving productivity.“</a:t>
            </a:r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A76C33-37B4-17EB-61F4-D56714B15EA1}"/>
              </a:ext>
            </a:extLst>
          </p:cNvPr>
          <p:cNvSpPr/>
          <p:nvPr/>
        </p:nvSpPr>
        <p:spPr>
          <a:xfrm>
            <a:off x="1129313" y="136096"/>
            <a:ext cx="499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67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1BF-BB4F-CF72-03D6-8C0ED462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Technologies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FBD9C1-62FF-192A-8B97-1C0E4615E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446307"/>
            <a:ext cx="10894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Builds the app structure and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Styles the app, making it visually appealing and user-friendly.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Powers the app's interactivity, enabling tasks to be added, marked as completed, or deleted. </a:t>
            </a:r>
          </a:p>
        </p:txBody>
      </p:sp>
    </p:spTree>
    <p:extLst>
      <p:ext uri="{BB962C8B-B14F-4D97-AF65-F5344CB8AC3E}">
        <p14:creationId xmlns:p14="http://schemas.microsoft.com/office/powerpoint/2010/main" val="396033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15F-97A0-A90F-5573-6AE6C40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334297"/>
            <a:ext cx="9999406" cy="1837403"/>
          </a:xfrm>
        </p:spPr>
        <p:txBody>
          <a:bodyPr>
            <a:normAutofit/>
          </a:bodyPr>
          <a:lstStyle/>
          <a:p>
            <a:r>
              <a:rPr lang="en-US" sz="6000" dirty="0"/>
              <a:t>Features of the To-Do List App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0D5DFE-788D-1C09-DD7C-3F66402C1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5124" y="1612194"/>
            <a:ext cx="960119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Tasks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input tasks and add them to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as Complete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click to mark tasks as completed, visually distinguishing finished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Tasks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remove tasks once they're completed or no longer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stores tasks in local storage, so they remain after page refresh.</a:t>
            </a:r>
          </a:p>
        </p:txBody>
      </p:sp>
    </p:spTree>
    <p:extLst>
      <p:ext uri="{BB962C8B-B14F-4D97-AF65-F5344CB8AC3E}">
        <p14:creationId xmlns:p14="http://schemas.microsoft.com/office/powerpoint/2010/main" val="185006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0C33-A658-8080-1B03-21A9762E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-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02EFBD-2C03-D6F4-9D82-E28E5831C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3165937"/>
            <a:ext cx="9799670" cy="182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 Layout</a:t>
            </a:r>
            <a:r>
              <a:rPr lang="en-US" dirty="0"/>
              <a:t>: "HTML provides the core structure for the To-Do List </a:t>
            </a:r>
            <a:r>
              <a:rPr lang="en-US" dirty="0" err="1"/>
              <a:t>App."</a:t>
            </a:r>
            <a:r>
              <a:rPr lang="en-US" b="1" dirty="0" err="1"/>
              <a:t>Key</a:t>
            </a:r>
            <a:r>
              <a:rPr lang="en-US" b="1" dirty="0"/>
              <a:t> Elements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 Field</a:t>
            </a:r>
            <a:r>
              <a:rPr lang="en-US" dirty="0"/>
              <a:t>: For users to type tasks they want to add.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 Button</a:t>
            </a:r>
            <a:r>
              <a:rPr lang="en-US" dirty="0"/>
              <a:t>: To add the entered task to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Task List</a:t>
            </a:r>
            <a:r>
              <a:rPr lang="en-US" dirty="0"/>
              <a:t>: Each task is represented as a list item in an ordered or unordered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8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A20-01CE-85B0-8FA1-863FEAD3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5A2A-AA6F-A3E2-728E-7EFB6F06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Styling</a:t>
            </a:r>
            <a:r>
              <a:rPr lang="en-US" dirty="0"/>
              <a:t>: "CSS is used to create a clean, user-friendly </a:t>
            </a:r>
            <a:r>
              <a:rPr lang="en-US" dirty="0" err="1"/>
              <a:t>design."</a:t>
            </a:r>
            <a:r>
              <a:rPr lang="en-US" b="1" dirty="0" err="1"/>
              <a:t>Minimalist</a:t>
            </a:r>
            <a:r>
              <a:rPr lang="en-US" b="1" dirty="0"/>
              <a:t> Design</a:t>
            </a:r>
            <a:r>
              <a:rPr lang="en-US" dirty="0"/>
              <a:t>: To keep the focus on tasks, with a clean color palette and readable fonts.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Hover Effects</a:t>
            </a:r>
            <a:r>
              <a:rPr lang="en-US" dirty="0"/>
              <a:t>: Buttons and tasks may have hover effects to enhance user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Layout</a:t>
            </a:r>
            <a:r>
              <a:rPr lang="en-US" dirty="0"/>
              <a:t>: The app adjusts to different screen sizes, making it accessible on both desktop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325653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B07E-E1A3-14B8-58AF-C846F7ED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E440-6AC4-10A1-253C-E60C46DA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 for Interactivity</a:t>
            </a:r>
            <a:r>
              <a:rPr lang="en-US" dirty="0"/>
              <a:t>: "JavaScript enables the dynamic behavior of the </a:t>
            </a:r>
            <a:r>
              <a:rPr lang="en-US" dirty="0" err="1"/>
              <a:t>app."</a:t>
            </a:r>
            <a:r>
              <a:rPr lang="en-US" b="1" dirty="0" err="1"/>
              <a:t>Event</a:t>
            </a:r>
            <a:r>
              <a:rPr lang="en-US" b="1" dirty="0"/>
              <a:t> Listeners</a:t>
            </a:r>
            <a:r>
              <a:rPr lang="en-US" dirty="0"/>
              <a:t>: Capture user actions, like clicking the add or delete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addTask</a:t>
            </a:r>
            <a:r>
              <a:rPr lang="en-US" b="1" dirty="0"/>
              <a:t>()</a:t>
            </a:r>
            <a:r>
              <a:rPr lang="en-US" dirty="0"/>
              <a:t>: Adds a new task to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markComplete</a:t>
            </a:r>
            <a:r>
              <a:rPr lang="en-US" b="1" dirty="0"/>
              <a:t>()</a:t>
            </a:r>
            <a:r>
              <a:rPr lang="en-US" dirty="0"/>
              <a:t>: Marks tasks as completed or uncompleted when clicked.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deleteTask</a:t>
            </a:r>
            <a:r>
              <a:rPr lang="en-US" b="1" dirty="0"/>
              <a:t>()</a:t>
            </a:r>
            <a:r>
              <a:rPr lang="en-US" dirty="0"/>
              <a:t>: Removes a task from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Optional</a:t>
            </a:r>
            <a:r>
              <a:rPr lang="en-US" dirty="0"/>
              <a:t>: Local storage for saving tasks even after the page reloads</a:t>
            </a:r>
          </a:p>
        </p:txBody>
      </p:sp>
    </p:spTree>
    <p:extLst>
      <p:ext uri="{BB962C8B-B14F-4D97-AF65-F5344CB8AC3E}">
        <p14:creationId xmlns:p14="http://schemas.microsoft.com/office/powerpoint/2010/main" val="300280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CF90-AE57-74FD-B4B0-B881636D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77D8-DD09-0403-4A9B-0EE2A4CB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 To-Do List app is a simple yet powerful tool for task management, and developing it helped me practice and improve my skills in HTML, CSS, and JavaScript."</a:t>
            </a:r>
          </a:p>
        </p:txBody>
      </p:sp>
    </p:spTree>
    <p:extLst>
      <p:ext uri="{BB962C8B-B14F-4D97-AF65-F5344CB8AC3E}">
        <p14:creationId xmlns:p14="http://schemas.microsoft.com/office/powerpoint/2010/main" val="278182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26D5-5D19-F204-23D7-22C2CC89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2686050"/>
            <a:ext cx="9601200" cy="1485900"/>
          </a:xfrm>
        </p:spPr>
        <p:txBody>
          <a:bodyPr/>
          <a:lstStyle/>
          <a:p>
            <a:r>
              <a:rPr lang="en-US" dirty="0"/>
              <a:t>				THANK-YOU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68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{714B924A-DBD1-44AF-9E95-9CD1555B26B8}tf10001105</Template>
  <TotalTime>62</TotalTime>
  <Words>415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Mini project- To-do list</vt:lpstr>
      <vt:lpstr>Objective: The To-Do List app is designed to help users stay organized by adding, managing, and tracking tasks. It's a simple tool for improving productivity.“ </vt:lpstr>
      <vt:lpstr>Technologies Used</vt:lpstr>
      <vt:lpstr>Features of the To-Do List App</vt:lpstr>
      <vt:lpstr>Structure - HTML</vt:lpstr>
      <vt:lpstr>Styling - CSS</vt:lpstr>
      <vt:lpstr>Functionality - JavaScript</vt:lpstr>
      <vt:lpstr>Conclusion</vt:lpstr>
      <vt:lpstr>    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Bhardwaj</dc:creator>
  <cp:lastModifiedBy>Harsh Bhardwaj</cp:lastModifiedBy>
  <cp:revision>4</cp:revision>
  <dcterms:created xsi:type="dcterms:W3CDTF">2024-10-28T09:51:59Z</dcterms:created>
  <dcterms:modified xsi:type="dcterms:W3CDTF">2024-10-28T11:08:11Z</dcterms:modified>
</cp:coreProperties>
</file>