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AA2FCAC-B0FC-4561-97A2-3A4896B6BEB0}" type="datetimeFigureOut">
              <a:rPr lang="en-US" smtClean="0"/>
              <a:pPr/>
              <a:t>6/15/2019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26A9D6A-B6B6-4CCE-85BE-43DD322E564C}"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6/15/2019</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626A9D6A-B6B6-4CCE-85BE-43DD322E5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A2FCAC-B0FC-4561-97A2-3A4896B6BEB0}" type="datetimeFigureOut">
              <a:rPr lang="en-US" smtClean="0"/>
              <a:pPr/>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AA2FCAC-B0FC-4561-97A2-3A4896B6BEB0}" type="datetimeFigureOut">
              <a:rPr lang="en-US" smtClean="0"/>
              <a:pPr/>
              <a:t>6/15/2019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A2FCAC-B0FC-4561-97A2-3A4896B6BEB0}" type="datetimeFigureOut">
              <a:rPr lang="en-US" smtClean="0"/>
              <a:pPr/>
              <a:t>6/15/2019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6/15/2019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6/15/2019</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626A9D6A-B6B6-4CCE-85BE-43DD322E564C}"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EAA2FCAC-B0FC-4561-97A2-3A4896B6BEB0}" type="datetimeFigureOut">
              <a:rPr lang="en-US" smtClean="0"/>
              <a:pPr/>
              <a:t>6/15/2019</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26A9D6A-B6B6-4CCE-85BE-43DD322E5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a:t>
            </a:r>
            <a:r>
              <a:rPr lang="it-IT" dirty="0" smtClean="0"/>
              <a:t>Certificate</a:t>
            </a:r>
            <a:endParaRPr lang="it-IT" dirty="0"/>
          </a:p>
        </p:txBody>
      </p:sp>
      <p:sp>
        <p:nvSpPr>
          <p:cNvPr id="2" name="Title 1"/>
          <p:cNvSpPr>
            <a:spLocks noGrp="1"/>
          </p:cNvSpPr>
          <p:nvPr>
            <p:ph type="ctrTitle"/>
          </p:nvPr>
        </p:nvSpPr>
        <p:spPr/>
        <p:txBody>
          <a:bodyPr>
            <a:normAutofit fontScale="90000"/>
          </a:bodyPr>
          <a:lstStyle/>
          <a:p>
            <a:r>
              <a:rPr lang="en-US" sz="4800" b="1" dirty="0"/>
              <a:t>A Recommender System for </a:t>
            </a:r>
            <a:r>
              <a:rPr lang="en-US" sz="4800" b="1" dirty="0" smtClean="0"/>
              <a:t>Groceries Contractor</a:t>
            </a:r>
            <a:endParaRPr lang="en-US" sz="4800" dirty="0"/>
          </a:p>
        </p:txBody>
      </p:sp>
    </p:spTree>
    <p:extLst>
      <p:ext uri="{BB962C8B-B14F-4D97-AF65-F5344CB8AC3E}">
        <p14:creationId xmlns=""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6" name="Picture 5" descr="IMG3.PNG"/>
          <p:cNvPicPr>
            <a:picLocks noChangeAspect="1"/>
          </p:cNvPicPr>
          <p:nvPr/>
        </p:nvPicPr>
        <p:blipFill>
          <a:blip r:embed="rId2"/>
          <a:stretch>
            <a:fillRect/>
          </a:stretch>
        </p:blipFill>
        <p:spPr>
          <a:xfrm>
            <a:off x="1012373" y="2631544"/>
            <a:ext cx="10336068" cy="3057952"/>
          </a:xfrm>
          <a:prstGeom prst="rect">
            <a:avLst/>
          </a:prstGeom>
        </p:spPr>
      </p:pic>
    </p:spTree>
    <p:extLst>
      <p:ext uri="{BB962C8B-B14F-4D97-AF65-F5344CB8AC3E}">
        <p14:creationId xmlns=""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pic>
        <p:nvPicPr>
          <p:cNvPr id="4" name="Picture 3" descr="IMG4.PNG"/>
          <p:cNvPicPr>
            <a:picLocks noChangeAspect="1"/>
          </p:cNvPicPr>
          <p:nvPr/>
        </p:nvPicPr>
        <p:blipFill>
          <a:blip r:embed="rId2"/>
          <a:stretch>
            <a:fillRect/>
          </a:stretch>
        </p:blipFill>
        <p:spPr>
          <a:xfrm>
            <a:off x="927966" y="1214128"/>
            <a:ext cx="10336068" cy="4429744"/>
          </a:xfrm>
          <a:prstGeom prst="rect">
            <a:avLst/>
          </a:prstGeom>
        </p:spPr>
      </p:pic>
    </p:spTree>
    <p:extLst>
      <p:ext uri="{BB962C8B-B14F-4D97-AF65-F5344CB8AC3E}">
        <p14:creationId xmlns=""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7" name="Picture 6" descr="IMG5.PNG"/>
          <p:cNvPicPr>
            <a:picLocks noChangeAspect="1"/>
          </p:cNvPicPr>
          <p:nvPr/>
        </p:nvPicPr>
        <p:blipFill>
          <a:blip r:embed="rId3"/>
          <a:stretch>
            <a:fillRect/>
          </a:stretch>
        </p:blipFill>
        <p:spPr>
          <a:xfrm>
            <a:off x="1016912" y="4176117"/>
            <a:ext cx="10355121" cy="2219635"/>
          </a:xfrm>
          <a:prstGeom prst="rect">
            <a:avLst/>
          </a:prstGeom>
        </p:spPr>
      </p:pic>
    </p:spTree>
    <p:extLst>
      <p:ext uri="{BB962C8B-B14F-4D97-AF65-F5344CB8AC3E}">
        <p14:creationId xmlns=""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sz="quarter"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5" name="Content Placeholder 4"/>
          <p:cNvSpPr>
            <a:spLocks noGrp="1"/>
          </p:cNvSpPr>
          <p:nvPr>
            <p:ph sz="quarter" idx="1"/>
          </p:nvPr>
        </p:nvSpPr>
        <p:spPr/>
        <p:txBody>
          <a:bodyPr/>
          <a:lstStyle/>
          <a:p>
            <a:r>
              <a:rPr lang="en-US" dirty="0" smtClean="0"/>
              <a:t>It can be seen that Clarks Corners, Sullivan, Tam </a:t>
            </a:r>
            <a:r>
              <a:rPr lang="en-US" dirty="0" err="1" smtClean="0"/>
              <a:t>O'Shanter</a:t>
            </a:r>
            <a:r>
              <a:rPr lang="en-US" dirty="0" smtClean="0"/>
              <a:t> are best neighborhood while Agincourt is second best.</a:t>
            </a:r>
            <a:endParaRPr lang="en-US" dirty="0"/>
          </a:p>
        </p:txBody>
      </p:sp>
    </p:spTree>
    <p:extLst>
      <p:ext uri="{BB962C8B-B14F-4D97-AF65-F5344CB8AC3E}">
        <p14:creationId xmlns=""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Results</a:t>
            </a:r>
            <a:endParaRPr lang="en-US" b="1" dirty="0"/>
          </a:p>
        </p:txBody>
      </p:sp>
      <p:pic>
        <p:nvPicPr>
          <p:cNvPr id="6" name="Content Placeholder 5" descr="IMG6.PNG"/>
          <p:cNvPicPr>
            <a:picLocks noGrp="1" noChangeAspect="1"/>
          </p:cNvPicPr>
          <p:nvPr>
            <p:ph sz="quarter" idx="1"/>
          </p:nvPr>
        </p:nvPicPr>
        <p:blipFill>
          <a:blip r:embed="rId2"/>
          <a:stretch>
            <a:fillRect/>
          </a:stretch>
        </p:blipFill>
        <p:spPr>
          <a:xfrm>
            <a:off x="3812345" y="1688123"/>
            <a:ext cx="3981157" cy="4304714"/>
          </a:xfrm>
        </p:spPr>
      </p:pic>
    </p:spTree>
    <p:extLst>
      <p:ext uri="{BB962C8B-B14F-4D97-AF65-F5344CB8AC3E}">
        <p14:creationId xmlns=""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Conclusion</a:t>
            </a:r>
            <a:endParaRPr lang="en-US" b="1" dirty="0"/>
          </a:p>
        </p:txBody>
      </p:sp>
      <p:sp>
        <p:nvSpPr>
          <p:cNvPr id="5" name="Content Placeholder 4"/>
          <p:cNvSpPr>
            <a:spLocks noGrp="1"/>
          </p:cNvSpPr>
          <p:nvPr>
            <p:ph sz="quarter" idx="1"/>
          </p:nvPr>
        </p:nvSpPr>
        <p:spPr/>
        <p:txBody>
          <a:bodyPr/>
          <a:lstStyle/>
          <a:p>
            <a:r>
              <a:rPr lang="en-US" dirty="0" smtClean="0"/>
              <a:t>Thus it can be concluded that the contractor should build his warehouse closest to Clarks Corners, Sullivan, Tam </a:t>
            </a:r>
            <a:r>
              <a:rPr lang="en-US" dirty="0" err="1" smtClean="0"/>
              <a:t>O'Shanter</a:t>
            </a:r>
            <a:r>
              <a:rPr lang="en-US" dirty="0" smtClean="0"/>
              <a:t> where its cost of transportation can be minimized.</a:t>
            </a:r>
            <a:endParaRPr lang="en-US" dirty="0"/>
          </a:p>
        </p:txBody>
      </p:sp>
      <p:pic>
        <p:nvPicPr>
          <p:cNvPr id="6" name="Picture 5" descr="IMG7.PNG"/>
          <p:cNvPicPr>
            <a:picLocks noChangeAspect="1"/>
          </p:cNvPicPr>
          <p:nvPr/>
        </p:nvPicPr>
        <p:blipFill>
          <a:blip r:embed="rId2"/>
          <a:stretch>
            <a:fillRect/>
          </a:stretch>
        </p:blipFill>
        <p:spPr>
          <a:xfrm>
            <a:off x="1402730" y="3711768"/>
            <a:ext cx="9583488" cy="2838846"/>
          </a:xfrm>
          <a:prstGeom prst="rect">
            <a:avLst/>
          </a:prstGeom>
        </p:spPr>
      </p:pic>
    </p:spTree>
    <p:extLst>
      <p:ext uri="{BB962C8B-B14F-4D97-AF65-F5344CB8AC3E}">
        <p14:creationId xmlns=""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41412" y="2940148"/>
            <a:ext cx="9905999" cy="2851053"/>
          </a:xfrm>
        </p:spPr>
        <p:txBody>
          <a:bodyPr>
            <a:normAutofit/>
          </a:bodyPr>
          <a:lstStyle/>
          <a:p>
            <a:pPr algn="ctr">
              <a:buNone/>
            </a:pPr>
            <a:r>
              <a:rPr lang="en-US" sz="5400" dirty="0" smtClean="0"/>
              <a:t>Thank u!</a:t>
            </a:r>
            <a:endParaRPr lang="en-US" sz="5400" dirty="0"/>
          </a:p>
        </p:txBody>
      </p:sp>
    </p:spTree>
    <p:extLst>
      <p:ext uri="{BB962C8B-B14F-4D97-AF65-F5344CB8AC3E}">
        <p14:creationId xmlns=""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sz="quarter"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sz="quarter"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sz="quarter"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5" name="Picture 4" descr="IMG1.PNG"/>
          <p:cNvPicPr>
            <a:picLocks noChangeAspect="1"/>
          </p:cNvPicPr>
          <p:nvPr/>
        </p:nvPicPr>
        <p:blipFill>
          <a:blip r:embed="rId2"/>
          <a:stretch>
            <a:fillRect/>
          </a:stretch>
        </p:blipFill>
        <p:spPr>
          <a:xfrm>
            <a:off x="1732951" y="3753971"/>
            <a:ext cx="7516275" cy="2838846"/>
          </a:xfrm>
          <a:prstGeom prst="rect">
            <a:avLst/>
          </a:prstGeom>
        </p:spPr>
      </p:pic>
    </p:spTree>
    <p:extLst>
      <p:ext uri="{BB962C8B-B14F-4D97-AF65-F5344CB8AC3E}">
        <p14:creationId xmlns=""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descr="IMG2.PNG"/>
          <p:cNvPicPr>
            <a:picLocks noChangeAspect="1"/>
          </p:cNvPicPr>
          <p:nvPr/>
        </p:nvPicPr>
        <p:blipFill>
          <a:blip r:embed="rId2"/>
          <a:stretch>
            <a:fillRect/>
          </a:stretch>
        </p:blipFill>
        <p:spPr>
          <a:xfrm>
            <a:off x="2391509" y="2533525"/>
            <a:ext cx="7498080" cy="2643386"/>
          </a:xfrm>
          <a:prstGeom prst="rect">
            <a:avLst/>
          </a:prstGeom>
        </p:spPr>
      </p:pic>
    </p:spTree>
    <p:extLst>
      <p:ext uri="{BB962C8B-B14F-4D97-AF65-F5344CB8AC3E}">
        <p14:creationId xmlns=""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324</TotalTime>
  <Words>640</Words>
  <Application>Microsoft Office PowerPoint</Application>
  <PresentationFormat>Custom</PresentationFormat>
  <Paragraphs>43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Slide 11</vt:lpstr>
      <vt:lpstr>Main Article</vt:lpstr>
      <vt:lpstr>Decision Making and Reporting Results</vt:lpstr>
      <vt:lpstr>Decision Making and Reporting Results</vt:lpstr>
      <vt:lpstr>Results</vt:lpstr>
      <vt:lpstr>Conclusion</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user</cp:lastModifiedBy>
  <cp:revision>22</cp:revision>
  <dcterms:created xsi:type="dcterms:W3CDTF">2018-09-09T09:14:01Z</dcterms:created>
  <dcterms:modified xsi:type="dcterms:W3CDTF">2019-06-15T01:41:34Z</dcterms:modified>
</cp:coreProperties>
</file>