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ED655-9D35-4950-B4EC-8EF4D2E2E06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D63C6-C83E-4228-B541-44654CADA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08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D63C6-C83E-4228-B541-44654CADA35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7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2E875-732B-712F-1273-43F919400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C12FCD-8E98-A378-BF17-7D9A31EB48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1C0C5-E292-90F4-E844-F60E990992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F5DEE-1744-8F5E-480B-5542C4294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D63C6-C83E-4228-B541-44654CADA35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005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83E05-2BAA-7EF8-9709-00240B549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DDB3F9-5AD8-A86E-8FB9-9F5908EBC7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90753F-455D-07BD-A556-A1DA2E18C1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4854A-3D60-2B30-8AFE-6C984A853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D63C6-C83E-4228-B541-44654CADA35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3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16E48-D51A-0700-3209-D9464212C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46795D-A7C6-013B-EFF1-86E183366C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30A2FA-D441-4174-AE4A-501CCECB9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A77D6-DF88-DC26-C918-46CB64FAA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D63C6-C83E-4228-B541-44654CADA35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287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72FBF-D5C9-62CC-4A71-682C6262B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F8CCBD-ACD8-1B1D-49D7-872E1F038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EBBC0F-92B7-55C2-2CB6-6E59C8CFA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9A170-1A73-7E6D-665B-2CBBB43E7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D63C6-C83E-4228-B541-44654CADA35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608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2C5CB-0C78-822A-4D28-D21DF9EF1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B4306F-7BAA-DEF2-F338-59AAE36A8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96A5A-56FC-73E9-E96C-D0A4917DC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BD3B3-D610-871B-6AD0-B812BF8AE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D63C6-C83E-4228-B541-44654CADA35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32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2189F-5357-76B5-A00E-CA7797DB8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46807-94FD-7B53-CE55-B4C2CDA91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46515B-F9BA-601B-84D2-C1FDA08F8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C0CEF-3129-6B93-EACD-B49335F48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D63C6-C83E-4228-B541-44654CADA35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289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F6F36-C625-7DFC-C7B0-62C2824E2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8E2565-8EBC-4D5A-9DA6-CE53BB8C5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0F2959-5431-7B79-D652-DF3B68AA6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A0173-69E8-0F78-EACB-6ACA496F2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D63C6-C83E-4228-B541-44654CADA35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85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0FF-2F0B-4D5C-97AB-2F416822459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8DFA-61DA-4A74-A2E6-C798E96D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21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0FF-2F0B-4D5C-97AB-2F416822459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8DFA-61DA-4A74-A2E6-C798E96D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23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0FF-2F0B-4D5C-97AB-2F416822459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8DFA-61DA-4A74-A2E6-C798E96D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555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0FF-2F0B-4D5C-97AB-2F416822459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8DFA-61DA-4A74-A2E6-C798E96D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40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0FF-2F0B-4D5C-97AB-2F416822459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8DFA-61DA-4A74-A2E6-C798E96D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61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0FF-2F0B-4D5C-97AB-2F416822459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8DFA-61DA-4A74-A2E6-C798E96D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92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0FF-2F0B-4D5C-97AB-2F416822459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8DFA-61DA-4A74-A2E6-C798E96D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87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0FF-2F0B-4D5C-97AB-2F416822459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8DFA-61DA-4A74-A2E6-C798E96D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96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0FF-2F0B-4D5C-97AB-2F416822459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8DFA-61DA-4A74-A2E6-C798E96D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86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0FF-2F0B-4D5C-97AB-2F416822459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8DFA-61DA-4A74-A2E6-C798E96D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4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30FF-2F0B-4D5C-97AB-2F416822459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E8DFA-61DA-4A74-A2E6-C798E96D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88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030FF-2F0B-4D5C-97AB-2F416822459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E8DFA-61DA-4A74-A2E6-C798E96D8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128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av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av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av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av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av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av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av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av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av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av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20FE-62C7-2925-DDF7-921171BE2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2611"/>
            <a:ext cx="9144000" cy="2208944"/>
          </a:xfrm>
        </p:spPr>
        <p:txBody>
          <a:bodyPr>
            <a:normAutofit/>
          </a:bodyPr>
          <a:lstStyle/>
          <a:p>
            <a:r>
              <a:rPr lang="en-IN" sz="8000" b="1" dirty="0">
                <a:highlight>
                  <a:srgbClr val="000080"/>
                </a:highlight>
                <a:latin typeface="Arial Black" panose="020B0A04020102020204" pitchFamily="34" charset="0"/>
              </a:rPr>
              <a:t>Bank Of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C5141-1B5F-4AD6-1BBF-00793FF19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97312"/>
            <a:ext cx="9144000" cy="236048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Presented By </a:t>
            </a:r>
          </a:p>
          <a:p>
            <a:b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IN" sz="5700" dirty="0">
                <a:latin typeface="Cambria Math" panose="02040503050406030204" pitchFamily="18" charset="0"/>
                <a:ea typeface="Cambria Math" panose="02040503050406030204" pitchFamily="18" charset="0"/>
              </a:rPr>
              <a:t>Ritu Kumari Lohar </a:t>
            </a:r>
            <a:br>
              <a:rPr lang="en-IN" sz="3600" dirty="0"/>
            </a:br>
            <a:endParaRPr lang="en-IN" sz="3600" dirty="0"/>
          </a:p>
          <a:p>
            <a:r>
              <a:rPr lang="en-US" sz="2200" dirty="0"/>
              <a:t>Superset ID :  4828490</a:t>
            </a:r>
            <a:br>
              <a:rPr lang="en-US" sz="3600" dirty="0"/>
            </a:b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83967E-32BD-9813-1AF9-86474FD5C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0" t="15505" r="25405" b="15887"/>
          <a:stretch>
            <a:fillRect/>
          </a:stretch>
        </p:blipFill>
        <p:spPr>
          <a:xfrm>
            <a:off x="71919" y="14015"/>
            <a:ext cx="1109609" cy="917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CEF263-7ECA-B2D0-4F14-0BEAC4AC1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9" t="36236" r="30034" b="44721"/>
          <a:stretch>
            <a:fillRect/>
          </a:stretch>
        </p:blipFill>
        <p:spPr>
          <a:xfrm>
            <a:off x="10531012" y="256854"/>
            <a:ext cx="1489752" cy="28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7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DC882-BCBC-E160-53C9-DBBD97DEA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F5F13-DA46-13A4-3B95-333DD4A73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73"/>
            <a:ext cx="9144000" cy="1500568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rgbClr val="00B0F0"/>
                </a:solidFill>
                <a:latin typeface="Arial Black" panose="020B0A04020102020204" pitchFamily="34" charset="0"/>
              </a:rPr>
              <a:t>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5AB481-DF95-23AC-40A3-87FC1F942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0" t="15505" r="25405" b="15887"/>
          <a:stretch>
            <a:fillRect/>
          </a:stretch>
        </p:blipFill>
        <p:spPr>
          <a:xfrm>
            <a:off x="71919" y="14015"/>
            <a:ext cx="1109609" cy="917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762133-AEAF-C057-ADE1-21CB0627E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9" t="36236" r="30034" b="44721"/>
          <a:stretch>
            <a:fillRect/>
          </a:stretch>
        </p:blipFill>
        <p:spPr>
          <a:xfrm>
            <a:off x="10531012" y="256854"/>
            <a:ext cx="1489752" cy="28967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BC5F21D9-C3AD-FEF9-59B3-1B77440C24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73996" y="1994531"/>
            <a:ext cx="981182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Learned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Java Full Stack Development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(Angular + Spring Boot + MySQL)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Implemented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secure, responsive, and scalable banking APIs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Gained hands-on practice 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API design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C35BD5-41F6-94E5-E57E-4918568E806F}"/>
              </a:ext>
            </a:extLst>
          </p:cNvPr>
          <p:cNvSpPr txBox="1">
            <a:spLocks/>
          </p:cNvSpPr>
          <p:nvPr/>
        </p:nvSpPr>
        <p:spPr>
          <a:xfrm>
            <a:off x="1524000" y="4458703"/>
            <a:ext cx="9144000" cy="15005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u="sng" dirty="0">
                <a:solidFill>
                  <a:srgbClr val="0070C0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24129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244B0-7B30-E616-12D1-2CCA47863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6AD9-CCE3-19E0-5825-B9A85C2E2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73"/>
            <a:ext cx="9144000" cy="1500568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rgbClr val="00B0F0"/>
                </a:solidFill>
                <a:latin typeface="Arial Black" panose="020B0A04020102020204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A24809-614B-6EDD-B793-B136D5A9E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0" t="15505" r="25405" b="15887"/>
          <a:stretch>
            <a:fillRect/>
          </a:stretch>
        </p:blipFill>
        <p:spPr>
          <a:xfrm>
            <a:off x="71919" y="14015"/>
            <a:ext cx="1109609" cy="917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02A18F-0F5C-8FE9-C9D6-217934721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9" t="36236" r="30034" b="44721"/>
          <a:stretch>
            <a:fillRect/>
          </a:stretch>
        </p:blipFill>
        <p:spPr>
          <a:xfrm>
            <a:off x="10531012" y="256854"/>
            <a:ext cx="1489752" cy="28967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1B7F3CCF-A913-34A5-CF81-B5561FFE814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37690" y="2241358"/>
            <a:ext cx="1061320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Managing multiple bank accounts and transfers is complex for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Customers need a single platform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View account balances and transactions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Transfer money securely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Traditional systems lack centralized, user-friendly solutions</a:t>
            </a:r>
          </a:p>
        </p:txBody>
      </p:sp>
    </p:spTree>
    <p:extLst>
      <p:ext uri="{BB962C8B-B14F-4D97-AF65-F5344CB8AC3E}">
        <p14:creationId xmlns:p14="http://schemas.microsoft.com/office/powerpoint/2010/main" val="283787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839CC-AC4E-2932-C357-9B09B22EC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3C8B4-2D46-77DA-7E13-620632975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73"/>
            <a:ext cx="9144000" cy="1500568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rgbClr val="00B0F0"/>
                </a:solidFill>
                <a:latin typeface="Arial Black" panose="020B0A04020102020204" pitchFamily="34" charset="0"/>
              </a:rPr>
              <a:t>Objectives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76EB2-5A7A-670E-B126-EB5317DB7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0" t="15505" r="25405" b="15887"/>
          <a:stretch>
            <a:fillRect/>
          </a:stretch>
        </p:blipFill>
        <p:spPr>
          <a:xfrm>
            <a:off x="71919" y="14015"/>
            <a:ext cx="1109609" cy="917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0547CD-D082-669C-E3A5-6E994C268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9" t="36236" r="30034" b="44721"/>
          <a:stretch>
            <a:fillRect/>
          </a:stretch>
        </p:blipFill>
        <p:spPr>
          <a:xfrm>
            <a:off x="10531012" y="256854"/>
            <a:ext cx="1489752" cy="289674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4FED4AF2-6F75-86B6-0E7D-0111128A47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42737" y="2112386"/>
            <a:ext cx="1045945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Provide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secure login &amp; authentication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Allow users to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view account details &amp; statements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Enable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fund transfer between accounts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Ensure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responsive design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(desktop + mobile).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Build a scalable backend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REST APIs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466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3295F-0A2E-F025-3D53-0AC25DD7D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7F66-CCD7-6BC2-0706-FBD30698A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73"/>
            <a:ext cx="9144000" cy="1500568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rgbClr val="00B0F0"/>
                </a:solidFill>
                <a:latin typeface="Arial Black" panose="020B0A04020102020204" pitchFamily="34" charset="0"/>
              </a:rPr>
              <a:t>Technology Stack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131BFB-B565-DA13-F566-6C791929F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0" t="15505" r="25405" b="15887"/>
          <a:stretch>
            <a:fillRect/>
          </a:stretch>
        </p:blipFill>
        <p:spPr>
          <a:xfrm>
            <a:off x="71919" y="14015"/>
            <a:ext cx="1109609" cy="917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72EE75-2B77-04A5-10FB-B80050AC6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9" t="36236" r="30034" b="44721"/>
          <a:stretch>
            <a:fillRect/>
          </a:stretch>
        </p:blipFill>
        <p:spPr>
          <a:xfrm>
            <a:off x="10531012" y="256854"/>
            <a:ext cx="1489752" cy="289674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6D4303F-E502-718D-EB85-BBF2CD165F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90891" y="2227655"/>
            <a:ext cx="1114901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Frontend: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Angular (with Angular Material for UI)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Backend: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Java, Spring Boot (REST APIs)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Database: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Tools: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Postman (API Testing), GitHub (Version Control)</a:t>
            </a:r>
          </a:p>
        </p:txBody>
      </p:sp>
    </p:spTree>
    <p:extLst>
      <p:ext uri="{BB962C8B-B14F-4D97-AF65-F5344CB8AC3E}">
        <p14:creationId xmlns:p14="http://schemas.microsoft.com/office/powerpoint/2010/main" val="285982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BDEB9-6B5C-ADC4-8470-10E674D37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1D32-DEFC-8E47-D9FC-218A51CB7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73"/>
            <a:ext cx="9144000" cy="1500568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rgbClr val="00B0F0"/>
                </a:solidFill>
                <a:latin typeface="Arial Black" panose="020B0A04020102020204" pitchFamily="34" charset="0"/>
              </a:rPr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64675D-00D7-45C3-AF31-1CF9D5275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0" t="15505" r="25405" b="15887"/>
          <a:stretch>
            <a:fillRect/>
          </a:stretch>
        </p:blipFill>
        <p:spPr>
          <a:xfrm>
            <a:off x="71919" y="14015"/>
            <a:ext cx="1109609" cy="917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82B666-B6C1-F860-1208-FA9DD3C05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9" t="36236" r="30034" b="44721"/>
          <a:stretch>
            <a:fillRect/>
          </a:stretch>
        </p:blipFill>
        <p:spPr>
          <a:xfrm>
            <a:off x="10531012" y="256854"/>
            <a:ext cx="1489752" cy="289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F373C0-8619-1D30-5E34-A9DE914DD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528" y="2052135"/>
            <a:ext cx="2943225" cy="38766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A8FEF1C5-1F58-4F96-790C-13081EFE22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95989" y="2052135"/>
            <a:ext cx="7896011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80"/>
                </a:highlight>
                <a:latin typeface="Franklin Gothic Medium" panose="020B0603020102020204" pitchFamily="34" charset="0"/>
              </a:rPr>
              <a:t>[ Login / Registration ]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highlight>
                <a:srgbClr val="000080"/>
              </a:highlight>
              <a:latin typeface="Franklin Gothic Medium" panose="020B06030201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highlight>
                  <a:srgbClr val="000080"/>
                </a:highlight>
                <a:latin typeface="Franklin Gothic Medium" panose="020B0603020102020204" pitchFamily="34" charset="0"/>
              </a:rPr>
              <a:t>[ Dashboard (Overview of Accounts) ]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highlight>
                <a:srgbClr val="000080"/>
              </a:highlight>
              <a:latin typeface="Franklin Gothic Medium" panose="020B06030201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highlight>
                  <a:srgbClr val="000080"/>
                </a:highlight>
                <a:latin typeface="Franklin Gothic Medium" panose="020B0603020102020204" pitchFamily="34" charset="0"/>
              </a:rPr>
              <a:t>[ Account Page / Fund Transfer ]</a:t>
            </a:r>
            <a:br>
              <a:rPr lang="en-US" altLang="en-US" dirty="0">
                <a:highlight>
                  <a:srgbClr val="000080"/>
                </a:highlight>
                <a:latin typeface="Franklin Gothic Medium" panose="020B0603020102020204" pitchFamily="34" charset="0"/>
              </a:rPr>
            </a:br>
            <a:r>
              <a:rPr lang="en-US" altLang="en-US" dirty="0">
                <a:highlight>
                  <a:srgbClr val="000080"/>
                </a:highlight>
                <a:latin typeface="Franklin Gothic Medium" panose="020B0603020102020204" pitchFamily="34" charset="0"/>
              </a:rPr>
              <a:t>{ Functionalities / Back }</a:t>
            </a:r>
            <a:br>
              <a:rPr lang="en-US" altLang="en-US" dirty="0">
                <a:highlight>
                  <a:srgbClr val="0000FF"/>
                </a:highlight>
                <a:latin typeface="Franklin Gothic Medium" panose="020B0603020102020204" pitchFamily="34" charset="0"/>
              </a:rPr>
            </a:br>
            <a:br>
              <a:rPr lang="en-US" altLang="en-US" dirty="0">
                <a:latin typeface="Franklin Gothic Medium" panose="020B0603020102020204" pitchFamily="34" charset="0"/>
              </a:rPr>
            </a:br>
            <a:r>
              <a:rPr lang="en-US" altLang="en-US" dirty="0">
                <a:highlight>
                  <a:srgbClr val="000080"/>
                </a:highlight>
                <a:latin typeface="Franklin Gothic Medium" panose="020B0603020102020204" pitchFamily="34" charset="0"/>
              </a:rPr>
              <a:t>[ Dashboard (Overview of Accounts) ]</a:t>
            </a:r>
            <a:br>
              <a:rPr lang="en-US" altLang="en-US" dirty="0">
                <a:latin typeface="Franklin Gothic Medium" panose="020B0603020102020204" pitchFamily="34" charset="0"/>
              </a:rPr>
            </a:br>
            <a:endParaRPr lang="en-US" altLang="en-US" dirty="0">
              <a:latin typeface="Franklin Gothic Medium" panose="020B06030201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highlight>
                  <a:srgbClr val="000080"/>
                </a:highlight>
                <a:latin typeface="Franklin Gothic Medium" panose="020B0603020102020204" pitchFamily="34" charset="0"/>
              </a:rPr>
              <a:t>[ Logout ]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Franklin Gothic Medium" panose="020B06030201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Franklin Gothic Medium" panose="020B06030201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Franklin Gothic Medium" panose="020B06030201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Franklin Gothic Medium" panose="020B06030201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            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AD04455-B613-5C90-F0F0-4B23E28129F1}"/>
              </a:ext>
            </a:extLst>
          </p:cNvPr>
          <p:cNvSpPr/>
          <p:nvPr/>
        </p:nvSpPr>
        <p:spPr>
          <a:xfrm>
            <a:off x="8227562" y="2542536"/>
            <a:ext cx="143839" cy="3390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61DE0B0-E488-EB13-F7A5-2B9A034B0DFA}"/>
              </a:ext>
            </a:extLst>
          </p:cNvPr>
          <p:cNvSpPr/>
          <p:nvPr/>
        </p:nvSpPr>
        <p:spPr>
          <a:xfrm>
            <a:off x="8227561" y="3202460"/>
            <a:ext cx="143839" cy="3390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78AC987-DDB1-A070-C0FA-87CB4509C9F4}"/>
              </a:ext>
            </a:extLst>
          </p:cNvPr>
          <p:cNvSpPr/>
          <p:nvPr/>
        </p:nvSpPr>
        <p:spPr>
          <a:xfrm>
            <a:off x="8211132" y="4335187"/>
            <a:ext cx="143839" cy="3390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A3E850A-BDBC-9EF2-BED2-2B3E08B883BB}"/>
              </a:ext>
            </a:extLst>
          </p:cNvPr>
          <p:cNvSpPr/>
          <p:nvPr/>
        </p:nvSpPr>
        <p:spPr>
          <a:xfrm>
            <a:off x="8231681" y="5107917"/>
            <a:ext cx="143839" cy="3390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62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1F9EF-85A0-8D9D-5661-59BCC2B42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F17F-A0FC-FA8E-1FB5-F4EE6CF44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73"/>
            <a:ext cx="9144000" cy="1500568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rgbClr val="00B0F0"/>
                </a:solidFill>
                <a:latin typeface="Arial Black" panose="020B0A04020102020204" pitchFamily="34" charset="0"/>
              </a:rPr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AAA0F-F81A-2C3A-4229-9F92A348B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0" t="15505" r="25405" b="15887"/>
          <a:stretch>
            <a:fillRect/>
          </a:stretch>
        </p:blipFill>
        <p:spPr>
          <a:xfrm>
            <a:off x="71919" y="14015"/>
            <a:ext cx="1109609" cy="917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33A2DE-79E4-642D-A70F-B9A050C80C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9" t="36236" r="30034" b="44721"/>
          <a:stretch>
            <a:fillRect/>
          </a:stretch>
        </p:blipFill>
        <p:spPr>
          <a:xfrm>
            <a:off x="10531012" y="256854"/>
            <a:ext cx="1489752" cy="28967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8CAFB7C-940F-98B1-4591-59C111869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16" y="2870197"/>
            <a:ext cx="8620017" cy="388363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200" dirty="0"/>
              <a:t>Angular (4200) </a:t>
            </a:r>
          </a:p>
          <a:p>
            <a:pPr algn="l"/>
            <a:r>
              <a:rPr lang="en-IN" sz="2200" dirty="0"/>
              <a:t>   ↓  [Bearer Token]</a:t>
            </a:r>
          </a:p>
          <a:p>
            <a:pPr algn="l"/>
            <a:r>
              <a:rPr lang="en-IN" sz="2200" dirty="0"/>
              <a:t>API Gateway (8080) </a:t>
            </a:r>
            <a:r>
              <a:rPr lang="en-IN" sz="2200" dirty="0">
                <a:sym typeface="Wingdings" panose="05000000000000000000" pitchFamily="2" charset="2"/>
              </a:rPr>
              <a:t></a:t>
            </a:r>
            <a:r>
              <a:rPr lang="en-IN" sz="2200" dirty="0"/>
              <a:t>Eureka (8761)</a:t>
            </a:r>
          </a:p>
          <a:p>
            <a:pPr algn="l"/>
            <a:r>
              <a:rPr lang="en-IN" sz="2200" dirty="0"/>
              <a:t>   │        │</a:t>
            </a:r>
          </a:p>
          <a:p>
            <a:pPr algn="l"/>
            <a:r>
              <a:rPr lang="en-IN" sz="2200" dirty="0"/>
              <a:t>   │        |--&gt; /</a:t>
            </a:r>
            <a:r>
              <a:rPr lang="en-IN" sz="2200" dirty="0" err="1"/>
              <a:t>api</a:t>
            </a:r>
            <a:r>
              <a:rPr lang="en-IN" sz="2200" dirty="0"/>
              <a:t>/auth/** → user-service (login, register, no JWT needed)</a:t>
            </a:r>
          </a:p>
          <a:p>
            <a:pPr algn="l"/>
            <a:r>
              <a:rPr lang="en-IN" sz="2200" dirty="0"/>
              <a:t>   │        |--&gt; /</a:t>
            </a:r>
            <a:r>
              <a:rPr lang="en-IN" sz="2200" dirty="0" err="1"/>
              <a:t>api</a:t>
            </a:r>
            <a:r>
              <a:rPr lang="en-IN" sz="2200" dirty="0"/>
              <a:t>/users/** → user-service (JWT required)</a:t>
            </a:r>
          </a:p>
          <a:p>
            <a:pPr algn="l"/>
            <a:r>
              <a:rPr lang="en-IN" sz="2200" dirty="0"/>
              <a:t>   │        |--&gt; /</a:t>
            </a:r>
            <a:r>
              <a:rPr lang="en-IN" sz="2200" dirty="0" err="1"/>
              <a:t>api</a:t>
            </a:r>
            <a:r>
              <a:rPr lang="en-IN" sz="2200" dirty="0"/>
              <a:t>/accounts/** → account-service (JWT required)</a:t>
            </a:r>
          </a:p>
          <a:p>
            <a:pPr algn="l"/>
            <a:r>
              <a:rPr lang="en-IN" sz="2200" dirty="0"/>
              <a:t>   │        |--&gt; /</a:t>
            </a:r>
            <a:r>
              <a:rPr lang="en-IN" sz="2200" dirty="0" err="1"/>
              <a:t>api</a:t>
            </a:r>
            <a:r>
              <a:rPr lang="en-IN" sz="2200" dirty="0"/>
              <a:t>/transfers/** → transfer-service (JWT required)</a:t>
            </a:r>
          </a:p>
          <a:p>
            <a:pPr algn="l"/>
            <a:r>
              <a:rPr lang="en-IN" sz="2200" dirty="0"/>
              <a:t>  ↓</a:t>
            </a:r>
          </a:p>
          <a:p>
            <a:pPr algn="l"/>
            <a:r>
              <a:rPr lang="en-IN" sz="2200" dirty="0"/>
              <a:t>Response to Angular</a:t>
            </a:r>
          </a:p>
          <a:p>
            <a:pPr algn="l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F503EC-246F-64B3-9425-BBCD96240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895" y="1757422"/>
            <a:ext cx="6118289" cy="222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7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DBB6F-6811-6887-4A73-605147471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274EE-93DB-3C4C-1AE1-AEF53B39B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73"/>
            <a:ext cx="9144000" cy="1500568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rgbClr val="00B0F0"/>
                </a:solidFill>
                <a:latin typeface="Arial Black" panose="020B0A04020102020204" pitchFamily="34" charset="0"/>
              </a:rPr>
              <a:t>Implemented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5C9B7-82B7-C884-FBF1-92DC3B748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0" t="15505" r="25405" b="15887"/>
          <a:stretch>
            <a:fillRect/>
          </a:stretch>
        </p:blipFill>
        <p:spPr>
          <a:xfrm>
            <a:off x="71919" y="14015"/>
            <a:ext cx="1109609" cy="917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C131A4-2353-50E9-D699-78C751B5F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9" t="36236" r="30034" b="44721"/>
          <a:stretch>
            <a:fillRect/>
          </a:stretch>
        </p:blipFill>
        <p:spPr>
          <a:xfrm>
            <a:off x="10531012" y="256854"/>
            <a:ext cx="1489752" cy="28967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60D48B9-BC07-1A38-337B-D1AEC48ACD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81528" y="2322642"/>
            <a:ext cx="1090787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✅ User Registration &amp; Login (with password encryption)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✅ Dashboard with account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✅ View linked bank accounts &amp; balances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✅ Fund Transfer (with confirmation &amp; status)</a:t>
            </a:r>
          </a:p>
        </p:txBody>
      </p:sp>
    </p:spTree>
    <p:extLst>
      <p:ext uri="{BB962C8B-B14F-4D97-AF65-F5344CB8AC3E}">
        <p14:creationId xmlns:p14="http://schemas.microsoft.com/office/powerpoint/2010/main" val="27036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8D980-B6A0-E647-A0C6-2C19721E3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EA3E-3532-653A-7C77-46C8D1AEF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73"/>
            <a:ext cx="9144000" cy="1500568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rgbClr val="00B0F0"/>
                </a:solidFill>
                <a:latin typeface="Arial Black" panose="020B0A04020102020204" pitchFamily="34" charset="0"/>
              </a:rPr>
              <a:t>Future Scope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7E55BE-13C9-580E-624F-143E1B1CF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0" t="15505" r="25405" b="15887"/>
          <a:stretch>
            <a:fillRect/>
          </a:stretch>
        </p:blipFill>
        <p:spPr>
          <a:xfrm>
            <a:off x="71919" y="14015"/>
            <a:ext cx="1109609" cy="917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42D21-9715-7E9E-22F3-C82B46339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9" t="36236" r="30034" b="44721"/>
          <a:stretch>
            <a:fillRect/>
          </a:stretch>
        </p:blipFill>
        <p:spPr>
          <a:xfrm>
            <a:off x="10531012" y="256854"/>
            <a:ext cx="1489752" cy="289674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12559BE-E895-F15F-51FC-05DCF590CE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62363" y="2178027"/>
            <a:ext cx="925137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Add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Credit Card Management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(transactions, bill payment)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Add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Admin Panel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(user monitoring, API logs)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Integrate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Notifications (email/SMS)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Add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Cloud Deployment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 for scalability</a:t>
            </a:r>
          </a:p>
        </p:txBody>
      </p:sp>
    </p:spTree>
    <p:extLst>
      <p:ext uri="{BB962C8B-B14F-4D97-AF65-F5344CB8AC3E}">
        <p14:creationId xmlns:p14="http://schemas.microsoft.com/office/powerpoint/2010/main" val="203090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D3820-4D0C-670C-B44E-E3BDC0546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0B67-2E03-32DB-15EB-C59CA5481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73"/>
            <a:ext cx="9144000" cy="1500568"/>
          </a:xfrm>
        </p:spPr>
        <p:txBody>
          <a:bodyPr>
            <a:normAutofit/>
          </a:bodyPr>
          <a:lstStyle/>
          <a:p>
            <a:r>
              <a:rPr lang="en-IN" sz="4400" b="1" u="sng" dirty="0">
                <a:solidFill>
                  <a:srgbClr val="00B0F0"/>
                </a:solidFill>
                <a:latin typeface="Arial Black" panose="020B0A04020102020204" pitchFamily="34" charset="0"/>
              </a:rPr>
              <a:t>Demo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D635F4-AB21-E89B-0378-D48F8BBC5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0" t="15505" r="25405" b="15887"/>
          <a:stretch>
            <a:fillRect/>
          </a:stretch>
        </p:blipFill>
        <p:spPr>
          <a:xfrm>
            <a:off x="71919" y="14015"/>
            <a:ext cx="1109609" cy="917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5D10E4-3278-CE64-94BD-1D309979F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9" t="36236" r="30034" b="44721"/>
          <a:stretch>
            <a:fillRect/>
          </a:stretch>
        </p:blipFill>
        <p:spPr>
          <a:xfrm>
            <a:off x="10531012" y="256854"/>
            <a:ext cx="1489752" cy="28967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E4A5F71-B685-0D98-C159-52EBB243360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491790" y="2102289"/>
            <a:ext cx="505326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Register/Login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Dashboard 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View accounts &amp; transactions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Fund transfer demo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3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115</TotalTime>
  <Words>381</Words>
  <Application>Microsoft Office PowerPoint</Application>
  <PresentationFormat>Widescreen</PresentationFormat>
  <Paragraphs>93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Cambria Math</vt:lpstr>
      <vt:lpstr>Franklin Gothic Medium</vt:lpstr>
      <vt:lpstr>Wingdings</vt:lpstr>
      <vt:lpstr>Office Theme</vt:lpstr>
      <vt:lpstr>Bank Of Apis</vt:lpstr>
      <vt:lpstr>Problem Statement</vt:lpstr>
      <vt:lpstr>Objectives</vt:lpstr>
      <vt:lpstr>Technology Stack</vt:lpstr>
      <vt:lpstr>System Architecture</vt:lpstr>
      <vt:lpstr>System Architecture</vt:lpstr>
      <vt:lpstr>Implemented Features</vt:lpstr>
      <vt:lpstr>Future Scope</vt:lpstr>
      <vt:lpstr>Demo Plan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ritu lohar</dc:creator>
  <cp:lastModifiedBy>ritu lohar</cp:lastModifiedBy>
  <cp:revision>3</cp:revision>
  <dcterms:created xsi:type="dcterms:W3CDTF">2025-09-16T09:20:40Z</dcterms:created>
  <dcterms:modified xsi:type="dcterms:W3CDTF">2025-09-17T07:02:07Z</dcterms:modified>
</cp:coreProperties>
</file>