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E62D81-8B18-4947-BF4C-1617E18D35A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5332632-32A0-4E8F-9E0C-74180E3AB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780108"/>
          </a:xfrm>
        </p:spPr>
        <p:txBody>
          <a:bodyPr/>
          <a:lstStyle/>
          <a:p>
            <a:r>
              <a:rPr lang="en-US" u="sng" dirty="0" smtClean="0"/>
              <a:t>MINOR PROJECT I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001000" cy="19050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PROBLEM STATEMENT:</a:t>
            </a:r>
          </a:p>
          <a:p>
            <a:r>
              <a:rPr lang="en-US" dirty="0"/>
              <a:t>The chief minister of the state is wanting to have a detailed overview of </a:t>
            </a:r>
            <a:r>
              <a:rPr lang="en-US" b="1" dirty="0"/>
              <a:t>COVID 19 </a:t>
            </a:r>
            <a:r>
              <a:rPr lang="en-US" dirty="0"/>
              <a:t>in the state for the month of June and July (Till 15 July 2020) 2020 to plan the strategy for safeguarding the people of the state.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5943600"/>
            <a:ext cx="3429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Ritul</a:t>
            </a:r>
            <a:r>
              <a:rPr lang="en-US" dirty="0" smtClean="0"/>
              <a:t> Mukherjee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4648200" cy="2614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09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0"/>
            <a:ext cx="434340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33400"/>
            <a:ext cx="4209238" cy="289775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18882"/>
            <a:ext cx="5486399" cy="3578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31151"/>
            <a:ext cx="5575452" cy="3287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164068"/>
            <a:ext cx="5867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DAY-WISE ANALYSIS OF BIHAR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2496"/>
            <a:ext cx="4029294" cy="261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3103988"/>
            <a:ext cx="8839200" cy="36406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94" y="381000"/>
            <a:ext cx="4733706" cy="275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84544"/>
            <a:ext cx="441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DISTRICT-WISE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57200"/>
            <a:ext cx="4788144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457200"/>
            <a:ext cx="5486400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1880"/>
            <a:ext cx="88392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76200"/>
            <a:ext cx="541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ANALYSIS OF NEIGHBOURING STATES WITH BIHAR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68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MINOR PROJECT 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I</dc:title>
  <dc:creator>lenovo</dc:creator>
  <cp:lastModifiedBy>lenovo</cp:lastModifiedBy>
  <cp:revision>8</cp:revision>
  <dcterms:created xsi:type="dcterms:W3CDTF">2020-07-22T16:38:47Z</dcterms:created>
  <dcterms:modified xsi:type="dcterms:W3CDTF">2020-07-22T17:59:49Z</dcterms:modified>
</cp:coreProperties>
</file>