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hyperlink" Target="https://www.covid19india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imdevskp/covid19-corona-virus-india-dataset" TargetMode="External"/><Relationship Id="rId4" Type="http://schemas.openxmlformats.org/officeDocument/2006/relationships/hyperlink" Target="https://github.com/imdevskp/covid-19-india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780108"/>
          </a:xfrm>
        </p:spPr>
        <p:txBody>
          <a:bodyPr/>
          <a:lstStyle/>
          <a:p>
            <a:r>
              <a:rPr lang="en-US" u="sng" dirty="0" smtClean="0"/>
              <a:t>MINOR PROJECT I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001000" cy="1905000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PROBLEM STATEMENT:</a:t>
            </a:r>
          </a:p>
          <a:p>
            <a:r>
              <a:rPr lang="en-US" dirty="0"/>
              <a:t>The chief minister of the state is wanting to have a detailed overview of </a:t>
            </a:r>
            <a:r>
              <a:rPr lang="en-US" b="1" dirty="0"/>
              <a:t>COVID 19 </a:t>
            </a:r>
            <a:r>
              <a:rPr lang="en-US" dirty="0"/>
              <a:t>in the state for the month of June and July (Till 15 July 2020) 2020 to plan the strategy for safeguarding the people of the state.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5943600"/>
            <a:ext cx="3429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Ritul</a:t>
            </a:r>
            <a:r>
              <a:rPr lang="en-US" dirty="0" smtClean="0"/>
              <a:t> Mukherjee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4648200" cy="2614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09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0"/>
            <a:ext cx="434340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33400"/>
            <a:ext cx="4209238" cy="289775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18882"/>
            <a:ext cx="5486399" cy="3578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31151"/>
            <a:ext cx="5575452" cy="32870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164068"/>
            <a:ext cx="58674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DAY-WISE ANALYSIS OF BIHAR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2496"/>
            <a:ext cx="4029294" cy="2611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3103988"/>
            <a:ext cx="8839200" cy="36406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94" y="381000"/>
            <a:ext cx="4733706" cy="2753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84544"/>
            <a:ext cx="441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DISTRICT-WISE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57200"/>
            <a:ext cx="4788144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457200"/>
            <a:ext cx="5486400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1880"/>
            <a:ext cx="883920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76200"/>
            <a:ext cx="541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ANALYSIS OF NEIGHBOURING STATES WITH BIHAR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://www.covid19india.org/</a:t>
            </a:r>
            <a:r>
              <a:rPr lang="en-US" sz="1800" dirty="0">
                <a:solidFill>
                  <a:schemeClr val="bg1"/>
                </a:solidFill>
              </a:rPr>
              <a:t>  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://www.mohfw.gov.in/</a:t>
            </a:r>
            <a:r>
              <a:rPr lang="en-US" sz="1800" dirty="0">
                <a:solidFill>
                  <a:schemeClr val="bg1"/>
                </a:solidFill>
              </a:rPr>
              <a:t>     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1800" dirty="0">
                <a:solidFill>
                  <a:schemeClr val="bg1"/>
                </a:solidFill>
                <a:hlinkClick r:id="rId4"/>
              </a:rPr>
              <a:t>://github.com/imdevskp/covid-19-india-data</a:t>
            </a:r>
            <a:r>
              <a:rPr lang="en-US" sz="1800" dirty="0">
                <a:solidFill>
                  <a:schemeClr val="bg1"/>
                </a:solidFill>
              </a:rPr>
              <a:t>  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sz="1800" dirty="0">
                <a:solidFill>
                  <a:schemeClr val="bg1"/>
                </a:solidFill>
                <a:hlinkClick r:id="rId5"/>
              </a:rPr>
              <a:t>://www.kaggle.com/imdevskp/covid19-corona-virus-india-dataset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RESOURCES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7103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MINOR PROJECT I </vt:lpstr>
      <vt:lpstr>PowerPoint Presentation</vt:lpstr>
      <vt:lpstr>PowerPoint Presentation</vt:lpstr>
      <vt:lpstr>PowerPoint Presentation</vt:lpstr>
      <vt:lpstr>https://www.covid19india.org/   https://www.mohfw.gov.in/      https://github.com/imdevskp/covid-19-india-data   https://www.kaggle.com/imdevskp/covid19-corona-virus-india-dataset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I</dc:title>
  <dc:creator>lenovo</dc:creator>
  <cp:lastModifiedBy>lenovo</cp:lastModifiedBy>
  <cp:revision>9</cp:revision>
  <dcterms:created xsi:type="dcterms:W3CDTF">2020-07-22T16:38:47Z</dcterms:created>
  <dcterms:modified xsi:type="dcterms:W3CDTF">2020-07-22T18:12:07Z</dcterms:modified>
</cp:coreProperties>
</file>