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67F220F-8C6B-4E8D-B1CA-F8B9D057234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F0F0F2C-4686-4FA7-A1AB-FFCA6AF7C4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hfw.gov.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List_of_states_and_union_territories_of_India_by_popul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295400"/>
            <a:ext cx="6934200" cy="1071025"/>
          </a:xfrm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Consolas" pitchFamily="49" charset="0"/>
              </a:rPr>
              <a:t>MINOR PROJECT II</a:t>
            </a:r>
            <a:endParaRPr lang="en-US" b="1" u="sng" dirty="0">
              <a:ln w="50800"/>
              <a:solidFill>
                <a:schemeClr val="bg1">
                  <a:shade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7315200" cy="11446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create a pandemic analyzer calculator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0808" y="4878217"/>
            <a:ext cx="3733800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err="1" smtClean="0"/>
              <a:t>Ritul</a:t>
            </a:r>
            <a:r>
              <a:rPr lang="en-US" dirty="0" smtClean="0"/>
              <a:t> Mukherjee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609600"/>
            <a:ext cx="4757588" cy="499136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04800" y="152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SNIPPETS OF PANDEMIC ANALYZER CALCULATOR</a:t>
            </a:r>
            <a:endParaRPr lang="en-US" u="sng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33800" y="12192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3581400" y="1447800"/>
            <a:ext cx="381000" cy="762000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>
            <a:off x="3962400" y="1828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9400" y="26670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3581400" y="3048000"/>
            <a:ext cx="609600" cy="13716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910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104494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Drop down list to select states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1644134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Information regarding patients and population is displayed here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5000" y="251460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Clicking these buttons will provide no of deceased patients as well as CMR and IFR of the selected state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0" y="3581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Results are shown here after clicking above buttons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64" y="1963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SAMPLE OUTPUT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65666"/>
            <a:ext cx="4538472" cy="4755451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52400" y="5638800"/>
            <a:ext cx="8686800" cy="83099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Resources: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hlinkClick r:id="rId3"/>
              </a:rPr>
              <a:t>https://www.mohfw.gov.in/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hlinkClick r:id="rId4"/>
              </a:rPr>
              <a:t>https://en.wikipedia.org/wiki/List_of_states_and_union_territories_of_India_by_population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98</TotalTime>
  <Words>74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MINOR PROJECT II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II</dc:title>
  <dc:creator>lenovo</dc:creator>
  <cp:lastModifiedBy>lenovo</cp:lastModifiedBy>
  <cp:revision>4</cp:revision>
  <dcterms:created xsi:type="dcterms:W3CDTF">2020-07-24T18:52:21Z</dcterms:created>
  <dcterms:modified xsi:type="dcterms:W3CDTF">2020-07-24T20:31:01Z</dcterms:modified>
</cp:coreProperties>
</file>