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55DB864-9729-4B83-84EE-2EC4C768C5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70BAD58-45CE-403B-81F8-8CE1B31219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5648623" cy="1204306"/>
          </a:xfrm>
        </p:spPr>
        <p:txBody>
          <a:bodyPr/>
          <a:lstStyle/>
          <a:p>
            <a:r>
              <a:rPr lang="en-US" dirty="0" smtClean="0"/>
              <a:t>Major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09800"/>
            <a:ext cx="6511131" cy="329259"/>
          </a:xfrm>
        </p:spPr>
        <p:txBody>
          <a:bodyPr>
            <a:normAutofit/>
          </a:bodyPr>
          <a:lstStyle/>
          <a:p>
            <a:r>
              <a:rPr lang="en-US" sz="1800" b="1" u="sng" dirty="0" smtClean="0"/>
              <a:t>PROBLEM STATEMENT:</a:t>
            </a: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90800"/>
            <a:ext cx="8305800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WHO has hired you for working on the dataset </a:t>
            </a:r>
            <a:r>
              <a:rPr lang="en-US" dirty="0" smtClean="0"/>
              <a:t>of COVID </a:t>
            </a:r>
            <a:r>
              <a:rPr lang="en-US" dirty="0"/>
              <a:t>19. Aggregate data and within TWO </a:t>
            </a:r>
            <a:r>
              <a:rPr lang="en-US" dirty="0" smtClean="0"/>
              <a:t>days present </a:t>
            </a:r>
            <a:r>
              <a:rPr lang="en-US" dirty="0"/>
              <a:t>your point of view to the joint committee on</a:t>
            </a:r>
          </a:p>
          <a:p>
            <a:r>
              <a:rPr lang="en-US" dirty="0"/>
              <a:t>strategic planning to fight against COVID 19 </a:t>
            </a:r>
            <a:r>
              <a:rPr lang="en-US" dirty="0" smtClean="0"/>
              <a:t>on:</a:t>
            </a:r>
          </a:p>
          <a:p>
            <a:endParaRPr lang="en-US" dirty="0"/>
          </a:p>
          <a:p>
            <a:r>
              <a:rPr lang="en-US" dirty="0"/>
              <a:t>A. Present state analytics – India</a:t>
            </a:r>
          </a:p>
          <a:p>
            <a:r>
              <a:rPr lang="en-US" dirty="0"/>
              <a:t>B. Correlation heatmap for various parameters</a:t>
            </a:r>
          </a:p>
          <a:p>
            <a:r>
              <a:rPr lang="en-US" dirty="0"/>
              <a:t>C. Build a model for predicting the confirmed and</a:t>
            </a:r>
          </a:p>
          <a:p>
            <a:r>
              <a:rPr lang="en-US" dirty="0"/>
              <a:t>recovered on any dates past 15th July 2020</a:t>
            </a:r>
          </a:p>
          <a:p>
            <a:r>
              <a:rPr lang="en-US" dirty="0"/>
              <a:t>D. Build a classifier for severity gauging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4392" y="562379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err="1" smtClean="0"/>
              <a:t>Ritul</a:t>
            </a:r>
            <a:r>
              <a:rPr lang="en-US" dirty="0" smtClean="0"/>
              <a:t> Mukherjee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" y="990600"/>
            <a:ext cx="9296400" cy="579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" y="57834"/>
            <a:ext cx="50292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Present </a:t>
            </a:r>
            <a:r>
              <a:rPr lang="en-US" dirty="0"/>
              <a:t>state analytics – </a:t>
            </a:r>
            <a:r>
              <a:rPr lang="en-US" dirty="0" smtClean="0"/>
              <a:t>India</a:t>
            </a:r>
          </a:p>
          <a:p>
            <a:r>
              <a:rPr lang="en-US" dirty="0" smtClean="0"/>
              <a:t>	STATE: BIHAR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" y="990600"/>
            <a:ext cx="3505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a. Daily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585216"/>
            <a:ext cx="9473648" cy="5791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400550"/>
            <a:ext cx="204575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b. Monthly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89154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468868"/>
            <a:ext cx="2514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c. Weekly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72128"/>
            <a:ext cx="4725650" cy="3150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237744"/>
            <a:ext cx="7839963" cy="38557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152400"/>
            <a:ext cx="248452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d. District-Wise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85344"/>
            <a:ext cx="9144000" cy="457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36" y="4572000"/>
            <a:ext cx="4038600" cy="269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85344"/>
            <a:ext cx="4800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e. Analysis of Bihar with neighboring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5" y="552216"/>
            <a:ext cx="4419600" cy="294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04418"/>
            <a:ext cx="4614398" cy="3076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15" y="440319"/>
            <a:ext cx="3871295" cy="3170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265" y="3475412"/>
            <a:ext cx="5029200" cy="33342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9448" y="199390"/>
            <a:ext cx="46873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2. Correlation </a:t>
            </a:r>
            <a:r>
              <a:rPr lang="en-US" dirty="0"/>
              <a:t>heatmap for various parameters</a:t>
            </a:r>
          </a:p>
        </p:txBody>
      </p:sp>
    </p:spTree>
    <p:extLst>
      <p:ext uri="{BB962C8B-B14F-4D97-AF65-F5344CB8AC3E}">
        <p14:creationId xmlns:p14="http://schemas.microsoft.com/office/powerpoint/2010/main" val="10033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3657600"/>
            <a:ext cx="9174480" cy="339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672643"/>
            <a:ext cx="9009886" cy="30622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4694" y="87868"/>
            <a:ext cx="887519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3. Build </a:t>
            </a:r>
            <a:r>
              <a:rPr lang="en-US" sz="1600" dirty="0"/>
              <a:t>a model for predicting the confirmed </a:t>
            </a:r>
            <a:r>
              <a:rPr lang="en-US" sz="1600" dirty="0" smtClean="0"/>
              <a:t>and recovered </a:t>
            </a:r>
            <a:r>
              <a:rPr lang="en-US" sz="1600" dirty="0"/>
              <a:t>on any dates past 15th July </a:t>
            </a:r>
            <a:r>
              <a:rPr lang="en-US" sz="1600" dirty="0" smtClean="0"/>
              <a:t>2020</a:t>
            </a:r>
          </a:p>
          <a:p>
            <a:r>
              <a:rPr lang="en-US" sz="1600" dirty="0" smtClean="0"/>
              <a:t>Model used: Linear Regression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78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1768"/>
            <a:ext cx="3429297" cy="2926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8" y="987343"/>
            <a:ext cx="3863675" cy="2667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3428999"/>
            <a:ext cx="9144000" cy="3213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664" y="78218"/>
            <a:ext cx="76910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4. Build </a:t>
            </a:r>
            <a:r>
              <a:rPr lang="en-US" dirty="0"/>
              <a:t>a classifier for severity </a:t>
            </a:r>
            <a:r>
              <a:rPr lang="en-US" dirty="0" smtClean="0"/>
              <a:t>gauging (Using SVM Model), Confusion Matrix and COVID Prediction by taking input from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</TotalTime>
  <Words>172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Major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2020-08-02T22:58:38Z</dcterms:created>
  <dcterms:modified xsi:type="dcterms:W3CDTF">2020-08-03T08:35:04Z</dcterms:modified>
</cp:coreProperties>
</file>