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F1FC0-E04E-41D9-A7DC-0B5DEAC72A19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B7322-EDFA-475D-AB13-098F02D04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72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72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89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56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96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0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92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58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52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5D27-AF10-D74B-2B8D-2CCCE82F4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43A32E-B022-5641-D1D1-B9A1E2310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3393D-A254-FC11-1401-2A9DA446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4EEAE-FBC6-8CE2-21E2-19EB8158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8A96B-B37C-DDAD-8FEE-F8EFED83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1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8D3A6-4CB8-AE9F-C295-B074513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71C769-9B7E-103C-6BCB-FF6914452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36240-E5F2-EB06-4EDB-A526EAC0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90A8E-54E6-53D2-F09B-AACCDB87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805A8-188F-BE36-B8EA-9BEE728B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E089E6-B0CD-5D00-219F-82AF18D3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1E207C-6988-F927-87C9-C72CC423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E971F-0054-41A8-B00C-DDCE0C90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33794-0C95-4BC1-36D9-EB5AC4AD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D25D12-216E-DC06-FBA4-4BE63C8C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11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0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6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4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42158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Заголовок раздела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8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681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59C7-0718-4732-4D0F-8D808F6B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702F85-BE9C-CABF-3A39-8E0594C7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1F0EC-2060-DEBE-A08A-746DB237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C4016-6D3F-6DB7-DD53-E3626030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D6896-D9C7-15EE-251C-FAF7B0F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177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7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39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6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94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1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3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0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58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5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9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24E8F-54EB-C520-DB2A-2A897056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33AC7-7F67-89AE-6886-E460707C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C13DD-979B-BFE3-2731-97A34913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24BAE-348F-32D7-F3DC-4AEF6BC0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4FB62-D5D1-A1F3-1828-88D09514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7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EEC85-7775-6FC4-83E9-6997020E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47756-70BF-21D7-C4F3-194DF2BBC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25D16-DF41-14BC-A2A8-353A7E86D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991551-70C9-B733-1069-B6E4229B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210D0-9D33-1EBD-1AFA-FA955333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8533FD-99EB-019E-F862-25ED5DDB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A97B5-B5AA-E4F7-B31D-21C1CAA2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E3B4C-9F39-B88E-44B0-1B64D61C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9AE8D5-89A6-5A0D-490B-E43BD72A8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9CB06F-02BF-7E95-FAAA-C0082C806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CC549A-1B31-5CB4-0BB0-A6F9D0956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6D3C54-95F9-AA42-192E-38663F3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09450F-CA99-00DF-BF31-BD1F3511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C7F75E-5751-EC7D-60A7-01AA7CA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7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31AC0-1F0A-A132-5AF7-DDF7D8BB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276332-D26E-9116-97B0-0E6EFDB9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AC1B28-00BF-2A6C-78AF-614D9419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EB7D2D-E42F-7788-8B8E-062309C8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8DEC24-E5DF-0661-698A-EC2F12B2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B023B8-2C0F-AB67-D446-ACB8F0FF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FD7CAC-827B-B123-7A74-095FF56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2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1FC4C-F8B0-A458-C68D-6C759CD5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54F16-0F54-2A44-91C0-249CC415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A021F6-1EA8-490E-8F46-76290720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AAF428-CF74-5A4C-1D7D-CD6F770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37F0BC-F410-3283-2AA1-76566DA9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70E56E-E1AB-048E-C9BD-8D52379B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1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FEFEC-9AE7-2446-E728-15A5D580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9B779A-F494-6DDE-F39F-6301F1710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12BACA-5674-A49B-10C8-6C04F0E43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B16487-A6E4-762E-6C7D-5AAFAA5F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CAB06C-E866-926D-AEC2-BB202CD1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3AA37C-2070-E84E-08EB-8807330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8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3503-8B3F-C362-2E2D-E9B05C36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20F69A-59F8-3C8E-46C2-6EEEF855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7429A-C8CE-7172-D42E-9703A1415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2AFF-8A06-4577-B0BE-171F979A4B8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C9B225-E13D-22B6-F590-F3225BE8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D0726-4E54-F05F-73B2-25127EA8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A51A-3771-4CA4-B71C-E029C5B3AF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7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8455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ru-RU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Выпускная квалификационная работа </a:t>
            </a:r>
            <a:b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курсу</a:t>
            </a:r>
            <a:br>
              <a:rPr lang="ru-R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</a:t>
            </a:r>
            <a:r>
              <a:rPr lang="ru-RU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b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теме:</a:t>
            </a:r>
            <a:endParaRPr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Прогнозирование конечных свойств новых материалов</a:t>
            </a:r>
          </a:p>
          <a:p>
            <a:pPr algn="ctr"/>
            <a:r>
              <a:rPr lang="ru-RU" sz="2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(композиционных материалов)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50440" y="5687387"/>
            <a:ext cx="5525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Слушатель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: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Тулупов Роман Иванович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Загрузка и объединение датасетов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Разведочный анализ данных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дубликатов и выбросов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Гистограммы распределения каждой из переменной, диаграммы ящик с усами, попарные графики рассеяния точек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нескольких моделей для прогноза модуля упругости при растяжении и прочности при растяжении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нейронной сети, которая будет рекомендовать соотношение матрица-наполнитель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</a:t>
            </a:r>
            <a:r>
              <a:rPr lang="ru-RU" sz="4400" spc="3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44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Разведочный анализ данных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дубликатов и выбросов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Гистограммы распределения каждой из переменной, диаграммы ящик с усами, попарные графики рассеяния точек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нескольких моделей для прогноза модуля упругости при растяжении и прочности при растяжении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нейронной сети, которая будет рекомендовать соотношение матрица-наполнитель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Загрузка и объединение датасетов</a:t>
            </a:r>
          </a:p>
        </p:txBody>
      </p:sp>
    </p:spTree>
    <p:extLst>
      <p:ext uri="{BB962C8B-B14F-4D97-AF65-F5344CB8AC3E}">
        <p14:creationId xmlns:p14="http://schemas.microsoft.com/office/powerpoint/2010/main" val="1407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дубликатов и выбросов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Гистограммы распределения каждой из переменной, диаграммы ящик с усами, попарные графики рассеяния точек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нескольких моделей для прогноза модуля упругости при растяжении и прочности при растяжении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нейронной сети, которая будет рекомендовать соотношение матрица-наполнитель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Разведочный 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530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нескольких моделей для прогноза модуля упругости при растяжении и прочности при растяжении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нейронной сети, которая будет рекомендовать соотношение матрица-наполнитель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Гистограммы распределения каждой из переменной, диаграммы ящик с усами, попарные графики рассеяния точек </a:t>
            </a:r>
          </a:p>
        </p:txBody>
      </p:sp>
    </p:spTree>
    <p:extLst>
      <p:ext uri="{BB962C8B-B14F-4D97-AF65-F5344CB8AC3E}">
        <p14:creationId xmlns:p14="http://schemas.microsoft.com/office/powerpoint/2010/main" val="13189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нескольких моделей для прогноза модуля упругости при растяжении и прочности при растяжении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нейронной сети, которая будет рекомендовать соотношение матрица-наполнитель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7925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нейронной сети, которая будет рекомендовать соотношение матрица-наполнитель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нескольких моделей для прогноза модуля упругости при растяжении и прочности при растяжении</a:t>
            </a:r>
          </a:p>
        </p:txBody>
      </p:sp>
    </p:spTree>
    <p:extLst>
      <p:ext uri="{BB962C8B-B14F-4D97-AF65-F5344CB8AC3E}">
        <p14:creationId xmlns:p14="http://schemas.microsoft.com/office/powerpoint/2010/main" val="8988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нейронной сети, которая будет рекомендовать соотношение матрица-наполнитель</a:t>
            </a:r>
          </a:p>
        </p:txBody>
      </p:sp>
    </p:spTree>
    <p:extLst>
      <p:ext uri="{BB962C8B-B14F-4D97-AF65-F5344CB8AC3E}">
        <p14:creationId xmlns:p14="http://schemas.microsoft.com/office/powerpoint/2010/main" val="22168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sz="4000" spc="3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335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306</Words>
  <Application>Microsoft Office PowerPoint</Application>
  <PresentationFormat>Широкоэкранный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Noto Sans Symbols</vt:lpstr>
      <vt:lpstr>Open Sans</vt:lpstr>
      <vt:lpstr>Tahoma</vt:lpstr>
      <vt:lpstr>Тема Office</vt:lpstr>
      <vt:lpstr>If,kjyVUNE_28012021</vt:lpstr>
      <vt:lpstr>Выпускная квалификационная работа   по курсу  «Data Science»  по теме:</vt:lpstr>
      <vt:lpstr>Этапы работы</vt:lpstr>
      <vt:lpstr>Загрузка и объединение датасетов</vt:lpstr>
      <vt:lpstr>Разведочный анализ данных</vt:lpstr>
      <vt:lpstr>Гистограммы распределения каждой из переменной, диаграммы ящик с усами, попарные графики рассеяния точек </vt:lpstr>
      <vt:lpstr>Предобработка данных</vt:lpstr>
      <vt:lpstr>Обучение нескольких моделей для прогноза модуля упругости при растяжении и прочности при растяжении</vt:lpstr>
      <vt:lpstr>Написание нейронной сети, которая будет рекомендовать соотношение матрица-наполнитель</vt:lpstr>
      <vt:lpstr>Разработка приложения 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по курсу  «Data Science»  по теме:</dc:title>
  <dc:creator>Роман</dc:creator>
  <cp:lastModifiedBy>Роман</cp:lastModifiedBy>
  <cp:revision>4</cp:revision>
  <dcterms:created xsi:type="dcterms:W3CDTF">2023-04-25T03:30:26Z</dcterms:created>
  <dcterms:modified xsi:type="dcterms:W3CDTF">2023-04-25T04:38:38Z</dcterms:modified>
</cp:coreProperties>
</file>