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2" r:id="rId5"/>
    <p:sldId id="283" r:id="rId6"/>
    <p:sldId id="285" r:id="rId7"/>
    <p:sldId id="320" r:id="rId8"/>
    <p:sldId id="319" r:id="rId9"/>
    <p:sldId id="328" r:id="rId10"/>
    <p:sldId id="329" r:id="rId11"/>
    <p:sldId id="284" r:id="rId12"/>
    <p:sldId id="264" r:id="rId13"/>
    <p:sldId id="312" r:id="rId14"/>
    <p:sldId id="311" r:id="rId15"/>
    <p:sldId id="279" r:id="rId16"/>
    <p:sldId id="31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E9C"/>
    <a:srgbClr val="FFFFFF"/>
    <a:srgbClr val="F7F7F7"/>
    <a:srgbClr val="14D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3" autoAdjust="0"/>
    <p:restoredTop sz="94660"/>
  </p:normalViewPr>
  <p:slideViewPr>
    <p:cSldViewPr snapToGrid="0">
      <p:cViewPr varScale="1">
        <p:scale>
          <a:sx n="55" d="100"/>
          <a:sy n="55" d="100"/>
        </p:scale>
        <p:origin x="66"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A80B801-4D7D-4965-82BE-7F6C0BDAA7E9}" type="doc">
      <dgm:prSet loTypeId="list" loCatId="list" qsTypeId="urn:microsoft.com/office/officeart/2005/8/quickstyle/simple5" qsCatId="simple" csTypeId="urn:microsoft.com/office/officeart/2005/8/colors/accent1_2" csCatId="accent1" phldr="0"/>
      <dgm:spPr/>
    </dgm:pt>
    <dgm:pt modelId="{3C9674B3-1583-4D33-BC26-7BB8023FF72F}">
      <dgm:prSet phldrT="[Text]" phldr="0" custT="0"/>
      <dgm:spPr/>
      <dgm:t>
        <a:bodyPr vert="horz" wrap="square"/>
        <a:p>
          <a:pPr>
            <a:lnSpc>
              <a:spcPct val="100000"/>
            </a:lnSpc>
            <a:spcBef>
              <a:spcPct val="0"/>
            </a:spcBef>
            <a:spcAft>
              <a:spcPct val="35000"/>
            </a:spcAft>
          </a:pPr>
          <a:r>
            <a:rPr lang="en-US"/>
            <a:t>CNN</a:t>
          </a:r>
          <a:r>
            <a:rPr lang="en-US"/>
            <a:t/>
          </a:r>
          <a:endParaRPr lang="en-US"/>
        </a:p>
      </dgm:t>
    </dgm:pt>
    <dgm:pt modelId="{F7BD322C-27D7-45F2-96EE-D83EBC0AC7EF}" cxnId="{704FAD5E-C7C6-40F5-84EE-DCE819415511}" type="parTrans">
      <dgm:prSet/>
      <dgm:spPr/>
    </dgm:pt>
    <dgm:pt modelId="{8AA2FC1B-0608-487E-81A7-9D1A031DE1EA}" cxnId="{704FAD5E-C7C6-40F5-84EE-DCE819415511}" type="sibTrans">
      <dgm:prSet/>
      <dgm:spPr/>
    </dgm:pt>
    <dgm:pt modelId="{07BE346D-C303-4580-8315-517C1B00C790}">
      <dgm:prSet phldr="0" custT="1"/>
      <dgm:spPr/>
      <dgm:t>
        <a:bodyPr vert="horz" wrap="square"/>
        <a:p>
          <a:pPr>
            <a:lnSpc>
              <a:spcPct val="100000"/>
            </a:lnSpc>
            <a:spcBef>
              <a:spcPct val="0"/>
            </a:spcBef>
            <a:spcAft>
              <a:spcPct val="15000"/>
            </a:spcAft>
          </a:pPr>
          <a:r>
            <a:rPr sz="3600">
              <a:sym typeface="+mn-ea"/>
            </a:rPr>
            <a:t>M</a:t>
          </a:r>
          <a:r>
            <a:rPr lang="en-US" altLang="en-GB" sz="3600">
              <a:sym typeface="+mn-ea"/>
            </a:rPr>
            <a:t>achine Learning</a:t>
          </a:r>
          <a:r>
            <a:rPr lang="en-US" altLang="en-GB" sz="3600"/>
            <a:t/>
          </a:r>
          <a:endParaRPr lang="en-US" altLang="en-GB" sz="3600"/>
        </a:p>
      </dgm:t>
    </dgm:pt>
    <dgm:pt modelId="{EA2073C1-95CD-4DC7-A621-F95AB10320B8}" cxnId="{075AB5B2-35D2-4D61-842C-700AAA234166}" type="parTrans">
      <dgm:prSet/>
      <dgm:spPr/>
    </dgm:pt>
    <dgm:pt modelId="{4C4B0E72-E288-45E2-92BF-EDBE1720FC2E}" cxnId="{075AB5B2-35D2-4D61-842C-700AAA234166}" type="sibTrans">
      <dgm:prSet/>
      <dgm:spPr/>
    </dgm:pt>
    <dgm:pt modelId="{29255780-1696-48A1-8987-82A759466EC9}">
      <dgm:prSet phldrT="[Text]" phldr="0" custT="0"/>
      <dgm:spPr/>
      <dgm:t>
        <a:bodyPr vert="horz" wrap="square"/>
        <a:p>
          <a:pPr>
            <a:lnSpc>
              <a:spcPct val="100000"/>
            </a:lnSpc>
            <a:spcBef>
              <a:spcPct val="0"/>
            </a:spcBef>
            <a:spcAft>
              <a:spcPct val="35000"/>
            </a:spcAft>
          </a:pPr>
          <a:r>
            <a:rPr lang="en-US" altLang="en-GB">
              <a:sym typeface="+mn-ea"/>
            </a:rPr>
            <a:t>Fish Data Set for Surmai.</a:t>
          </a:r>
          <a:r>
            <a:rPr lang="en-US"/>
            <a:t/>
          </a:r>
          <a:endParaRPr lang="en-US"/>
        </a:p>
      </dgm:t>
    </dgm:pt>
    <dgm:pt modelId="{E7A12A48-F81E-4099-A237-562039A3B194}" cxnId="{DBE96E28-DF71-47BB-AA3B-46481222840A}" type="parTrans">
      <dgm:prSet/>
      <dgm:spPr/>
    </dgm:pt>
    <dgm:pt modelId="{7872D4A2-9BF8-4E2E-96D7-A49AAAB69990}" cxnId="{DBE96E28-DF71-47BB-AA3B-46481222840A}" type="sibTrans">
      <dgm:prSet/>
      <dgm:spPr/>
    </dgm:pt>
    <dgm:pt modelId="{7B95EDC8-F626-47AA-840F-B688F81AD026}">
      <dgm:prSet phldr="0" custT="1"/>
      <dgm:spPr/>
      <dgm:t>
        <a:bodyPr vert="horz" wrap="square"/>
        <a:p>
          <a:pPr>
            <a:lnSpc>
              <a:spcPct val="100000"/>
            </a:lnSpc>
            <a:spcBef>
              <a:spcPct val="0"/>
            </a:spcBef>
            <a:spcAft>
              <a:spcPct val="15000"/>
            </a:spcAft>
          </a:pPr>
          <a:r>
            <a:rPr sz="3600">
              <a:sym typeface="+mn-ea"/>
            </a:rPr>
            <a:t>D</a:t>
          </a:r>
          <a:r>
            <a:rPr lang="en-US" altLang="en-GB" sz="3600">
              <a:sym typeface="+mn-ea"/>
            </a:rPr>
            <a:t>ata </a:t>
          </a:r>
          <a:r>
            <a:rPr lang="en-US" altLang="en-GB" sz="3600">
              <a:sym typeface="+mn-ea"/>
            </a:rPr>
            <a:t>Scienc</a:t>
          </a:r>
          <a:r>
            <a:rPr lang="en-US" altLang="en-GB" sz="3600">
              <a:sym typeface="+mn-ea"/>
            </a:rPr>
            <a:t>e</a:t>
          </a:r>
          <a:r>
            <a:rPr lang="en-US" altLang="en-GB" sz="3600"/>
            <a:t/>
          </a:r>
          <a:endParaRPr lang="en-US" altLang="en-GB" sz="3600"/>
        </a:p>
      </dgm:t>
    </dgm:pt>
    <dgm:pt modelId="{C734C531-50ED-49B3-812E-818064575E06}" cxnId="{C942B910-487D-4DE2-A77A-47905346FC83}" type="parTrans">
      <dgm:prSet/>
      <dgm:spPr/>
    </dgm:pt>
    <dgm:pt modelId="{F890D938-BF9C-4417-9097-CC0628B9DACC}" cxnId="{C942B910-487D-4DE2-A77A-47905346FC83}" type="sibTrans">
      <dgm:prSet/>
      <dgm:spPr/>
    </dgm:pt>
    <dgm:pt modelId="{33046E40-B1C3-4692-9CCC-B7936E4BD242}">
      <dgm:prSet phldrT="[Text]" phldr="0" custT="0"/>
      <dgm:spPr/>
      <dgm:t>
        <a:bodyPr vert="horz" wrap="square"/>
        <a:p>
          <a:pPr>
            <a:lnSpc>
              <a:spcPct val="100000"/>
            </a:lnSpc>
            <a:spcBef>
              <a:spcPct val="0"/>
            </a:spcBef>
            <a:spcAft>
              <a:spcPct val="35000"/>
            </a:spcAft>
          </a:pPr>
          <a:r>
            <a:rPr lang="en-US" altLang="en-GB">
              <a:sym typeface="+mn-ea"/>
            </a:rPr>
            <a:t>Web App</a:t>
          </a:r>
          <a:r>
            <a:rPr lang="en-US"/>
            <a:t/>
          </a:r>
          <a:endParaRPr lang="en-US"/>
        </a:p>
      </dgm:t>
    </dgm:pt>
    <dgm:pt modelId="{EE6B53E1-F038-4B74-A172-2F15CA461579}" cxnId="{DC647188-4897-4B9B-90BD-2F83DE427C9D}" type="parTrans">
      <dgm:prSet/>
      <dgm:spPr/>
    </dgm:pt>
    <dgm:pt modelId="{70537059-C582-40B5-907B-28208D4F1800}" cxnId="{DC647188-4897-4B9B-90BD-2F83DE427C9D}" type="sibTrans">
      <dgm:prSet/>
      <dgm:spPr/>
    </dgm:pt>
    <dgm:pt modelId="{29144DF2-BD5A-46FF-8250-60ADDDA2119B}">
      <dgm:prSet phldr="0" custT="1"/>
      <dgm:spPr/>
      <dgm:t>
        <a:bodyPr vert="horz" wrap="square"/>
        <a:p>
          <a:pPr>
            <a:lnSpc>
              <a:spcPct val="100000"/>
            </a:lnSpc>
            <a:spcBef>
              <a:spcPct val="0"/>
            </a:spcBef>
            <a:spcAft>
              <a:spcPct val="15000"/>
            </a:spcAft>
          </a:pPr>
          <a:r>
            <a:rPr sz="3600">
              <a:sym typeface="+mn-ea"/>
            </a:rPr>
            <a:t>A</a:t>
          </a:r>
          <a:r>
            <a:rPr lang="en-US" altLang="en-GB" sz="3600">
              <a:sym typeface="+mn-ea"/>
            </a:rPr>
            <a:t>ndroid</a:t>
          </a:r>
          <a:r>
            <a:rPr lang="en-US" altLang="en-GB" sz="3600"/>
            <a:t/>
          </a:r>
          <a:endParaRPr lang="en-US" altLang="en-GB" sz="3600"/>
        </a:p>
      </dgm:t>
    </dgm:pt>
    <dgm:pt modelId="{C08E650E-8CB6-4E2B-9B88-1E36C1291BCF}" cxnId="{4B0335F1-75D3-4E12-902C-3DF4C33A9C1D}" type="parTrans">
      <dgm:prSet/>
      <dgm:spPr/>
    </dgm:pt>
    <dgm:pt modelId="{0C4C6190-05F2-4476-B49C-444AA9192242}" cxnId="{4B0335F1-75D3-4E12-902C-3DF4C33A9C1D}" type="sibTrans">
      <dgm:prSet/>
      <dgm:spPr/>
    </dgm:pt>
    <dgm:pt modelId="{02965363-7A0A-407E-933C-EE5E4A640467}" type="pres">
      <dgm:prSet presAssocID="{2A80B801-4D7D-4965-82BE-7F6C0BDAA7E9}" presName="diagram" presStyleCnt="0">
        <dgm:presLayoutVars>
          <dgm:dir/>
          <dgm:animLvl val="lvl"/>
          <dgm:resizeHandles val="exact"/>
        </dgm:presLayoutVars>
      </dgm:prSet>
      <dgm:spPr/>
    </dgm:pt>
    <dgm:pt modelId="{5C2C59CF-D602-479E-9C37-61A40A8BCA1E}" type="pres">
      <dgm:prSet presAssocID="{3C9674B3-1583-4D33-BC26-7BB8023FF72F}" presName="compNode" presStyleCnt="0"/>
      <dgm:spPr/>
    </dgm:pt>
    <dgm:pt modelId="{07100568-D838-4866-B295-A66B09486FB5}" type="pres">
      <dgm:prSet presAssocID="{3C9674B3-1583-4D33-BC26-7BB8023FF72F}" presName="childRect" presStyleLbl="bgAcc1" presStyleIdx="0" presStyleCnt="3">
        <dgm:presLayoutVars>
          <dgm:bulletEnabled val="1"/>
        </dgm:presLayoutVars>
      </dgm:prSet>
      <dgm:spPr/>
    </dgm:pt>
    <dgm:pt modelId="{3060D129-DDEA-43F0-B3A2-30783EDD45D0}" type="pres">
      <dgm:prSet presAssocID="{3C9674B3-1583-4D33-BC26-7BB8023FF72F}" presName="parentText" presStyleCnt="0">
        <dgm:presLayoutVars>
          <dgm:chMax val="0"/>
          <dgm:bulletEnabled val="1"/>
        </dgm:presLayoutVars>
      </dgm:prSet>
      <dgm:spPr/>
    </dgm:pt>
    <dgm:pt modelId="{8998D803-1396-41B5-BD42-7B739EEEF26A}" type="pres">
      <dgm:prSet presAssocID="{3C9674B3-1583-4D33-BC26-7BB8023FF72F}" presName="parentRect" presStyleLbl="alignNode1" presStyleIdx="0" presStyleCnt="3"/>
      <dgm:spPr/>
    </dgm:pt>
    <dgm:pt modelId="{5E94C265-20CE-4264-AACC-A6DABC392839}" type="pres">
      <dgm:prSet presAssocID="{3C9674B3-1583-4D33-BC26-7BB8023FF72F}" presName="adorn" presStyleLbl="fgAccFollowNode1" presStyleIdx="0" presStyleCnt="3"/>
      <dgm:spPr>
        <a:blipFill>
          <a:blip xmlns:r="http://schemas.openxmlformats.org/officeDocument/2006/relationships" r:embed="rId1"/>
          <a:stretch>
            <a:fillRect/>
          </a:stretch>
        </a:blipFill>
      </dgm:spPr>
    </dgm:pt>
    <dgm:pt modelId="{8285784E-A3D3-4DE9-9ACC-F3C8F5F53EF3}" type="pres">
      <dgm:prSet presAssocID="{8AA2FC1B-0608-487E-81A7-9D1A031DE1EA}" presName="sibTrans" presStyleCnt="0"/>
      <dgm:spPr/>
    </dgm:pt>
    <dgm:pt modelId="{4B3F8F22-2A01-4526-88E7-DA7C41FFB8F7}" type="pres">
      <dgm:prSet presAssocID="{29255780-1696-48A1-8987-82A759466EC9}" presName="compNode" presStyleCnt="0"/>
      <dgm:spPr/>
    </dgm:pt>
    <dgm:pt modelId="{469F7E8D-BC8F-4CF3-B408-F921AE0896E8}" type="pres">
      <dgm:prSet presAssocID="{29255780-1696-48A1-8987-82A759466EC9}" presName="childRect" presStyleLbl="bgAcc1" presStyleIdx="1" presStyleCnt="3">
        <dgm:presLayoutVars>
          <dgm:bulletEnabled val="1"/>
        </dgm:presLayoutVars>
      </dgm:prSet>
      <dgm:spPr/>
    </dgm:pt>
    <dgm:pt modelId="{0E0C4E7C-D70E-40C0-9687-6AC59E100ADF}" type="pres">
      <dgm:prSet presAssocID="{29255780-1696-48A1-8987-82A759466EC9}" presName="parentText" presStyleCnt="0">
        <dgm:presLayoutVars>
          <dgm:chMax val="0"/>
          <dgm:bulletEnabled val="1"/>
        </dgm:presLayoutVars>
      </dgm:prSet>
      <dgm:spPr/>
    </dgm:pt>
    <dgm:pt modelId="{0721776A-A8CF-4D8E-9CC5-D2A881CAEDE5}" type="pres">
      <dgm:prSet presAssocID="{29255780-1696-48A1-8987-82A759466EC9}" presName="parentRect" presStyleLbl="alignNode1" presStyleIdx="1" presStyleCnt="3"/>
      <dgm:spPr/>
    </dgm:pt>
    <dgm:pt modelId="{308C4736-B1CC-476B-9CE9-15D11C0B5D97}" type="pres">
      <dgm:prSet presAssocID="{29255780-1696-48A1-8987-82A759466EC9}" presName="adorn" presStyleLbl="fgAccFollowNode1" presStyleIdx="1" presStyleCnt="3"/>
      <dgm:spPr>
        <a:blipFill>
          <a:blip xmlns:r="http://schemas.openxmlformats.org/officeDocument/2006/relationships" r:embed="rId2"/>
          <a:stretch>
            <a:fillRect/>
          </a:stretch>
        </a:blipFill>
      </dgm:spPr>
    </dgm:pt>
    <dgm:pt modelId="{3EA298DB-ABE1-40FA-9509-BED922BA1105}" type="pres">
      <dgm:prSet presAssocID="{7872D4A2-9BF8-4E2E-96D7-A49AAAB69990}" presName="sibTrans" presStyleCnt="0"/>
      <dgm:spPr/>
    </dgm:pt>
    <dgm:pt modelId="{877C9622-98F2-4642-9155-665AC4EBFBF9}" type="pres">
      <dgm:prSet presAssocID="{33046E40-B1C3-4692-9CCC-B7936E4BD242}" presName="compNode" presStyleCnt="0"/>
      <dgm:spPr/>
    </dgm:pt>
    <dgm:pt modelId="{D06A18F8-46F2-46E0-A35F-294FC8C93F77}" type="pres">
      <dgm:prSet presAssocID="{33046E40-B1C3-4692-9CCC-B7936E4BD242}" presName="childRect" presStyleLbl="bgAcc1" presStyleIdx="2" presStyleCnt="3">
        <dgm:presLayoutVars>
          <dgm:bulletEnabled val="1"/>
        </dgm:presLayoutVars>
      </dgm:prSet>
      <dgm:spPr/>
    </dgm:pt>
    <dgm:pt modelId="{2B20473C-9E99-44CC-B543-8C6CC765AFE5}" type="pres">
      <dgm:prSet presAssocID="{33046E40-B1C3-4692-9CCC-B7936E4BD242}" presName="parentText" presStyleCnt="0">
        <dgm:presLayoutVars>
          <dgm:chMax val="0"/>
          <dgm:bulletEnabled val="1"/>
        </dgm:presLayoutVars>
      </dgm:prSet>
      <dgm:spPr/>
    </dgm:pt>
    <dgm:pt modelId="{1188AD58-590B-43B4-B11D-63BE0B5EC0B1}" type="pres">
      <dgm:prSet presAssocID="{33046E40-B1C3-4692-9CCC-B7936E4BD242}" presName="parentRect" presStyleLbl="alignNode1" presStyleIdx="2" presStyleCnt="3"/>
      <dgm:spPr/>
    </dgm:pt>
    <dgm:pt modelId="{64462CCF-946D-4FE2-AEC3-CBAA909301C7}" type="pres">
      <dgm:prSet presAssocID="{33046E40-B1C3-4692-9CCC-B7936E4BD242}" presName="adorn" presStyleLbl="fgAccFollowNode1" presStyleIdx="2" presStyleCnt="3"/>
      <dgm:spPr>
        <a:blipFill>
          <a:blip xmlns:r="http://schemas.openxmlformats.org/officeDocument/2006/relationships" r:embed="rId3"/>
          <a:stretch>
            <a:fillRect/>
          </a:stretch>
        </a:blipFill>
      </dgm:spPr>
    </dgm:pt>
  </dgm:ptLst>
  <dgm:cxnLst>
    <dgm:cxn modelId="{704FAD5E-C7C6-40F5-84EE-DCE819415511}" srcId="{2A80B801-4D7D-4965-82BE-7F6C0BDAA7E9}" destId="{3C9674B3-1583-4D33-BC26-7BB8023FF72F}" srcOrd="0" destOrd="0" parTransId="{F7BD322C-27D7-45F2-96EE-D83EBC0AC7EF}" sibTransId="{8AA2FC1B-0608-487E-81A7-9D1A031DE1EA}"/>
    <dgm:cxn modelId="{075AB5B2-35D2-4D61-842C-700AAA234166}" srcId="{3C9674B3-1583-4D33-BC26-7BB8023FF72F}" destId="{07BE346D-C303-4580-8315-517C1B00C790}" srcOrd="0" destOrd="0" parTransId="{EA2073C1-95CD-4DC7-A621-F95AB10320B8}" sibTransId="{4C4B0E72-E288-45E2-92BF-EDBE1720FC2E}"/>
    <dgm:cxn modelId="{DBE96E28-DF71-47BB-AA3B-46481222840A}" srcId="{2A80B801-4D7D-4965-82BE-7F6C0BDAA7E9}" destId="{29255780-1696-48A1-8987-82A759466EC9}" srcOrd="1" destOrd="0" parTransId="{E7A12A48-F81E-4099-A237-562039A3B194}" sibTransId="{7872D4A2-9BF8-4E2E-96D7-A49AAAB69990}"/>
    <dgm:cxn modelId="{C942B910-487D-4DE2-A77A-47905346FC83}" srcId="{29255780-1696-48A1-8987-82A759466EC9}" destId="{7B95EDC8-F626-47AA-840F-B688F81AD026}" srcOrd="0" destOrd="1" parTransId="{C734C531-50ED-49B3-812E-818064575E06}" sibTransId="{F890D938-BF9C-4417-9097-CC0628B9DACC}"/>
    <dgm:cxn modelId="{DC647188-4897-4B9B-90BD-2F83DE427C9D}" srcId="{2A80B801-4D7D-4965-82BE-7F6C0BDAA7E9}" destId="{33046E40-B1C3-4692-9CCC-B7936E4BD242}" srcOrd="2" destOrd="0" parTransId="{EE6B53E1-F038-4B74-A172-2F15CA461579}" sibTransId="{70537059-C582-40B5-907B-28208D4F1800}"/>
    <dgm:cxn modelId="{4B0335F1-75D3-4E12-902C-3DF4C33A9C1D}" srcId="{33046E40-B1C3-4692-9CCC-B7936E4BD242}" destId="{29144DF2-BD5A-46FF-8250-60ADDDA2119B}" srcOrd="0" destOrd="2" parTransId="{C08E650E-8CB6-4E2B-9B88-1E36C1291BCF}" sibTransId="{0C4C6190-05F2-4476-B49C-444AA9192242}"/>
    <dgm:cxn modelId="{E5A25DBC-CD70-41D6-A6C8-D4C0EE7EE767}" type="presOf" srcId="{2A80B801-4D7D-4965-82BE-7F6C0BDAA7E9}" destId="{02965363-7A0A-407E-933C-EE5E4A640467}" srcOrd="0" destOrd="0" presId="urn:microsoft.com/office/officeart/2005/8/layout/bList2"/>
    <dgm:cxn modelId="{D1FB0845-B943-4FED-9492-41283E0CF1DB}" type="presParOf" srcId="{02965363-7A0A-407E-933C-EE5E4A640467}" destId="{5C2C59CF-D602-479E-9C37-61A40A8BCA1E}" srcOrd="0" destOrd="0" presId="urn:microsoft.com/office/officeart/2005/8/layout/bList2"/>
    <dgm:cxn modelId="{17E35ED6-9FF2-4231-8E90-1564F3C0EB2A}" type="presParOf" srcId="{5C2C59CF-D602-479E-9C37-61A40A8BCA1E}" destId="{07100568-D838-4866-B295-A66B09486FB5}" srcOrd="0" destOrd="0" presId="urn:microsoft.com/office/officeart/2005/8/layout/bList2"/>
    <dgm:cxn modelId="{0EBD7071-5302-4B43-ABA5-1ECF8AEB2602}" type="presOf" srcId="{07BE346D-C303-4580-8315-517C1B00C790}" destId="{07100568-D838-4866-B295-A66B09486FB5}" srcOrd="0" destOrd="0" presId="urn:microsoft.com/office/officeart/2005/8/layout/bList2"/>
    <dgm:cxn modelId="{92F58576-858E-431A-8149-414050B80BA0}" type="presParOf" srcId="{5C2C59CF-D602-479E-9C37-61A40A8BCA1E}" destId="{3060D129-DDEA-43F0-B3A2-30783EDD45D0}" srcOrd="1" destOrd="0" presId="urn:microsoft.com/office/officeart/2005/8/layout/bList2"/>
    <dgm:cxn modelId="{2E27B40C-E723-41E7-9E68-456A225718F0}" type="presOf" srcId="{3C9674B3-1583-4D33-BC26-7BB8023FF72F}" destId="{3060D129-DDEA-43F0-B3A2-30783EDD45D0}" srcOrd="1" destOrd="0" presId="urn:microsoft.com/office/officeart/2005/8/layout/bList2"/>
    <dgm:cxn modelId="{65FF67BB-ECFC-4A1E-B334-4E20B5A60B33}" type="presParOf" srcId="{5C2C59CF-D602-479E-9C37-61A40A8BCA1E}" destId="{8998D803-1396-41B5-BD42-7B739EEEF26A}" srcOrd="2" destOrd="0" presId="urn:microsoft.com/office/officeart/2005/8/layout/bList2"/>
    <dgm:cxn modelId="{4B29C568-91B7-49AF-93CB-A31EEB690A43}" type="presOf" srcId="{3C9674B3-1583-4D33-BC26-7BB8023FF72F}" destId="{8998D803-1396-41B5-BD42-7B739EEEF26A}" srcOrd="0" destOrd="0" presId="urn:microsoft.com/office/officeart/2005/8/layout/bList2"/>
    <dgm:cxn modelId="{D665C016-97DD-42C2-AE78-E40B8A0FD26D}" type="presParOf" srcId="{5C2C59CF-D602-479E-9C37-61A40A8BCA1E}" destId="{5E94C265-20CE-4264-AACC-A6DABC392839}" srcOrd="3" destOrd="0" presId="urn:microsoft.com/office/officeart/2005/8/layout/bList2"/>
    <dgm:cxn modelId="{ED83808D-9E79-425D-9303-5A6BC614F0DA}" type="presParOf" srcId="{02965363-7A0A-407E-933C-EE5E4A640467}" destId="{8285784E-A3D3-4DE9-9ACC-F3C8F5F53EF3}" srcOrd="1" destOrd="0" presId="urn:microsoft.com/office/officeart/2005/8/layout/bList2"/>
    <dgm:cxn modelId="{5F2B67D0-5A7F-445B-A2BB-C2D1D6512D78}" type="presOf" srcId="{8AA2FC1B-0608-487E-81A7-9D1A031DE1EA}" destId="{8285784E-A3D3-4DE9-9ACC-F3C8F5F53EF3}" srcOrd="0" destOrd="0" presId="urn:microsoft.com/office/officeart/2005/8/layout/bList2"/>
    <dgm:cxn modelId="{DEB18A63-49C9-4EAF-B368-3436DA006D34}" type="presParOf" srcId="{02965363-7A0A-407E-933C-EE5E4A640467}" destId="{4B3F8F22-2A01-4526-88E7-DA7C41FFB8F7}" srcOrd="2" destOrd="0" presId="urn:microsoft.com/office/officeart/2005/8/layout/bList2"/>
    <dgm:cxn modelId="{31E3CC21-A438-468D-B5E0-B9015FA709C5}" type="presParOf" srcId="{4B3F8F22-2A01-4526-88E7-DA7C41FFB8F7}" destId="{469F7E8D-BC8F-4CF3-B408-F921AE0896E8}" srcOrd="0" destOrd="2" presId="urn:microsoft.com/office/officeart/2005/8/layout/bList2"/>
    <dgm:cxn modelId="{356B833E-BE2F-467D-883B-8B9E724C8B13}" type="presOf" srcId="{7B95EDC8-F626-47AA-840F-B688F81AD026}" destId="{469F7E8D-BC8F-4CF3-B408-F921AE0896E8}" srcOrd="0" destOrd="0" presId="urn:microsoft.com/office/officeart/2005/8/layout/bList2"/>
    <dgm:cxn modelId="{D2B5DF91-CFB0-4B32-9704-38D19719B10F}" type="presParOf" srcId="{4B3F8F22-2A01-4526-88E7-DA7C41FFB8F7}" destId="{0E0C4E7C-D70E-40C0-9687-6AC59E100ADF}" srcOrd="1" destOrd="2" presId="urn:microsoft.com/office/officeart/2005/8/layout/bList2"/>
    <dgm:cxn modelId="{05493475-C72D-4AE1-9E88-7DBD4492EC84}" type="presOf" srcId="{29255780-1696-48A1-8987-82A759466EC9}" destId="{0E0C4E7C-D70E-40C0-9687-6AC59E100ADF}" srcOrd="1" destOrd="0" presId="urn:microsoft.com/office/officeart/2005/8/layout/bList2"/>
    <dgm:cxn modelId="{54E4AE78-76A7-498B-95E5-5E53BE261430}" type="presParOf" srcId="{4B3F8F22-2A01-4526-88E7-DA7C41FFB8F7}" destId="{0721776A-A8CF-4D8E-9CC5-D2A881CAEDE5}" srcOrd="2" destOrd="2" presId="urn:microsoft.com/office/officeart/2005/8/layout/bList2"/>
    <dgm:cxn modelId="{F21F7B3C-240F-42F5-BA4D-41D8C3882711}" type="presOf" srcId="{29255780-1696-48A1-8987-82A759466EC9}" destId="{0721776A-A8CF-4D8E-9CC5-D2A881CAEDE5}" srcOrd="0" destOrd="0" presId="urn:microsoft.com/office/officeart/2005/8/layout/bList2"/>
    <dgm:cxn modelId="{0053CF9A-A202-4E55-BC4C-0844FB6FDD4F}" type="presParOf" srcId="{4B3F8F22-2A01-4526-88E7-DA7C41FFB8F7}" destId="{308C4736-B1CC-476B-9CE9-15D11C0B5D97}" srcOrd="3" destOrd="2" presId="urn:microsoft.com/office/officeart/2005/8/layout/bList2"/>
    <dgm:cxn modelId="{5E20B0CB-A713-4478-BE3B-AC42DBDCF2F5}" type="presParOf" srcId="{02965363-7A0A-407E-933C-EE5E4A640467}" destId="{3EA298DB-ABE1-40FA-9509-BED922BA1105}" srcOrd="3" destOrd="0" presId="urn:microsoft.com/office/officeart/2005/8/layout/bList2"/>
    <dgm:cxn modelId="{BDEDB34D-6254-4DA5-8EB2-4B63E9A7FA49}" type="presOf" srcId="{7872D4A2-9BF8-4E2E-96D7-A49AAAB69990}" destId="{3EA298DB-ABE1-40FA-9509-BED922BA1105}" srcOrd="0" destOrd="0" presId="urn:microsoft.com/office/officeart/2005/8/layout/bList2"/>
    <dgm:cxn modelId="{213DF97F-5DD4-41C6-BBAB-881AE522AD5C}" type="presParOf" srcId="{02965363-7A0A-407E-933C-EE5E4A640467}" destId="{877C9622-98F2-4642-9155-665AC4EBFBF9}" srcOrd="4" destOrd="0" presId="urn:microsoft.com/office/officeart/2005/8/layout/bList2"/>
    <dgm:cxn modelId="{ECA8CC72-E735-40C1-9D68-4A612BD25A38}" type="presParOf" srcId="{877C9622-98F2-4642-9155-665AC4EBFBF9}" destId="{D06A18F8-46F2-46E0-A35F-294FC8C93F77}" srcOrd="0" destOrd="4" presId="urn:microsoft.com/office/officeart/2005/8/layout/bList2"/>
    <dgm:cxn modelId="{DCE36247-C7FB-4ECD-8BFA-5FD2BDED12F7}" type="presOf" srcId="{29144DF2-BD5A-46FF-8250-60ADDDA2119B}" destId="{D06A18F8-46F2-46E0-A35F-294FC8C93F77}" srcOrd="0" destOrd="0" presId="urn:microsoft.com/office/officeart/2005/8/layout/bList2"/>
    <dgm:cxn modelId="{BE55D1B7-9256-4955-B36F-ADD753EEC34B}" type="presParOf" srcId="{877C9622-98F2-4642-9155-665AC4EBFBF9}" destId="{2B20473C-9E99-44CC-B543-8C6CC765AFE5}" srcOrd="1" destOrd="4" presId="urn:microsoft.com/office/officeart/2005/8/layout/bList2"/>
    <dgm:cxn modelId="{7B544A8E-8F5C-4FE9-A5C5-980212C1A72F}" type="presOf" srcId="{33046E40-B1C3-4692-9CCC-B7936E4BD242}" destId="{2B20473C-9E99-44CC-B543-8C6CC765AFE5}" srcOrd="1" destOrd="0" presId="urn:microsoft.com/office/officeart/2005/8/layout/bList2"/>
    <dgm:cxn modelId="{C33857F6-4522-4701-9A86-E12BC1ADF51D}" type="presParOf" srcId="{877C9622-98F2-4642-9155-665AC4EBFBF9}" destId="{1188AD58-590B-43B4-B11D-63BE0B5EC0B1}" srcOrd="2" destOrd="4" presId="urn:microsoft.com/office/officeart/2005/8/layout/bList2"/>
    <dgm:cxn modelId="{D8B4ABCF-7D18-4094-BA83-E69F45D606ED}" type="presOf" srcId="{33046E40-B1C3-4692-9CCC-B7936E4BD242}" destId="{1188AD58-590B-43B4-B11D-63BE0B5EC0B1}" srcOrd="0" destOrd="0" presId="urn:microsoft.com/office/officeart/2005/8/layout/bList2"/>
    <dgm:cxn modelId="{7A3BDC76-2CD1-4D26-8738-46458DF0C960}" type="presParOf" srcId="{877C9622-98F2-4642-9155-665AC4EBFBF9}" destId="{64462CCF-946D-4FE2-AEC3-CBAA909301C7}" srcOrd="3" destOrd="4" presId="urn:microsoft.com/office/officeart/2005/8/layout/b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07100568-D838-4866-B295-A66B09486FB5}">
      <dsp:nvSpPr>
        <dsp:cNvPr id="3" name="Round Same Side Corner Rectangle 2"/>
        <dsp:cNvSpPr/>
      </dsp:nvSpPr>
      <dsp:spPr bwMode="white">
        <a:xfrm>
          <a:off x="688" y="1345411"/>
          <a:ext cx="2374101" cy="1772961"/>
        </a:xfrm>
        <a:prstGeom prst="round2SameRect">
          <a:avLst>
            <a:gd name="adj1" fmla="val 8000"/>
            <a:gd name="adj2" fmla="val 0"/>
          </a:avLst>
        </a:prstGeom>
      </dsp:spPr>
      <dsp:style>
        <a:lnRef idx="1">
          <a:schemeClr val="accent1"/>
        </a:lnRef>
        <a:fillRef idx="1">
          <a:schemeClr val="lt1">
            <a:alpha val="90000"/>
          </a:schemeClr>
        </a:fillRef>
        <a:effectRef idx="2">
          <a:scrgbClr r="0" g="0" b="0"/>
        </a:effectRef>
        <a:fontRef idx="minor"/>
      </dsp:style>
      <dsp:txBody>
        <a:bodyPr vert="horz" wrap="square" lIns="45720" tIns="137160" rIns="45720" bIns="4572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85750" lvl="1" indent="-285750">
            <a:lnSpc>
              <a:spcPct val="100000"/>
            </a:lnSpc>
            <a:spcBef>
              <a:spcPct val="0"/>
            </a:spcBef>
            <a:spcAft>
              <a:spcPct val="15000"/>
            </a:spcAft>
            <a:buChar char="•"/>
          </a:pPr>
          <a:r>
            <a:rPr sz="3600">
              <a:solidFill>
                <a:schemeClr val="dk1"/>
              </a:solidFill>
              <a:sym typeface="+mn-ea"/>
            </a:rPr>
            <a:t>M</a:t>
          </a:r>
          <a:r>
            <a:rPr lang="en-US" altLang="en-GB" sz="3600">
              <a:solidFill>
                <a:schemeClr val="dk1"/>
              </a:solidFill>
              <a:sym typeface="+mn-ea"/>
            </a:rPr>
            <a:t>achine Learning</a:t>
          </a:r>
          <a:endParaRPr lang="en-US" altLang="en-GB" sz="3600">
            <a:solidFill>
              <a:schemeClr val="dk1"/>
            </a:solidFill>
          </a:endParaRPr>
        </a:p>
      </dsp:txBody>
      <dsp:txXfrm>
        <a:off x="688" y="1345411"/>
        <a:ext cx="2374101" cy="1772961"/>
      </dsp:txXfrm>
    </dsp:sp>
    <dsp:sp modelId="{8998D803-1396-41B5-BD42-7B739EEEF26A}">
      <dsp:nvSpPr>
        <dsp:cNvPr id="4" name="Rectangles 3"/>
        <dsp:cNvSpPr/>
      </dsp:nvSpPr>
      <dsp:spPr bwMode="white">
        <a:xfrm>
          <a:off x="688" y="3118372"/>
          <a:ext cx="2374101" cy="762373"/>
        </a:xfrm>
        <a:prstGeom prst="rect">
          <a:avLst/>
        </a:prstGeom>
      </dsp:spPr>
      <dsp:style>
        <a:lnRef idx="1">
          <a:schemeClr val="accent1"/>
        </a:lnRef>
        <a:fillRef idx="3">
          <a:schemeClr val="accent1"/>
        </a:fillRef>
        <a:effectRef idx="3">
          <a:scrgbClr r="0" g="0" b="0"/>
        </a:effectRef>
        <a:fontRef idx="minor">
          <a:schemeClr val="lt1"/>
        </a:fontRef>
      </dsp:style>
      <dsp:txBody>
        <a:bodyPr vert="horz" wrap="square" lIns="76200" tIns="0" rIns="25400" bIns="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a:t>CNN</a:t>
          </a:r>
          <a:endParaRPr lang="en-US"/>
        </a:p>
      </dsp:txBody>
      <dsp:txXfrm>
        <a:off x="688" y="3118372"/>
        <a:ext cx="2374101" cy="762373"/>
      </dsp:txXfrm>
    </dsp:sp>
    <dsp:sp modelId="{5E94C265-20CE-4264-AACC-A6DABC392839}">
      <dsp:nvSpPr>
        <dsp:cNvPr id="5" name="Oval 4"/>
        <dsp:cNvSpPr/>
      </dsp:nvSpPr>
      <dsp:spPr bwMode="white">
        <a:xfrm>
          <a:off x="1741910" y="3242108"/>
          <a:ext cx="830935" cy="830935"/>
        </a:xfrm>
        <a:prstGeom prst="ellipse">
          <a:avLst/>
        </a:prstGeom>
        <a:blipFill>
          <a:blip r:embed="rId1"/>
          <a:stretch>
            <a:fillRect/>
          </a:stretch>
        </a:blipFill>
      </dsp:spPr>
      <dsp:style>
        <a:lnRef idx="1">
          <a:schemeClr val="accent1">
            <a:alpha val="90000"/>
            <a:tint val="40000"/>
          </a:schemeClr>
        </a:lnRef>
        <a:fillRef idx="1">
          <a:schemeClr val="accent1">
            <a:alpha val="90000"/>
            <a:tint val="40000"/>
          </a:schemeClr>
        </a:fillRef>
        <a:effectRef idx="2">
          <a:scrgbClr r="0" g="0" b="0"/>
        </a:effectRef>
        <a:fontRef idx="minor"/>
      </dsp:style>
      <dsp:txXfrm>
        <a:off x="1741910" y="3242108"/>
        <a:ext cx="830935" cy="830935"/>
      </dsp:txXfrm>
    </dsp:sp>
    <dsp:sp modelId="{469F7E8D-BC8F-4CF3-B408-F921AE0896E8}">
      <dsp:nvSpPr>
        <dsp:cNvPr id="6" name="Round Same Side Corner Rectangle 5"/>
        <dsp:cNvSpPr/>
      </dsp:nvSpPr>
      <dsp:spPr bwMode="white">
        <a:xfrm>
          <a:off x="2778705" y="1345411"/>
          <a:ext cx="2374101" cy="1772961"/>
        </a:xfrm>
        <a:prstGeom prst="round2SameRect">
          <a:avLst>
            <a:gd name="adj1" fmla="val 8000"/>
            <a:gd name="adj2" fmla="val 0"/>
          </a:avLst>
        </a:prstGeom>
      </dsp:spPr>
      <dsp:style>
        <a:lnRef idx="1">
          <a:schemeClr val="accent1"/>
        </a:lnRef>
        <a:fillRef idx="1">
          <a:schemeClr val="lt1">
            <a:alpha val="90000"/>
          </a:schemeClr>
        </a:fillRef>
        <a:effectRef idx="2">
          <a:scrgbClr r="0" g="0" b="0"/>
        </a:effectRef>
        <a:fontRef idx="minor"/>
      </dsp:style>
      <dsp:txBody>
        <a:bodyPr vert="horz" wrap="square" lIns="45720" tIns="137160" rIns="45720" bIns="4572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85750" lvl="1" indent="-285750">
            <a:lnSpc>
              <a:spcPct val="100000"/>
            </a:lnSpc>
            <a:spcBef>
              <a:spcPct val="0"/>
            </a:spcBef>
            <a:spcAft>
              <a:spcPct val="15000"/>
            </a:spcAft>
            <a:buChar char="•"/>
          </a:pPr>
          <a:r>
            <a:rPr sz="3600">
              <a:solidFill>
                <a:schemeClr val="dk1"/>
              </a:solidFill>
              <a:sym typeface="+mn-ea"/>
            </a:rPr>
            <a:t>D</a:t>
          </a:r>
          <a:r>
            <a:rPr lang="en-US" altLang="en-GB" sz="3600">
              <a:solidFill>
                <a:schemeClr val="dk1"/>
              </a:solidFill>
              <a:sym typeface="+mn-ea"/>
            </a:rPr>
            <a:t>ata </a:t>
          </a:r>
          <a:r>
            <a:rPr lang="en-US" altLang="en-GB" sz="3600">
              <a:solidFill>
                <a:schemeClr val="dk1"/>
              </a:solidFill>
              <a:sym typeface="+mn-ea"/>
            </a:rPr>
            <a:t>Scienc</a:t>
          </a:r>
          <a:r>
            <a:rPr lang="en-US" altLang="en-GB" sz="3600">
              <a:solidFill>
                <a:schemeClr val="dk1"/>
              </a:solidFill>
              <a:sym typeface="+mn-ea"/>
            </a:rPr>
            <a:t>e</a:t>
          </a:r>
          <a:endParaRPr lang="en-US" altLang="en-GB" sz="3600">
            <a:solidFill>
              <a:schemeClr val="dk1"/>
            </a:solidFill>
          </a:endParaRPr>
        </a:p>
      </dsp:txBody>
      <dsp:txXfrm>
        <a:off x="2778705" y="1345411"/>
        <a:ext cx="2374101" cy="1772961"/>
      </dsp:txXfrm>
    </dsp:sp>
    <dsp:sp modelId="{0721776A-A8CF-4D8E-9CC5-D2A881CAEDE5}">
      <dsp:nvSpPr>
        <dsp:cNvPr id="7" name="Rectangles 6"/>
        <dsp:cNvSpPr/>
      </dsp:nvSpPr>
      <dsp:spPr bwMode="white">
        <a:xfrm>
          <a:off x="2778705" y="3118372"/>
          <a:ext cx="2374101" cy="762373"/>
        </a:xfrm>
        <a:prstGeom prst="rect">
          <a:avLst/>
        </a:prstGeom>
      </dsp:spPr>
      <dsp:style>
        <a:lnRef idx="1">
          <a:schemeClr val="accent1"/>
        </a:lnRef>
        <a:fillRef idx="3">
          <a:schemeClr val="accent1"/>
        </a:fillRef>
        <a:effectRef idx="3">
          <a:scrgbClr r="0" g="0" b="0"/>
        </a:effectRef>
        <a:fontRef idx="minor">
          <a:schemeClr val="lt1"/>
        </a:fontRef>
      </dsp:style>
      <dsp:txBody>
        <a:bodyPr vert="horz" wrap="square" lIns="76200" tIns="0" rIns="25400" bIns="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altLang="en-GB">
              <a:sym typeface="+mn-ea"/>
            </a:rPr>
            <a:t>Fish Data Set for Surmai.</a:t>
          </a:r>
          <a:endParaRPr lang="en-US"/>
        </a:p>
      </dsp:txBody>
      <dsp:txXfrm>
        <a:off x="2778705" y="3118372"/>
        <a:ext cx="2374101" cy="762373"/>
      </dsp:txXfrm>
    </dsp:sp>
    <dsp:sp modelId="{308C4736-B1CC-476B-9CE9-15D11C0B5D97}">
      <dsp:nvSpPr>
        <dsp:cNvPr id="8" name="Oval 7"/>
        <dsp:cNvSpPr/>
      </dsp:nvSpPr>
      <dsp:spPr bwMode="white">
        <a:xfrm>
          <a:off x="4519927" y="3242108"/>
          <a:ext cx="830935" cy="830935"/>
        </a:xfrm>
        <a:prstGeom prst="ellipse">
          <a:avLst/>
        </a:prstGeom>
        <a:blipFill>
          <a:blip r:embed="rId2"/>
          <a:stretch>
            <a:fillRect/>
          </a:stretch>
        </a:blipFill>
      </dsp:spPr>
      <dsp:style>
        <a:lnRef idx="1">
          <a:schemeClr val="accent1">
            <a:alpha val="90000"/>
            <a:tint val="40000"/>
          </a:schemeClr>
        </a:lnRef>
        <a:fillRef idx="1">
          <a:schemeClr val="accent1">
            <a:alpha val="90000"/>
            <a:tint val="40000"/>
          </a:schemeClr>
        </a:fillRef>
        <a:effectRef idx="2">
          <a:scrgbClr r="0" g="0" b="0"/>
        </a:effectRef>
        <a:fontRef idx="minor"/>
      </dsp:style>
      <dsp:txXfrm>
        <a:off x="4519927" y="3242108"/>
        <a:ext cx="830935" cy="830935"/>
      </dsp:txXfrm>
    </dsp:sp>
    <dsp:sp modelId="{D06A18F8-46F2-46E0-A35F-294FC8C93F77}">
      <dsp:nvSpPr>
        <dsp:cNvPr id="9" name="Round Same Side Corner Rectangle 8"/>
        <dsp:cNvSpPr/>
      </dsp:nvSpPr>
      <dsp:spPr bwMode="white">
        <a:xfrm>
          <a:off x="5556721" y="1345411"/>
          <a:ext cx="2374101" cy="1772961"/>
        </a:xfrm>
        <a:prstGeom prst="round2SameRect">
          <a:avLst>
            <a:gd name="adj1" fmla="val 8000"/>
            <a:gd name="adj2" fmla="val 0"/>
          </a:avLst>
        </a:prstGeom>
      </dsp:spPr>
      <dsp:style>
        <a:lnRef idx="1">
          <a:schemeClr val="accent1"/>
        </a:lnRef>
        <a:fillRef idx="1">
          <a:schemeClr val="lt1">
            <a:alpha val="90000"/>
          </a:schemeClr>
        </a:fillRef>
        <a:effectRef idx="2">
          <a:scrgbClr r="0" g="0" b="0"/>
        </a:effectRef>
        <a:fontRef idx="minor"/>
      </dsp:style>
      <dsp:txBody>
        <a:bodyPr vert="horz" wrap="square" lIns="45720" tIns="137160" rIns="45720" bIns="4572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85750" lvl="1" indent="-285750">
            <a:lnSpc>
              <a:spcPct val="100000"/>
            </a:lnSpc>
            <a:spcBef>
              <a:spcPct val="0"/>
            </a:spcBef>
            <a:spcAft>
              <a:spcPct val="15000"/>
            </a:spcAft>
            <a:buChar char="•"/>
          </a:pPr>
          <a:r>
            <a:rPr sz="3600">
              <a:solidFill>
                <a:schemeClr val="dk1"/>
              </a:solidFill>
              <a:sym typeface="+mn-ea"/>
            </a:rPr>
            <a:t>A</a:t>
          </a:r>
          <a:r>
            <a:rPr lang="en-US" altLang="en-GB" sz="3600">
              <a:solidFill>
                <a:schemeClr val="dk1"/>
              </a:solidFill>
              <a:sym typeface="+mn-ea"/>
            </a:rPr>
            <a:t>ndroid</a:t>
          </a:r>
          <a:endParaRPr lang="en-US" altLang="en-GB" sz="3600">
            <a:solidFill>
              <a:schemeClr val="dk1"/>
            </a:solidFill>
          </a:endParaRPr>
        </a:p>
      </dsp:txBody>
      <dsp:txXfrm>
        <a:off x="5556721" y="1345411"/>
        <a:ext cx="2374101" cy="1772961"/>
      </dsp:txXfrm>
    </dsp:sp>
    <dsp:sp modelId="{1188AD58-590B-43B4-B11D-63BE0B5EC0B1}">
      <dsp:nvSpPr>
        <dsp:cNvPr id="10" name="Rectangles 9"/>
        <dsp:cNvSpPr/>
      </dsp:nvSpPr>
      <dsp:spPr bwMode="white">
        <a:xfrm>
          <a:off x="5556721" y="3118372"/>
          <a:ext cx="2374101" cy="762373"/>
        </a:xfrm>
        <a:prstGeom prst="rect">
          <a:avLst/>
        </a:prstGeom>
      </dsp:spPr>
      <dsp:style>
        <a:lnRef idx="1">
          <a:schemeClr val="accent1"/>
        </a:lnRef>
        <a:fillRef idx="3">
          <a:schemeClr val="accent1"/>
        </a:fillRef>
        <a:effectRef idx="3">
          <a:scrgbClr r="0" g="0" b="0"/>
        </a:effectRef>
        <a:fontRef idx="minor">
          <a:schemeClr val="lt1"/>
        </a:fontRef>
      </dsp:style>
      <dsp:txBody>
        <a:bodyPr vert="horz" wrap="square" lIns="76200" tIns="0" rIns="25400" bIns="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altLang="en-GB">
              <a:sym typeface="+mn-ea"/>
            </a:rPr>
            <a:t>Web App</a:t>
          </a:r>
          <a:endParaRPr lang="en-US"/>
        </a:p>
      </dsp:txBody>
      <dsp:txXfrm>
        <a:off x="5556721" y="3118372"/>
        <a:ext cx="2374101" cy="762373"/>
      </dsp:txXfrm>
    </dsp:sp>
    <dsp:sp modelId="{64462CCF-946D-4FE2-AEC3-CBAA909301C7}">
      <dsp:nvSpPr>
        <dsp:cNvPr id="11" name="Oval 10"/>
        <dsp:cNvSpPr/>
      </dsp:nvSpPr>
      <dsp:spPr bwMode="white">
        <a:xfrm>
          <a:off x="7297943" y="3242108"/>
          <a:ext cx="830935" cy="830935"/>
        </a:xfrm>
        <a:prstGeom prst="ellipse">
          <a:avLst/>
        </a:prstGeom>
        <a:blipFill>
          <a:blip r:embed="rId3"/>
          <a:stretch>
            <a:fillRect/>
          </a:stretch>
        </a:blipFill>
      </dsp:spPr>
      <dsp:style>
        <a:lnRef idx="1">
          <a:schemeClr val="accent1">
            <a:alpha val="90000"/>
            <a:tint val="40000"/>
          </a:schemeClr>
        </a:lnRef>
        <a:fillRef idx="1">
          <a:schemeClr val="accent1">
            <a:alpha val="90000"/>
            <a:tint val="40000"/>
          </a:schemeClr>
        </a:fillRef>
        <a:effectRef idx="2">
          <a:scrgbClr r="0" g="0" b="0"/>
        </a:effectRef>
        <a:fontRef idx="minor"/>
      </dsp:style>
      <dsp:txXfrm>
        <a:off x="7297943" y="3242108"/>
        <a:ext cx="830935" cy="830935"/>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D8800-4BFF-4416-9148-C9E6947F36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609EA-4ED7-458E-841A-D6436E22768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7F7F7"/>
        </a:solidFill>
        <a:effectLst/>
      </p:bgPr>
    </p:bg>
    <p:spTree>
      <p:nvGrpSpPr>
        <p:cNvPr id="1" name=""/>
        <p:cNvGrpSpPr/>
        <p:nvPr/>
      </p:nvGrpSpPr>
      <p:grpSpPr>
        <a:xfrm>
          <a:off x="0" y="0"/>
          <a:ext cx="0" cy="0"/>
          <a:chOff x="0" y="0"/>
          <a:chExt cx="0" cy="0"/>
        </a:xfrm>
      </p:grpSpPr>
      <p:sp>
        <p:nvSpPr>
          <p:cNvPr id="8" name="矩形 7"/>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3" name="直角三角形 12"/>
          <p:cNvSpPr/>
          <p:nvPr userDrawn="1"/>
        </p:nvSpPr>
        <p:spPr>
          <a:xfrm flipH="1">
            <a:off x="7436722" y="4048474"/>
            <a:ext cx="4755276" cy="2809526"/>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4" name="直角三角形 13"/>
          <p:cNvSpPr/>
          <p:nvPr userDrawn="1"/>
        </p:nvSpPr>
        <p:spPr>
          <a:xfrm>
            <a:off x="-1" y="4048473"/>
            <a:ext cx="12152372" cy="2809527"/>
          </a:xfrm>
          <a:prstGeom prst="rtTriangle">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5" name="直角三角形 14"/>
          <p:cNvSpPr/>
          <p:nvPr userDrawn="1"/>
        </p:nvSpPr>
        <p:spPr>
          <a:xfrm flipH="1">
            <a:off x="10857880" y="3991413"/>
            <a:ext cx="1334120" cy="2866587"/>
          </a:xfrm>
          <a:prstGeom prst="rtTriangle">
            <a:avLst/>
          </a:prstGeom>
          <a:solidFill>
            <a:srgbClr val="00B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6" name="直角三角形 10"/>
          <p:cNvSpPr/>
          <p:nvPr userDrawn="1"/>
        </p:nvSpPr>
        <p:spPr>
          <a:xfrm>
            <a:off x="-39630" y="4017850"/>
            <a:ext cx="12086328" cy="2840149"/>
          </a:xfrm>
          <a:custGeom>
            <a:avLst/>
            <a:gdLst>
              <a:gd name="connsiteX0" fmla="*/ 0 w 8375374"/>
              <a:gd name="connsiteY0" fmla="*/ 1663148 h 1663148"/>
              <a:gd name="connsiteX1" fmla="*/ 0 w 8375374"/>
              <a:gd name="connsiteY1" fmla="*/ 0 h 1663148"/>
              <a:gd name="connsiteX2" fmla="*/ 8375374 w 8375374"/>
              <a:gd name="connsiteY2" fmla="*/ 1663148 h 1663148"/>
              <a:gd name="connsiteX3" fmla="*/ 0 w 8375374"/>
              <a:gd name="connsiteY3" fmla="*/ 1663148 h 1663148"/>
              <a:gd name="connsiteX0-1" fmla="*/ 3750365 w 12125739"/>
              <a:gd name="connsiteY0-2" fmla="*/ 2458279 h 2458279"/>
              <a:gd name="connsiteX1-3" fmla="*/ 0 w 12125739"/>
              <a:gd name="connsiteY1-4" fmla="*/ 0 h 2458279"/>
              <a:gd name="connsiteX2-5" fmla="*/ 12125739 w 12125739"/>
              <a:gd name="connsiteY2-6" fmla="*/ 2458279 h 2458279"/>
              <a:gd name="connsiteX3-7" fmla="*/ 3750365 w 12125739"/>
              <a:gd name="connsiteY3-8" fmla="*/ 2458279 h 2458279"/>
              <a:gd name="connsiteX0-9" fmla="*/ 5406887 w 12125739"/>
              <a:gd name="connsiteY0-10" fmla="*/ 2445026 h 2458279"/>
              <a:gd name="connsiteX1-11" fmla="*/ 0 w 12125739"/>
              <a:gd name="connsiteY1-12" fmla="*/ 0 h 2458279"/>
              <a:gd name="connsiteX2-13" fmla="*/ 12125739 w 12125739"/>
              <a:gd name="connsiteY2-14" fmla="*/ 2458279 h 2458279"/>
              <a:gd name="connsiteX3-15" fmla="*/ 5406887 w 12125739"/>
              <a:gd name="connsiteY3-16" fmla="*/ 2445026 h 2458279"/>
            </a:gdLst>
            <a:ahLst/>
            <a:cxnLst>
              <a:cxn ang="0">
                <a:pos x="connsiteX0-9" y="connsiteY0-10"/>
              </a:cxn>
              <a:cxn ang="0">
                <a:pos x="connsiteX1-11" y="connsiteY1-12"/>
              </a:cxn>
              <a:cxn ang="0">
                <a:pos x="connsiteX2-13" y="connsiteY2-14"/>
              </a:cxn>
              <a:cxn ang="0">
                <a:pos x="connsiteX3-15" y="connsiteY3-16"/>
              </a:cxn>
            </a:cxnLst>
            <a:rect l="l" t="t" r="r" b="b"/>
            <a:pathLst>
              <a:path w="12125739" h="2458279">
                <a:moveTo>
                  <a:pt x="5406887" y="2445026"/>
                </a:moveTo>
                <a:lnTo>
                  <a:pt x="0" y="0"/>
                </a:lnTo>
                <a:lnTo>
                  <a:pt x="12125739" y="2458279"/>
                </a:lnTo>
                <a:lnTo>
                  <a:pt x="5406887" y="2445026"/>
                </a:lnTo>
                <a:close/>
              </a:path>
            </a:pathLst>
          </a:cu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userDrawn="1">
            <p:ph type="ctrTitle"/>
          </p:nvPr>
        </p:nvSpPr>
        <p:spPr>
          <a:xfrm>
            <a:off x="1524000" y="1043417"/>
            <a:ext cx="9144000" cy="1998404"/>
          </a:xfrm>
        </p:spPr>
        <p:txBody>
          <a:bodyPr anchor="b">
            <a:normAutofit/>
          </a:bodyPr>
          <a:lstStyle>
            <a:lvl1pPr algn="ctr">
              <a:defRPr sz="5400" b="1"/>
            </a:lvl1pPr>
          </a:lstStyle>
          <a:p>
            <a:r>
              <a:rPr lang="zh-CN" altLang="en-US" dirty="0" smtClean="0"/>
              <a:t>单击此处编辑母版标题样式</a:t>
            </a:r>
            <a:endParaRPr lang="en-US" dirty="0"/>
          </a:p>
        </p:txBody>
      </p:sp>
      <p:sp>
        <p:nvSpPr>
          <p:cNvPr id="3" name="Subtitle 2"/>
          <p:cNvSpPr>
            <a:spLocks noGrp="1"/>
          </p:cNvSpPr>
          <p:nvPr userDrawn="1">
            <p:ph type="subTitle" idx="1"/>
          </p:nvPr>
        </p:nvSpPr>
        <p:spPr>
          <a:xfrm>
            <a:off x="1524000" y="3408353"/>
            <a:ext cx="9144000" cy="640118"/>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userDrawn="1">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userDrawn="1">
            <p:ph type="ftr" sz="quarter" idx="11"/>
          </p:nvPr>
        </p:nvSpPr>
        <p:spPr/>
        <p:txBody>
          <a:bodyPr/>
          <a:lstStyle/>
          <a:p>
            <a:endParaRPr lang="zh-CN" altLang="en-US"/>
          </a:p>
        </p:txBody>
      </p:sp>
      <p:sp>
        <p:nvSpPr>
          <p:cNvPr id="6" name="Slide Number Placeholder 5"/>
          <p:cNvSpPr>
            <a:spLocks noGrp="1"/>
          </p:cNvSpPr>
          <p:nvPr userDrawn="1">
            <p:ph type="sldNum" sz="quarter" idx="12"/>
          </p:nvPr>
        </p:nvSpPr>
        <p:spPr/>
        <p:txBody>
          <a:bodyPr/>
          <a:lstStyle/>
          <a:p>
            <a:fld id="{651E8863-1879-49C9-9D7E-0C23B4A06F4C}" type="slidenum">
              <a:rPr lang="zh-CN" altLang="en-US" smtClean="0"/>
            </a:fld>
            <a:endParaRPr lang="zh-CN" altLang="en-US"/>
          </a:p>
        </p:txBody>
      </p:sp>
      <p:sp>
        <p:nvSpPr>
          <p:cNvPr id="10" name="直角三角形 9"/>
          <p:cNvSpPr/>
          <p:nvPr userDrawn="1"/>
        </p:nvSpPr>
        <p:spPr>
          <a:xfrm rot="10800000" flipH="1">
            <a:off x="0" y="-31186"/>
            <a:ext cx="1524000" cy="1757949"/>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cxnSp>
        <p:nvCxnSpPr>
          <p:cNvPr id="11" name="直接连接符 10"/>
          <p:cNvCxnSpPr/>
          <p:nvPr userDrawn="1"/>
        </p:nvCxnSpPr>
        <p:spPr>
          <a:xfrm>
            <a:off x="1539114" y="3287963"/>
            <a:ext cx="9128886" cy="0"/>
          </a:xfrm>
          <a:prstGeom prst="line">
            <a:avLst/>
          </a:prstGeom>
          <a:ln w="38100">
            <a:solidFill>
              <a:srgbClr val="00BE9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32848" y="2313991"/>
            <a:ext cx="4338000" cy="3862971"/>
          </a:xfrm>
        </p:spPr>
        <p:txBody>
          <a:bodyPr/>
          <a:lstStyle>
            <a:lvl1pPr marL="0" indent="0">
              <a:buNone/>
              <a:defRPr>
                <a:solidFill>
                  <a:schemeClr val="bg2"/>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12" name="矩形 11"/>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Text Placeholder 2"/>
          <p:cNvSpPr>
            <a:spLocks noGrp="1"/>
          </p:cNvSpPr>
          <p:nvPr>
            <p:ph type="body" idx="1"/>
          </p:nvPr>
        </p:nvSpPr>
        <p:spPr>
          <a:xfrm rot="1020000">
            <a:off x="806258" y="4040019"/>
            <a:ext cx="5269722" cy="692437"/>
          </a:xfrm>
        </p:spPr>
        <p:txBody>
          <a:bodyPr>
            <a:normAutofit/>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7" name="任意多边形 6"/>
          <p:cNvSpPr/>
          <p:nvPr userDrawn="1">
            <p:custDataLst>
              <p:tags r:id="rId2"/>
            </p:custDataLst>
          </p:nvPr>
        </p:nvSpPr>
        <p:spPr>
          <a:xfrm rot="1020695">
            <a:off x="-385440" y="2822298"/>
            <a:ext cx="9311410" cy="1120432"/>
          </a:xfrm>
          <a:custGeom>
            <a:avLst/>
            <a:gdLst>
              <a:gd name="connsiteX0" fmla="*/ 0 w 6888970"/>
              <a:gd name="connsiteY0" fmla="*/ 5629 h 1094517"/>
              <a:gd name="connsiteX1" fmla="*/ 6336207 w 6888970"/>
              <a:gd name="connsiteY1" fmla="*/ 0 h 1094517"/>
              <a:gd name="connsiteX2" fmla="*/ 6888970 w 6888970"/>
              <a:gd name="connsiteY2" fmla="*/ 1094517 h 1094517"/>
              <a:gd name="connsiteX3" fmla="*/ 333148 w 6888970"/>
              <a:gd name="connsiteY3" fmla="*/ 1094517 h 1094517"/>
              <a:gd name="connsiteX0-1" fmla="*/ 0 w 6888970"/>
              <a:gd name="connsiteY0-2" fmla="*/ 5629 h 1127232"/>
              <a:gd name="connsiteX1-3" fmla="*/ 6336207 w 6888970"/>
              <a:gd name="connsiteY1-4" fmla="*/ 0 h 1127232"/>
              <a:gd name="connsiteX2-5" fmla="*/ 6888970 w 6888970"/>
              <a:gd name="connsiteY2-6" fmla="*/ 1094517 h 1127232"/>
              <a:gd name="connsiteX3-7" fmla="*/ 234462 w 6888970"/>
              <a:gd name="connsiteY3-8" fmla="*/ 1127232 h 1127232"/>
              <a:gd name="connsiteX4" fmla="*/ 0 w 6888970"/>
              <a:gd name="connsiteY4" fmla="*/ 5629 h 1127232"/>
              <a:gd name="connsiteX0-9" fmla="*/ 0 w 6888970"/>
              <a:gd name="connsiteY0-10" fmla="*/ 5629 h 1127232"/>
              <a:gd name="connsiteX1-11" fmla="*/ 6336207 w 6888970"/>
              <a:gd name="connsiteY1-12" fmla="*/ 0 h 1127232"/>
              <a:gd name="connsiteX2-13" fmla="*/ 6888970 w 6888970"/>
              <a:gd name="connsiteY2-14" fmla="*/ 1094517 h 1127232"/>
              <a:gd name="connsiteX3-15" fmla="*/ 234462 w 6888970"/>
              <a:gd name="connsiteY3-16" fmla="*/ 1127232 h 1127232"/>
              <a:gd name="connsiteX4-17" fmla="*/ 0 w 6888970"/>
              <a:gd name="connsiteY4-18" fmla="*/ 5629 h 1127232"/>
              <a:gd name="connsiteX0-19" fmla="*/ 0 w 6888970"/>
              <a:gd name="connsiteY0-20" fmla="*/ 5629 h 1116129"/>
              <a:gd name="connsiteX1-21" fmla="*/ 6336207 w 6888970"/>
              <a:gd name="connsiteY1-22" fmla="*/ 0 h 1116129"/>
              <a:gd name="connsiteX2-23" fmla="*/ 6888970 w 6888970"/>
              <a:gd name="connsiteY2-24" fmla="*/ 1094517 h 1116129"/>
              <a:gd name="connsiteX3-25" fmla="*/ 261416 w 6888970"/>
              <a:gd name="connsiteY3-26" fmla="*/ 1116129 h 1116129"/>
              <a:gd name="connsiteX4-27" fmla="*/ 0 w 6888970"/>
              <a:gd name="connsiteY4-28" fmla="*/ 5629 h 1116129"/>
              <a:gd name="connsiteX0-29" fmla="*/ 0 w 6888970"/>
              <a:gd name="connsiteY0-30" fmla="*/ 5629 h 1116129"/>
              <a:gd name="connsiteX1-31" fmla="*/ 6336207 w 6888970"/>
              <a:gd name="connsiteY1-32" fmla="*/ 0 h 1116129"/>
              <a:gd name="connsiteX2-33" fmla="*/ 6888970 w 6888970"/>
              <a:gd name="connsiteY2-34" fmla="*/ 1094517 h 1116129"/>
              <a:gd name="connsiteX3-35" fmla="*/ 261416 w 6888970"/>
              <a:gd name="connsiteY3-36" fmla="*/ 1116129 h 1116129"/>
              <a:gd name="connsiteX4-37" fmla="*/ 0 w 6888970"/>
              <a:gd name="connsiteY4-38" fmla="*/ 5629 h 1116129"/>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6888970" h="1116129">
                <a:moveTo>
                  <a:pt x="0" y="5629"/>
                </a:moveTo>
                <a:lnTo>
                  <a:pt x="6336207" y="0"/>
                </a:lnTo>
                <a:lnTo>
                  <a:pt x="6888970" y="1094517"/>
                </a:lnTo>
                <a:lnTo>
                  <a:pt x="261416" y="1116129"/>
                </a:lnTo>
                <a:cubicBezTo>
                  <a:pt x="-9941" y="-30167"/>
                  <a:pt x="111049" y="368592"/>
                  <a:pt x="0" y="5629"/>
                </a:cubicBezTo>
                <a:close/>
              </a:path>
            </a:pathLst>
          </a:custGeom>
          <a:solidFill>
            <a:schemeClr val="accent1"/>
          </a:solidFill>
          <a:ln w="12700" cap="flat" cmpd="sng" algn="ctr">
            <a:noFill/>
            <a:prstDash val="solid"/>
            <a:miter lim="800000"/>
          </a:ln>
          <a:effectLst/>
        </p:spPr>
        <p:txBody>
          <a:bodyPr rtlCol="0" anchor="ctr">
            <a:normAutofit/>
          </a:bodyPr>
          <a:lstStyle/>
          <a:p>
            <a:pPr algn="ctr" defTabSz="384810">
              <a:defRPr/>
            </a:pPr>
            <a:endParaRPr lang="zh-CN" altLang="en-US" sz="1760" kern="0" dirty="0">
              <a:solidFill>
                <a:srgbClr val="FFFFFF"/>
              </a:solidFill>
              <a:latin typeface="Arial" panose="020B0604020202020204" pitchFamily="34" charset="0"/>
              <a:ea typeface="黑体" panose="02010609060101010101" pitchFamily="49" charset="-122"/>
            </a:endParaRPr>
          </a:p>
        </p:txBody>
      </p:sp>
      <p:cxnSp>
        <p:nvCxnSpPr>
          <p:cNvPr id="8" name="直接连接符 7"/>
          <p:cNvCxnSpPr/>
          <p:nvPr userDrawn="1">
            <p:custDataLst>
              <p:tags r:id="rId3"/>
            </p:custDataLst>
          </p:nvPr>
        </p:nvCxnSpPr>
        <p:spPr>
          <a:xfrm>
            <a:off x="-6350" y="2800089"/>
            <a:ext cx="12198350" cy="3702506"/>
          </a:xfrm>
          <a:prstGeom prst="line">
            <a:avLst/>
          </a:prstGeom>
          <a:noFill/>
          <a:ln w="6350" cap="flat" cmpd="sng" algn="ctr">
            <a:solidFill>
              <a:schemeClr val="accent1"/>
            </a:solidFill>
            <a:prstDash val="solid"/>
            <a:miter lim="800000"/>
          </a:ln>
          <a:effectLst/>
        </p:spPr>
      </p:cxnSp>
      <p:sp>
        <p:nvSpPr>
          <p:cNvPr id="2" name="Title 1"/>
          <p:cNvSpPr>
            <a:spLocks noGrp="1"/>
          </p:cNvSpPr>
          <p:nvPr>
            <p:ph type="title"/>
          </p:nvPr>
        </p:nvSpPr>
        <p:spPr>
          <a:xfrm rot="1022118">
            <a:off x="153380" y="2941977"/>
            <a:ext cx="8683425" cy="1005567"/>
          </a:xfrm>
        </p:spPr>
        <p:txBody>
          <a:bodyPr anchor="ctr" anchorCtr="0">
            <a:normAutofit/>
          </a:bodyPr>
          <a:lstStyle>
            <a:lvl1pPr>
              <a:defRPr sz="4800">
                <a:solidFill>
                  <a:schemeClr val="bg1"/>
                </a:solidFill>
              </a:defRPr>
            </a:lvl1pPr>
          </a:lstStyle>
          <a:p>
            <a:r>
              <a:rPr lang="zh-CN" altLang="en-US" dirty="0"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757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7091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71200"/>
            <a:ext cx="10515600" cy="864000"/>
          </a:xfrm>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矩形 5"/>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p:ph type="title"/>
          </p:nvPr>
        </p:nvSpPr>
        <p:spPr>
          <a:xfrm>
            <a:off x="838200" y="1378980"/>
            <a:ext cx="10515600" cy="1199464"/>
          </a:xfrm>
        </p:spPr>
        <p:txBody>
          <a:bodyPr>
            <a:normAutofit/>
          </a:bodyPr>
          <a:lstStyle>
            <a:lvl1pPr algn="ctr">
              <a:defRPr sz="4400"/>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5" name="矩形 4"/>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4.xml"/><Relationship Id="rId11" Type="http://schemas.openxmlformats.org/officeDocument/2006/relationships/tags" Target="../tags/tag3.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871932"/>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8863-1879-49C9-9D7E-0C23B4A06F4C}" type="slidenum">
              <a:rPr lang="zh-CN" altLang="en-US" smtClean="0"/>
            </a:fld>
            <a:endParaRPr lang="zh-CN" altLang="en-US"/>
          </a:p>
        </p:txBody>
      </p:sp>
      <p:sp>
        <p:nvSpPr>
          <p:cNvPr id="7" name="等腰三角形 6"/>
          <p:cNvSpPr/>
          <p:nvPr userDrawn="1"/>
        </p:nvSpPr>
        <p:spPr>
          <a:xfrm flipV="1">
            <a:off x="838200" y="-1"/>
            <a:ext cx="647363" cy="782240"/>
          </a:xfrm>
          <a:prstGeom prs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54330" indent="-354330" algn="l" defTabSz="914400" rtl="0" eaLnBrk="1" latinLnBrk="0" hangingPunct="1">
        <a:lnSpc>
          <a:spcPct val="90000"/>
        </a:lnSpc>
        <a:spcBef>
          <a:spcPts val="1000"/>
        </a:spcBef>
        <a:buClr>
          <a:schemeClr val="accent1"/>
        </a:buClr>
        <a:buFont typeface="Wingdings 3" panose="05040102010807070707" pitchFamily="18" charset="2"/>
        <a:buChar char="p"/>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tags" Target="../tags/tag9.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13665" y="1927225"/>
            <a:ext cx="12078335" cy="1467485"/>
          </a:xfrm>
        </p:spPr>
        <p:txBody>
          <a:bodyPr>
            <a:normAutofit fontScale="90000"/>
          </a:bodyPr>
          <a:lstStyle/>
          <a:p>
            <a:r>
              <a:rPr lang="en-IN" dirty="0"/>
              <a:t>Detection of freshness of fish using mobile camera</a:t>
            </a:r>
            <a:endParaRPr lang="en-IN" dirty="0"/>
          </a:p>
        </p:txBody>
      </p:sp>
      <p:sp>
        <p:nvSpPr>
          <p:cNvPr id="6" name="Subtitle 5"/>
          <p:cNvSpPr>
            <a:spLocks noGrp="1"/>
          </p:cNvSpPr>
          <p:nvPr>
            <p:ph type="subTitle" idx="1"/>
          </p:nvPr>
        </p:nvSpPr>
        <p:spPr>
          <a:xfrm>
            <a:off x="2003425" y="3546475"/>
            <a:ext cx="9143365" cy="1748155"/>
          </a:xfrm>
        </p:spPr>
        <p:txBody>
          <a:bodyPr>
            <a:normAutofit lnSpcReduction="10000"/>
          </a:bodyPr>
          <a:lstStyle/>
          <a:p>
            <a:r>
              <a:rPr lang="en-IN" dirty="0"/>
              <a:t>Name</a:t>
            </a:r>
            <a:r>
              <a:rPr lang="en-US" altLang="en-IN" dirty="0"/>
              <a:t>: Mahajan Ritu Yuvaraj</a:t>
            </a:r>
            <a:endParaRPr lang="en-IN" dirty="0"/>
          </a:p>
          <a:p>
            <a:r>
              <a:rPr lang="en-IN" dirty="0"/>
              <a:t>Roll No</a:t>
            </a:r>
            <a:r>
              <a:rPr lang="en-US" altLang="en-IN" dirty="0"/>
              <a:t>: TI39</a:t>
            </a:r>
            <a:endParaRPr lang="en-IN" dirty="0"/>
          </a:p>
          <a:p>
            <a:r>
              <a:rPr lang="en-IN" dirty="0"/>
              <a:t>Under the mentorship of</a:t>
            </a:r>
            <a:r>
              <a:rPr lang="en-US" altLang="en-IN" dirty="0"/>
              <a:t> Dr. Ajitkumar Shitole.</a:t>
            </a:r>
            <a:endParaRPr lang="en-IN" dirty="0"/>
          </a:p>
          <a:p>
            <a:r>
              <a:rPr lang="en-IN" dirty="0"/>
              <a:t>Mentor Name</a:t>
            </a:r>
            <a:r>
              <a:rPr lang="en-US" altLang="en-IN" dirty="0"/>
              <a:t> Prof. Bhawana K.</a:t>
            </a:r>
            <a:endParaRPr lang="en-US" altLang="en-IN" dirty="0"/>
          </a:p>
        </p:txBody>
      </p:sp>
      <p:pic>
        <p:nvPicPr>
          <p:cNvPr id="7" name="Picture 6" descr="Graphical user interface, application&#10;&#10;Description automatically generated with medium confidence"/>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762821" y="-219"/>
            <a:ext cx="666750" cy="742950"/>
          </a:xfrm>
          <a:prstGeom prst="rect">
            <a:avLst/>
          </a:prstGeom>
          <a:noFill/>
          <a:ln>
            <a:noFill/>
          </a:ln>
        </p:spPr>
      </p:pic>
      <p:sp>
        <p:nvSpPr>
          <p:cNvPr id="8" name="Title 1"/>
          <p:cNvSpPr txBox="1"/>
          <p:nvPr/>
        </p:nvSpPr>
        <p:spPr>
          <a:xfrm>
            <a:off x="1663065" y="895985"/>
            <a:ext cx="9483725" cy="87820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55" dirty="0"/>
              <a:t>International Institute of Information Technology</a:t>
            </a:r>
            <a:endParaRPr lang="en-IN" sz="4800" dirty="0"/>
          </a:p>
          <a:p>
            <a:endParaRPr lang="en-GB" sz="4800" dirty="0"/>
          </a:p>
        </p:txBody>
      </p:sp>
      <p:sp>
        <p:nvSpPr>
          <p:cNvPr id="10" name="Title 1"/>
          <p:cNvSpPr>
            <a:spLocks noGrp="1"/>
          </p:cNvSpPr>
          <p:nvPr/>
        </p:nvSpPr>
        <p:spPr>
          <a:xfrm>
            <a:off x="1524000" y="1249045"/>
            <a:ext cx="9144000" cy="6775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t>Internship Presentation </a:t>
            </a:r>
            <a:endParaRPr lang="en-GB" sz="4000" b="1" dirty="0"/>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10515600" cy="1325563"/>
          </a:xfrm>
        </p:spPr>
        <p:txBody>
          <a:bodyPr>
            <a:normAutofit/>
          </a:bodyPr>
          <a:p>
            <a:r>
              <a:rPr lang="en-US" sz="4000" dirty="0">
                <a:effectLst/>
                <a:latin typeface="Times New Roman" panose="02020603050405020304" pitchFamily="18" charset="0"/>
                <a:ea typeface="DengXian" panose="02010600030101010101" pitchFamily="2" charset="-122"/>
              </a:rPr>
              <a:t>Outcomes:</a:t>
            </a:r>
            <a:endParaRPr lang="en-GB" sz="8000" dirty="0"/>
          </a:p>
        </p:txBody>
      </p:sp>
      <p:pic>
        <p:nvPicPr>
          <p:cNvPr id="3" name="Content Placeholder 2" descr="internship"/>
          <p:cNvPicPr>
            <a:picLocks noChangeAspect="1"/>
          </p:cNvPicPr>
          <p:nvPr>
            <p:ph idx="1"/>
          </p:nvPr>
        </p:nvPicPr>
        <p:blipFill>
          <a:blip r:embed="rId1"/>
          <a:stretch>
            <a:fillRect/>
          </a:stretch>
        </p:blipFill>
        <p:spPr>
          <a:xfrm>
            <a:off x="4538345" y="624205"/>
            <a:ext cx="5952490" cy="5947410"/>
          </a:xfrm>
          <a:prstGeom prst="rect">
            <a:avLst/>
          </a:prstGeom>
        </p:spPr>
      </p:pic>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Scope:</a:t>
            </a:r>
            <a:endParaRPr lang="en-US"/>
          </a:p>
        </p:txBody>
      </p:sp>
      <p:sp>
        <p:nvSpPr>
          <p:cNvPr id="4" name="Text Box 3"/>
          <p:cNvSpPr txBox="1"/>
          <p:nvPr/>
        </p:nvSpPr>
        <p:spPr>
          <a:xfrm>
            <a:off x="1405255" y="2169160"/>
            <a:ext cx="9364345" cy="1691640"/>
          </a:xfrm>
          <a:prstGeom prst="rect">
            <a:avLst/>
          </a:prstGeom>
          <a:noFill/>
        </p:spPr>
        <p:txBody>
          <a:bodyPr wrap="square" rtlCol="0">
            <a:spAutoFit/>
          </a:bodyPr>
          <a:p>
            <a:pPr marL="285750" indent="-285750">
              <a:buFont typeface="Arial" panose="020B0604020202020204" pitchFamily="34" charset="0"/>
              <a:buChar char="•"/>
            </a:pPr>
            <a:r>
              <a:rPr lang="en-US" sz="2800"/>
              <a:t>Currently, Result is in form of Fresh Or Stale. But in future we will try to show as fish is fresh with 1day,</a:t>
            </a:r>
            <a:endParaRPr lang="en-US" sz="2800"/>
          </a:p>
          <a:p>
            <a:pPr indent="0">
              <a:buFont typeface="Arial" panose="020B0604020202020204" pitchFamily="34" charset="0"/>
              <a:buNone/>
            </a:pPr>
            <a:r>
              <a:rPr lang="en-US" sz="2800"/>
              <a:t>   2day stale like.</a:t>
            </a:r>
            <a:endParaRPr lang="en-US" sz="2800"/>
          </a:p>
          <a:p>
            <a:pPr indent="0">
              <a:buFont typeface="Arial" panose="020B0604020202020204" pitchFamily="34" charset="0"/>
              <a:buNone/>
            </a:pPr>
            <a:r>
              <a:rPr lang="en-US" sz="2000"/>
              <a:t> </a:t>
            </a:r>
            <a:endParaRPr lang="en-US" sz="2000"/>
          </a:p>
        </p:txBody>
      </p:sp>
      <p:sp>
        <p:nvSpPr>
          <p:cNvPr id="5" name="Text Box 4"/>
          <p:cNvSpPr txBox="1"/>
          <p:nvPr/>
        </p:nvSpPr>
        <p:spPr>
          <a:xfrm>
            <a:off x="1405255" y="3860800"/>
            <a:ext cx="9364345" cy="953135"/>
          </a:xfrm>
          <a:prstGeom prst="rect">
            <a:avLst/>
          </a:prstGeom>
          <a:noFill/>
        </p:spPr>
        <p:txBody>
          <a:bodyPr wrap="square" rtlCol="0">
            <a:spAutoFit/>
          </a:bodyPr>
          <a:p>
            <a:pPr marL="342900" indent="-342900">
              <a:buFont typeface="Arial" panose="020B0604020202020204" pitchFamily="34" charset="0"/>
              <a:buChar char="•"/>
            </a:pPr>
            <a:r>
              <a:rPr lang="en-US" sz="2800"/>
              <a:t>Currently, We are processing Dataset of only one Fish Species (Surmai) in future we will add other Species.</a:t>
            </a:r>
            <a:endParaRPr lang="en-US" sz="2800"/>
          </a:p>
        </p:txBody>
      </p:sp>
      <p:sp>
        <p:nvSpPr>
          <p:cNvPr id="6" name="Text Box 5"/>
          <p:cNvSpPr txBox="1"/>
          <p:nvPr/>
        </p:nvSpPr>
        <p:spPr>
          <a:xfrm>
            <a:off x="1594485" y="5192395"/>
            <a:ext cx="9364345" cy="521970"/>
          </a:xfrm>
          <a:prstGeom prst="rect">
            <a:avLst/>
          </a:prstGeom>
          <a:noFill/>
        </p:spPr>
        <p:txBody>
          <a:bodyPr wrap="square" rtlCol="0">
            <a:spAutoFit/>
          </a:bodyPr>
          <a:p>
            <a:pPr marL="342900" indent="-342900">
              <a:buFont typeface="Arial" panose="020B0604020202020204" pitchFamily="34" charset="0"/>
              <a:buChar char="•"/>
            </a:pPr>
            <a:r>
              <a:rPr lang="en-US" sz="2800"/>
              <a:t>Predicting remaining shelf life of Fish.</a:t>
            </a: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45490" y="565785"/>
            <a:ext cx="10515600" cy="1325563"/>
          </a:xfrm>
        </p:spPr>
        <p:txBody>
          <a:bodyPr>
            <a:normAutofit/>
          </a:bodyPr>
          <a:p>
            <a:r>
              <a:rPr lang="en-US" sz="4000" dirty="0">
                <a:effectLst/>
                <a:latin typeface="Times New Roman" panose="02020603050405020304" pitchFamily="18" charset="0"/>
                <a:ea typeface="DengXian" panose="02010600030101010101" pitchFamily="2" charset="-122"/>
              </a:rPr>
              <a:t>Conclusion:</a:t>
            </a:r>
            <a:endParaRPr lang="en-GB" sz="8000" dirty="0"/>
          </a:p>
        </p:txBody>
      </p:sp>
      <p:sp>
        <p:nvSpPr>
          <p:cNvPr id="5" name="Content Placeholder 4"/>
          <p:cNvSpPr>
            <a:spLocks noGrp="1"/>
          </p:cNvSpPr>
          <p:nvPr>
            <p:ph idx="1"/>
          </p:nvPr>
        </p:nvSpPr>
        <p:spPr>
          <a:xfrm>
            <a:off x="2864485" y="2108200"/>
            <a:ext cx="7087870" cy="3801745"/>
          </a:xfrm>
        </p:spPr>
        <p:txBody>
          <a:bodyPr>
            <a:normAutofit lnSpcReduction="10000"/>
          </a:bodyPr>
          <a:p>
            <a:pPr marL="0" indent="0">
              <a:buNone/>
            </a:pPr>
            <a:endParaRPr lang="en-GB"/>
          </a:p>
          <a:p>
            <a:r>
              <a:rPr lang="en-GB"/>
              <a:t>Fish is consumed as a source of food in many regions of the world. It is rich in nutrients, vitamins, minerals, and proteins. Multiple tissues of fish such as gill, eye and skin decompose with time, which causes a drop in its freshness quality</a:t>
            </a:r>
            <a:r>
              <a:rPr lang="en-US" altLang="en-GB"/>
              <a:t>. I</a:t>
            </a:r>
            <a:r>
              <a:rPr lang="en-GB">
                <a:sym typeface="+mn-ea"/>
              </a:rPr>
              <a:t>mage processing of the application</a:t>
            </a:r>
            <a:r>
              <a:rPr lang="en-US" altLang="en-GB">
                <a:sym typeface="+mn-ea"/>
              </a:rPr>
              <a:t> used for identify fish is fresh or stale .</a:t>
            </a:r>
            <a:endParaRPr lang="en-US" altLang="en-GB">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2738755" y="2138045"/>
            <a:ext cx="7796530" cy="2162175"/>
          </a:xfrm>
          <a:prstGeom prst="rect">
            <a:avLst/>
          </a:prstGeom>
        </p:spPr>
        <p:txBody>
          <a:bodyPr vert="horz" lIns="67101" tIns="33550" rIns="67101" bIns="33550" rtlCol="0" anchor="ctr" anchorCtr="0">
            <a:normAutofit/>
          </a:bodyPr>
          <a:lstStyle>
            <a:lvl1pPr defTabSz="295275">
              <a:lnSpc>
                <a:spcPct val="90000"/>
              </a:lnSpc>
              <a:spcBef>
                <a:spcPct val="0"/>
              </a:spcBef>
              <a:buNone/>
              <a:defRPr sz="2800" b="1" i="0" baseline="0">
                <a:solidFill>
                  <a:srgbClr val="00BE9C"/>
                </a:solidFill>
                <a:effectLst/>
                <a:latin typeface="+mj-lt"/>
                <a:ea typeface="+mj-ea"/>
                <a:cs typeface="+mj-cs"/>
              </a:defRPr>
            </a:lvl1pPr>
          </a:lstStyle>
          <a:p>
            <a:r>
              <a:rPr lang="en-US" altLang="zh-CN" sz="8000"/>
              <a:t>Thank You!!!..</a:t>
            </a:r>
            <a:r>
              <a:rPr lang="en-US" altLang="zh-CN" sz="3600"/>
              <a:t>.</a:t>
            </a:r>
            <a:endParaRPr lang="zh-CN" altLang="en-US" sz="3600" dirty="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7395" y="2138680"/>
            <a:ext cx="9989185" cy="2193290"/>
          </a:xfrm>
        </p:spPr>
        <p:txBody>
          <a:bodyPr>
            <a:noAutofit/>
          </a:bodyPr>
          <a:p>
            <a:r>
              <a:rPr lang="en-IN" altLang="en-US" sz="8000"/>
              <a:t>Open for</a:t>
            </a:r>
            <a:r>
              <a:rPr lang="en-US" sz="8000"/>
              <a:t> Questions ?</a:t>
            </a:r>
            <a:endParaRPr lang="en-US" sz="8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40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Company Background Information</a:t>
            </a:r>
            <a:endParaRPr lang="en-US" altLang="zh-CN" sz="40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p>
        </p:txBody>
      </p:sp>
      <p:sp>
        <p:nvSpPr>
          <p:cNvPr id="2" name="Content Placeholder 2"/>
          <p:cNvSpPr>
            <a:spLocks noGrp="1"/>
          </p:cNvSpPr>
          <p:nvPr/>
        </p:nvSpPr>
        <p:spPr>
          <a:xfrm>
            <a:off x="715010" y="1688465"/>
            <a:ext cx="10638790" cy="45967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a:sym typeface="+mn-ea"/>
              </a:rPr>
              <a:t>Kshiti CleanTech Pvt. Ltd</a:t>
            </a:r>
            <a:r>
              <a:rPr lang="en-GB" sz="3600">
                <a:sym typeface="+mn-ea"/>
              </a:rPr>
              <a:t>.</a:t>
            </a:r>
            <a:endParaRPr lang="en-GB">
              <a:sym typeface="+mn-ea"/>
            </a:endParaRPr>
          </a:p>
          <a:p>
            <a:pPr marL="0" indent="0">
              <a:buNone/>
            </a:pPr>
            <a:r>
              <a:rPr lang="en-US" altLang="en-GB"/>
              <a:t>	</a:t>
            </a:r>
            <a:r>
              <a:rPr lang="en-GB" sz="2400"/>
              <a:t>Mr Sharad Pustake</a:t>
            </a:r>
            <a:r>
              <a:rPr lang="en-US" altLang="en-GB" sz="2400"/>
              <a:t>,</a:t>
            </a:r>
            <a:endParaRPr lang="en-GB" sz="2400"/>
          </a:p>
          <a:p>
            <a:pPr marL="0" indent="0">
              <a:buNone/>
            </a:pPr>
            <a:r>
              <a:rPr lang="en-US" altLang="en-GB" sz="2400"/>
              <a:t>	</a:t>
            </a:r>
            <a:r>
              <a:rPr lang="en-GB" sz="2400"/>
              <a:t>President ,   Foundation for Interdisciplinary Research, India; </a:t>
            </a:r>
            <a:r>
              <a:rPr lang="en-US" altLang="en-GB" sz="2400"/>
              <a:t>	</a:t>
            </a:r>
            <a:r>
              <a:rPr lang="en-GB" sz="2400"/>
              <a:t>www.fir-india.com</a:t>
            </a:r>
            <a:endParaRPr lang="en-GB" sz="2400"/>
          </a:p>
          <a:p>
            <a:pPr marL="457200" lvl="1" indent="0">
              <a:buNone/>
            </a:pPr>
            <a:r>
              <a:rPr lang="en-US" altLang="en-GB" sz="2400"/>
              <a:t>	</a:t>
            </a:r>
            <a:r>
              <a:rPr lang="en-GB" sz="2400"/>
              <a:t>Mentor &amp; Advisor,  Kshiti CleanTech Pvt. Ltd., India; </a:t>
            </a:r>
            <a:r>
              <a:rPr lang="en-US" altLang="en-GB" sz="2400"/>
              <a:t>	</a:t>
            </a:r>
            <a:r>
              <a:rPr lang="en-GB" sz="2400"/>
              <a:t>www.kshiti.com        </a:t>
            </a:r>
            <a:endParaRPr lang="en-US" altLang="en-GB" sz="2400"/>
          </a:p>
          <a:p>
            <a:pPr marL="457200" lvl="1" indent="0">
              <a:buNone/>
            </a:pPr>
            <a:r>
              <a:rPr lang="en-US" altLang="en-GB" sz="2400"/>
              <a:t>	</a:t>
            </a:r>
            <a:r>
              <a:rPr lang="en-GB" sz="2400"/>
              <a:t>Executive Director , Shikhar Outward Bound  Institute, India; </a:t>
            </a:r>
            <a:r>
              <a:rPr lang="en-US" altLang="en-GB" sz="2400"/>
              <a:t>	</a:t>
            </a:r>
            <a:r>
              <a:rPr lang="en-GB" sz="2400"/>
              <a:t>www.shikhar.org </a:t>
            </a:r>
            <a:endParaRPr lang="en-GB" sz="2400"/>
          </a:p>
          <a:p>
            <a:pPr marL="457200" lvl="1" indent="0">
              <a:buNone/>
            </a:pPr>
            <a:endParaRPr lang="en-GB" altLang="en-GB" sz="2400"/>
          </a:p>
          <a:p>
            <a:pPr lvl="0"/>
            <a:r>
              <a:rPr lang="en-US" altLang="en-GB" sz="3805"/>
              <a:t>I</a:t>
            </a:r>
            <a:r>
              <a:rPr lang="en-US" altLang="en-GB" sz="3805" b="1" baseline="30000"/>
              <a:t>2</a:t>
            </a:r>
            <a:r>
              <a:rPr lang="en-US" altLang="en-GB" sz="3805"/>
              <a:t>IT IEEE Agriculture Lab.</a:t>
            </a:r>
            <a:endParaRPr lang="en-GB" sz="3805"/>
          </a:p>
          <a:p>
            <a:pPr marL="457200" lvl="1" indent="0">
              <a:buNone/>
            </a:pPr>
            <a:endParaRPr lang="en-GB" sz="2800"/>
          </a:p>
          <a:p>
            <a:pPr lvl="1"/>
            <a:endParaRPr lang="en-GB" sz="2800"/>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nvSpPr>
        <p:spPr>
          <a:xfrm>
            <a:off x="838200" y="1567815"/>
            <a:ext cx="10515600" cy="45961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GB"/>
              <a:t>	</a:t>
            </a:r>
            <a:endParaRPr lang="en-US" altLang="en-GB"/>
          </a:p>
          <a:p>
            <a:pPr marL="0" indent="0">
              <a:buNone/>
            </a:pPr>
            <a:endParaRPr lang="en-US" altLang="en-GB"/>
          </a:p>
          <a:p>
            <a:endParaRPr lang="en-US" altLang="en-GB"/>
          </a:p>
        </p:txBody>
      </p:sp>
      <p:graphicFrame>
        <p:nvGraphicFramePr>
          <p:cNvPr id="4" name="Diagram 3"/>
          <p:cNvGraphicFramePr/>
          <p:nvPr/>
        </p:nvGraphicFramePr>
        <p:xfrm>
          <a:off x="2232660" y="115633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Title 1"/>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rPr>
              <a:t>Introduction to domain</a:t>
            </a:r>
            <a:endParaRPr lang="en-IN" sz="40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endParaRPr>
          </a:p>
        </p:txBody>
      </p:sp>
    </p:spTree>
    <p:custDataLst>
      <p:tags r:id="rId6"/>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nvSpPr>
        <p:spPr>
          <a:xfrm>
            <a:off x="838200" y="2313940"/>
            <a:ext cx="10515600" cy="3863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GB"/>
              <a:t>Collected Images Of Fishes.</a:t>
            </a:r>
            <a:endParaRPr lang="en-US" altLang="en-GB"/>
          </a:p>
          <a:p>
            <a:r>
              <a:rPr lang="en-US" altLang="en-GB"/>
              <a:t>Created the data set.</a:t>
            </a:r>
            <a:endParaRPr lang="en-US" altLang="en-GB"/>
          </a:p>
          <a:p>
            <a:r>
              <a:rPr lang="en-US" altLang="en-GB"/>
              <a:t>Collected research Papers .</a:t>
            </a:r>
            <a:endParaRPr lang="en-US" altLang="en-GB"/>
          </a:p>
          <a:p>
            <a:r>
              <a:rPr lang="en-US" altLang="en-GB"/>
              <a:t>Developed Machine Learning Model.</a:t>
            </a:r>
            <a:endParaRPr lang="en-US" altLang="en-GB"/>
          </a:p>
          <a:p>
            <a:r>
              <a:rPr lang="en-US" altLang="en-GB"/>
              <a:t>Developing Android App.</a:t>
            </a:r>
            <a:endParaRPr lang="en-US" altLang="en-GB"/>
          </a:p>
        </p:txBody>
      </p:sp>
      <p:sp>
        <p:nvSpPr>
          <p:cNvPr id="10" name="Title 1"/>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chemeClr val="accent1"/>
                </a:solidFill>
                <a:effectLst/>
                <a:latin typeface="Times New Roman" panose="02020603050405020304" pitchFamily="18" charset="0"/>
                <a:ea typeface="Calibri" panose="020F0502020204030204" pitchFamily="34" charset="0"/>
              </a:rPr>
              <a:t>Details of your work responsibilities during the internship</a:t>
            </a:r>
            <a:endParaRPr lang="en-IN" sz="4000" b="1" dirty="0">
              <a:solidFill>
                <a:schemeClr val="accent1"/>
              </a:solidFill>
              <a:effectLst/>
              <a:latin typeface="Times New Roman" panose="02020603050405020304" pitchFamily="18" charset="0"/>
              <a:ea typeface="Calibri" panose="020F0502020204030204" pitchFamily="34" charset="0"/>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IN" sz="4000" b="1" dirty="0">
                <a:solidFill>
                  <a:schemeClr val="accent1"/>
                </a:solidFill>
                <a:effectLst/>
                <a:latin typeface="Times New Roman" panose="02020603050405020304" pitchFamily="18" charset="0"/>
                <a:ea typeface="Calibri" panose="020F0502020204030204" pitchFamily="34" charset="0"/>
              </a:rPr>
              <a:t>Dataset:</a:t>
            </a:r>
            <a:endParaRPr lang="en-US" altLang="en-IN" sz="4000" b="1" dirty="0">
              <a:solidFill>
                <a:schemeClr val="accent1"/>
              </a:solidFill>
              <a:effectLst/>
              <a:latin typeface="Times New Roman" panose="02020603050405020304" pitchFamily="18" charset="0"/>
              <a:ea typeface="Calibri" panose="020F0502020204030204" pitchFamily="34" charset="0"/>
            </a:endParaRPr>
          </a:p>
        </p:txBody>
      </p:sp>
      <p:pic>
        <p:nvPicPr>
          <p:cNvPr id="2" name="Picture 1"/>
          <p:cNvPicPr>
            <a:picLocks noChangeAspect="1"/>
          </p:cNvPicPr>
          <p:nvPr/>
        </p:nvPicPr>
        <p:blipFill>
          <a:blip r:embed="rId1"/>
          <a:stretch>
            <a:fillRect/>
          </a:stretch>
        </p:blipFill>
        <p:spPr>
          <a:xfrm>
            <a:off x="2654300" y="1245870"/>
            <a:ext cx="8382000" cy="5612130"/>
          </a:xfrm>
          <a:prstGeom prst="rect">
            <a:avLst/>
          </a:prstGeom>
        </p:spPr>
      </p:pic>
      <p:sp>
        <p:nvSpPr>
          <p:cNvPr id="4" name="Rectangles 3"/>
          <p:cNvSpPr/>
          <p:nvPr/>
        </p:nvSpPr>
        <p:spPr>
          <a:xfrm>
            <a:off x="2654300" y="1246505"/>
            <a:ext cx="2987040" cy="4445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ustDataLst>
      <p:tags r:id="rId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1"/>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chemeClr val="accent1"/>
                </a:solidFill>
                <a:effectLst/>
                <a:latin typeface="Times New Roman" panose="02020603050405020304" pitchFamily="18" charset="0"/>
                <a:ea typeface="Calibri" panose="020F0502020204030204" pitchFamily="34" charset="0"/>
              </a:rPr>
              <a:t>Research Papers:</a:t>
            </a:r>
            <a:endParaRPr lang="en-IN" sz="4000" b="1" dirty="0">
              <a:solidFill>
                <a:schemeClr val="accent1"/>
              </a:solidFill>
              <a:effectLst/>
              <a:latin typeface="Times New Roman" panose="02020603050405020304" pitchFamily="18" charset="0"/>
              <a:ea typeface="Calibri" panose="020F0502020204030204" pitchFamily="34" charset="0"/>
            </a:endParaRPr>
          </a:p>
        </p:txBody>
      </p:sp>
      <p:sp>
        <p:nvSpPr>
          <p:cNvPr id="2" name="Text Box 1"/>
          <p:cNvSpPr txBox="1"/>
          <p:nvPr/>
        </p:nvSpPr>
        <p:spPr>
          <a:xfrm>
            <a:off x="1125855" y="1691005"/>
            <a:ext cx="10513060" cy="4030980"/>
          </a:xfrm>
          <a:prstGeom prst="rect">
            <a:avLst/>
          </a:prstGeom>
          <a:noFill/>
        </p:spPr>
        <p:txBody>
          <a:bodyPr wrap="square" rtlCol="0">
            <a:spAutoFit/>
          </a:bodyPr>
          <a:p>
            <a:r>
              <a:rPr lang="en-US" sz="3200"/>
              <a:t>• </a:t>
            </a:r>
            <a:r>
              <a:rPr lang="en-US" sz="3200">
                <a:latin typeface="Times New Roman" panose="02020603050405020304" pitchFamily="18" charset="0"/>
                <a:cs typeface="Times New Roman" panose="02020603050405020304" pitchFamily="18" charset="0"/>
              </a:rPr>
              <a:t>Fish Identification and freshness classification through</a:t>
            </a:r>
            <a:r>
              <a:rPr lang="en-IN" altLang="en-US" sz="320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Image</a:t>
            </a:r>
            <a:r>
              <a:rPr lang="en-IN" altLang="en-US" sz="320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Processing using Artificial Neural Network.</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A low-cost imaging framework for freshness evaluation from</a:t>
            </a:r>
            <a:r>
              <a:rPr lang="en-IN" altLang="en-US" sz="320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multifocal fish tissues. </a:t>
            </a:r>
            <a:endParaRPr lang="en-US" sz="32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Design and implementation of fish freshness detection algorithm using deep learning</a:t>
            </a: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1"/>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chemeClr val="accent1"/>
                </a:solidFill>
                <a:effectLst/>
                <a:latin typeface="Times New Roman" panose="02020603050405020304" pitchFamily="18" charset="0"/>
                <a:ea typeface="Calibri" panose="020F0502020204030204" pitchFamily="34" charset="0"/>
              </a:rPr>
              <a:t>Machine Learning </a:t>
            </a:r>
            <a:r>
              <a:rPr lang="en-US" altLang="en-IN" sz="4000" b="1" dirty="0">
                <a:solidFill>
                  <a:schemeClr val="accent1"/>
                </a:solidFill>
                <a:effectLst/>
                <a:latin typeface="Times New Roman" panose="02020603050405020304" pitchFamily="18" charset="0"/>
                <a:ea typeface="Calibri" panose="020F0502020204030204" pitchFamily="34" charset="0"/>
              </a:rPr>
              <a:t>Model</a:t>
            </a:r>
            <a:r>
              <a:rPr lang="en-IN" sz="4000" b="1" dirty="0">
                <a:solidFill>
                  <a:schemeClr val="accent1"/>
                </a:solidFill>
                <a:effectLst/>
                <a:latin typeface="Times New Roman" panose="02020603050405020304" pitchFamily="18" charset="0"/>
                <a:ea typeface="Calibri" panose="020F0502020204030204" pitchFamily="34" charset="0"/>
              </a:rPr>
              <a:t>:</a:t>
            </a:r>
            <a:endParaRPr lang="en-IN" sz="4000" b="1" dirty="0">
              <a:solidFill>
                <a:schemeClr val="accent1"/>
              </a:solidFill>
              <a:effectLst/>
              <a:latin typeface="Times New Roman" panose="02020603050405020304" pitchFamily="18" charset="0"/>
              <a:ea typeface="Calibri" panose="020F0502020204030204" pitchFamily="34" charset="0"/>
            </a:endParaRPr>
          </a:p>
        </p:txBody>
      </p:sp>
      <p:pic>
        <p:nvPicPr>
          <p:cNvPr id="2" name="Picture 1"/>
          <p:cNvPicPr>
            <a:picLocks noChangeAspect="1"/>
          </p:cNvPicPr>
          <p:nvPr/>
        </p:nvPicPr>
        <p:blipFill>
          <a:blip r:embed="rId1"/>
          <a:stretch>
            <a:fillRect/>
          </a:stretch>
        </p:blipFill>
        <p:spPr>
          <a:xfrm>
            <a:off x="2117090" y="1567180"/>
            <a:ext cx="7957820" cy="47967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1"/>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chemeClr val="accent1"/>
                </a:solidFill>
                <a:effectLst/>
                <a:latin typeface="Times New Roman" panose="02020603050405020304" pitchFamily="18" charset="0"/>
                <a:ea typeface="Calibri" panose="020F0502020204030204" pitchFamily="34" charset="0"/>
              </a:rPr>
              <a:t>Mobile App:</a:t>
            </a:r>
            <a:endParaRPr lang="en-IN" sz="4000" b="1" dirty="0">
              <a:solidFill>
                <a:schemeClr val="accent1"/>
              </a:solidFill>
              <a:effectLst/>
              <a:latin typeface="Times New Roman" panose="02020603050405020304" pitchFamily="18" charset="0"/>
              <a:ea typeface="Calibri" panose="020F0502020204030204" pitchFamily="34" charset="0"/>
            </a:endParaRPr>
          </a:p>
        </p:txBody>
      </p:sp>
      <p:pic>
        <p:nvPicPr>
          <p:cNvPr id="2" name="Picture 1" descr="login"/>
          <p:cNvPicPr>
            <a:picLocks noChangeAspect="1"/>
          </p:cNvPicPr>
          <p:nvPr/>
        </p:nvPicPr>
        <p:blipFill>
          <a:blip r:embed="rId1"/>
          <a:stretch>
            <a:fillRect/>
          </a:stretch>
        </p:blipFill>
        <p:spPr>
          <a:xfrm>
            <a:off x="4220210" y="1234440"/>
            <a:ext cx="4476115" cy="51384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chemeClr val="accent1"/>
                </a:solidFill>
                <a:latin typeface="Times New Roman" panose="02020603050405020304" pitchFamily="18" charset="0"/>
                <a:ea typeface="Calibri" panose="020F0502020204030204" pitchFamily="34" charset="0"/>
              </a:rPr>
              <a:t>S</a:t>
            </a:r>
            <a:r>
              <a:rPr lang="en-IN" sz="4000" b="1" dirty="0">
                <a:solidFill>
                  <a:schemeClr val="accent1"/>
                </a:solidFill>
                <a:effectLst/>
                <a:latin typeface="Times New Roman" panose="02020603050405020304" pitchFamily="18" charset="0"/>
                <a:ea typeface="Calibri" panose="020F0502020204030204" pitchFamily="34" charset="0"/>
              </a:rPr>
              <a:t>kills acquired and the experiences:</a:t>
            </a:r>
            <a:endParaRPr lang="en-IN" sz="4000" b="1" dirty="0">
              <a:solidFill>
                <a:schemeClr val="accent1"/>
              </a:solidFill>
              <a:effectLst/>
              <a:latin typeface="Times New Roman" panose="02020603050405020304" pitchFamily="18" charset="0"/>
              <a:ea typeface="Calibri" panose="020F0502020204030204" pitchFamily="34" charset="0"/>
            </a:endParaRPr>
          </a:p>
        </p:txBody>
      </p:sp>
      <p:sp>
        <p:nvSpPr>
          <p:cNvPr id="4" name="Content Placeholder 2"/>
          <p:cNvSpPr>
            <a:spLocks noGrp="1"/>
          </p:cNvSpPr>
          <p:nvPr/>
        </p:nvSpPr>
        <p:spPr>
          <a:xfrm>
            <a:off x="838200" y="2118995"/>
            <a:ext cx="10515600" cy="3827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GB"/>
              <a:t>Python.</a:t>
            </a:r>
            <a:endParaRPr lang="en-US" altLang="en-GB"/>
          </a:p>
          <a:p>
            <a:r>
              <a:rPr lang="en-US" altLang="en-GB"/>
              <a:t>Research Paper Selection.</a:t>
            </a:r>
            <a:endParaRPr lang="en-US" altLang="en-GB"/>
          </a:p>
          <a:p>
            <a:r>
              <a:rPr lang="en-US" altLang="en-GB"/>
              <a:t>Dataset Creation.</a:t>
            </a:r>
            <a:endParaRPr lang="en-US" altLang="en-GB"/>
          </a:p>
          <a:p>
            <a:r>
              <a:rPr lang="en-US" altLang="en-GB"/>
              <a:t>Machine Learning.</a:t>
            </a:r>
            <a:endParaRPr lang="en-US" altLang="en-GB"/>
          </a:p>
          <a:p>
            <a:r>
              <a:rPr lang="en-US" altLang="en-GB"/>
              <a:t>Android.</a:t>
            </a:r>
            <a:endParaRPr lang="en-US" altLang="en-GB"/>
          </a:p>
          <a:p>
            <a:endParaRPr lang="en-US" altLang="en-GB"/>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0923145622"/>
  <p:tag name="MH_LIBRARY" val="GRAPHIC"/>
  <p:tag name="MH_ORDER" val="Freeform 9"/>
</p:tagLst>
</file>

<file path=ppt/tags/tag10.xml><?xml version="1.0" encoding="utf-8"?>
<p:tagLst xmlns:p="http://schemas.openxmlformats.org/presentationml/2006/main">
  <p:tag name="KSO_WM_TEMPLATE_CATEGORY" val="custom"/>
  <p:tag name="KSO_WM_TEMPLATE_INDEX" val="160564"/>
  <p:tag name="KSO_WM_TAG_VERSION" val="1.0"/>
  <p:tag name="KSO_WM_SLIDE_ID" val="custom160564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11.xml><?xml version="1.0" encoding="utf-8"?>
<p:tagLst xmlns:p="http://schemas.openxmlformats.org/presentationml/2006/main">
  <p:tag name="KSO_WM_TEMPLATE_CATEGORY" val="custom"/>
  <p:tag name="KSO_WM_TEMPLATE_INDEX" val="160564"/>
  <p:tag name="KSO_WM_TAG_VERSION" val="1.0"/>
  <p:tag name="KSO_WM_SLIDE_ID" val="custom160564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12.xml><?xml version="1.0" encoding="utf-8"?>
<p:tagLst xmlns:p="http://schemas.openxmlformats.org/presentationml/2006/main">
  <p:tag name="KSO_WM_TEMPLATE_CATEGORY" val="custom"/>
  <p:tag name="KSO_WM_TEMPLATE_INDEX" val="160564"/>
  <p:tag name="KSO_WM_TAG_VERSION" val="1.0"/>
  <p:tag name="KSO_WM_SLIDE_ID" val="custom160564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13.xml><?xml version="1.0" encoding="utf-8"?>
<p:tagLst xmlns:p="http://schemas.openxmlformats.org/presentationml/2006/main">
  <p:tag name="MH_TYPE" val="#NeiR#"/>
  <p:tag name="MH_NUMBER" val="4"/>
  <p:tag name="MH_CATEGORY" val="#BingLLB#"/>
  <p:tag name="MH_LAYOUT" val="SubTitle"/>
  <p:tag name="MH" val="20150923145735"/>
  <p:tag name="MH_LIBRARY" val="GRAPHIC"/>
  <p:tag name="KSO_WM_TEMPLATE_CATEGORY" val="custom"/>
  <p:tag name="KSO_WM_TEMPLATE_INDEX" val="160564"/>
  <p:tag name="KSO_WM_TAG_VERSION" val="1.0"/>
  <p:tag name="KSO_WM_SLIDE_ID" val="custom160564_13"/>
  <p:tag name="KSO_WM_SLIDE_INDEX" val="13"/>
  <p:tag name="KSO_WM_SLIDE_ITEM_CNT" val="1"/>
  <p:tag name="KSO_WM_SLIDE_LAYOUT" val="a_l"/>
  <p:tag name="KSO_WM_SLIDE_LAYOUT_CNT" val="1_1"/>
  <p:tag name="KSO_WM_SLIDE_TYPE" val="text"/>
  <p:tag name="KSO_WM_BEAUTIFY_FLAG" val="#wm#"/>
  <p:tag name="KSO_WM_SLIDE_POSITION" val="296*272"/>
  <p:tag name="KSO_WM_SLIDE_SIZE" val="368*56"/>
  <p:tag name="KSO_WM_DIAGRAM_GROUP_CODE" val="l1-2"/>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MH_TYPE" val="#NeiR#"/>
  <p:tag name="MH_NUMBER" val="1"/>
  <p:tag name="MH_CATEGORY" val="#TuWHP#"/>
  <p:tag name="MH_LAYOUT" val="SubTitle"/>
  <p:tag name="MH" val="20150923151412"/>
  <p:tag name="MH_LIBRARY" val="GRAPHIC"/>
  <p:tag name="KSO_WM_TEMPLATE_CATEGORY" val="custom"/>
  <p:tag name="KSO_WM_TEMPLATE_INDEX" val="160564"/>
  <p:tag name="KSO_WM_TAG_VERSION" val="1.0"/>
  <p:tag name="KSO_WM_SLIDE_ID" val="custom160564_28"/>
  <p:tag name="KSO_WM_SLIDE_INDEX" val="28"/>
  <p:tag name="KSO_WM_SLIDE_ITEM_CNT" val="2"/>
  <p:tag name="KSO_WM_SLIDE_LAYOUT" val="a_f_d"/>
  <p:tag name="KSO_WM_SLIDE_LAYOUT_CNT" val="1_1_1"/>
  <p:tag name="KSO_WM_SLIDE_TYPE" val="text"/>
  <p:tag name="KSO_WM_BEAUTIFY_FLAG" val="#wm#"/>
  <p:tag name="KSO_WM_SLIDE_POSITION" val="199*141"/>
  <p:tag name="KSO_WM_SLIDE_SIZE" val="562*362"/>
</p:tagLst>
</file>

<file path=ppt/tags/tag2.xml><?xml version="1.0" encoding="utf-8"?>
<p:tagLst xmlns:p="http://schemas.openxmlformats.org/presentationml/2006/main">
  <p:tag name="MH" val="20150923145622"/>
  <p:tag name="MH_LIBRARY" val="GRAPHIC"/>
  <p:tag name="MH_ORDER" val="Straight Connector 13"/>
</p:tagLst>
</file>

<file path=ppt/tags/tag3.xml><?xml version="1.0" encoding="utf-8"?>
<p:tagLst xmlns:p="http://schemas.openxmlformats.org/presentationml/2006/main">
  <p:tag name="KSO_WM_TAG_VERSION" val="1.0"/>
  <p:tag name="KSO_WM_TEMPLATE_CATEGORY" val="custom"/>
  <p:tag name="KSO_WM_TEMPLATE_INDEX" val="160564"/>
</p:tagLst>
</file>

<file path=ppt/tags/tag4.xml><?xml version="1.0" encoding="utf-8"?>
<p:tagLst xmlns:p="http://schemas.openxmlformats.org/presentationml/2006/main">
  <p:tag name="KSO_WM_TAG_VERSION" val="1.0"/>
  <p:tag name="KSO_WM_TEMPLATE_CATEGORY" val="custom"/>
  <p:tag name="KSO_WM_TEMPLATE_INDEX" val="160564"/>
</p:tagLst>
</file>

<file path=ppt/tags/tag5.xml><?xml version="1.0" encoding="utf-8"?>
<p:tagLst xmlns:p="http://schemas.openxmlformats.org/presentationml/2006/main">
  <p:tag name="KSO_WM_TEMPLATE_THUMBS_INDEX" val="1、4、5、8、12、16、19、25、27、28、29"/>
  <p:tag name="KSO_WM_TEMPLATE_CATEGORY" val="custom"/>
  <p:tag name="KSO_WM_TEMPLATE_INDEX" val="160564"/>
  <p:tag name="KSO_WM_TAG_VERSION" val="1.0"/>
  <p:tag name="KSO_WM_SLIDE_ID" val="custom160564_1"/>
  <p:tag name="KSO_WM_SLIDE_INDEX" val="1"/>
  <p:tag name="KSO_WM_SLIDE_ITEM_CNT" val="2"/>
  <p:tag name="KSO_WM_SLIDE_LAYOUT" val="a_b"/>
  <p:tag name="KSO_WM_SLIDE_LAYOUT_CNT" val="1_1"/>
  <p:tag name="KSO_WM_SLIDE_TYPE" val="title"/>
  <p:tag name="KSO_WM_BEAUTIFY_FLAG" val="#wm#"/>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9.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heme/theme1.xml><?xml version="1.0" encoding="utf-8"?>
<a:theme xmlns:a="http://schemas.openxmlformats.org/drawingml/2006/main" name="Office Theme">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1907</Words>
  <Application>WPS Presentation</Application>
  <PresentationFormat>宽屏</PresentationFormat>
  <Paragraphs>81</Paragraphs>
  <Slides>14</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黑体</vt:lpstr>
      <vt:lpstr>Wingdings 3</vt:lpstr>
      <vt:lpstr>Times New Roman</vt:lpstr>
      <vt:lpstr>Calibri</vt:lpstr>
      <vt:lpstr>DengXian</vt:lpstr>
      <vt:lpstr>Microsoft YaHei</vt:lpstr>
      <vt:lpstr>Arial Unicode MS</vt:lpstr>
      <vt:lpstr>Office Theme</vt:lpstr>
      <vt:lpstr>Detection of freshness of fish using mobile camera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Outcomes:</vt:lpstr>
      <vt:lpstr>Future Scope:</vt:lpstr>
      <vt:lpstr>Conclusion:</vt:lpstr>
      <vt:lpstr>PowerPoint 演示文稿</vt:lpstr>
      <vt:lpstr>Open for Questions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saksh</cp:lastModifiedBy>
  <cp:revision>206</cp:revision>
  <dcterms:created xsi:type="dcterms:W3CDTF">2015-09-21T02:24:00Z</dcterms:created>
  <dcterms:modified xsi:type="dcterms:W3CDTF">2022-05-13T05:58:49Z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1033-11.2.0.11130</vt:lpwstr>
  </property>
  <property fmtid="{D5CDD505-2E9C-101B-9397-08002B2CF9AE}" pid="3" name="ICV">
    <vt:lpwstr>086EC6D2CA51494488BDA1D21C2C1E8F</vt:lpwstr>
  </property>
</Properties>
</file>