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2" d="100"/>
          <a:sy n="42" d="100"/>
        </p:scale>
        <p:origin x="231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E2ED72B-C7ED-42A1-BAF1-FCD352A5B6AF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E6C0177-4E82-4368-8067-16A6D7318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77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41A0-F23A-43FA-83D1-E31D4152A9DA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2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00F81-7B1D-44D9-956E-BFDC5B99358E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5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8D63-362C-4AFB-83D6-C438B660031F}" type="datetime1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Dr. Reema Patel, B.Tech, IIIT Surat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7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D003-30A7-4190-BF88-831F60743AFD}" type="datetime1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Dr. Reema Patel, B.Tech, IIIT Surat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4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9BFE-1979-4BEC-A076-88815775FB7C}" type="datetime1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l-PL" smtClean="0"/>
              <a:t>Dr. Reema Patel, B.Tech, IIIT Surat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5016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717F67-B464-49DB-A876-A2715C0C87D9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l-PL" smtClean="0"/>
              <a:t>Dr. Reema Patel, B.Tech, IIIT Surat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8147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A899-1386-437D-93F9-7FD48F33DE78}" type="datetime1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Dr. Reema Patel, B.Tech, IIIT Surat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94840"/>
      </p:ext>
    </p:extLst>
  </p:cSld>
  <p:clrMapOvr>
    <a:masterClrMapping/>
  </p:clrMapOvr>
</p:sldLayout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Blockchain</a:t>
            </a:r>
            <a:r>
              <a:rPr lang="en-US" dirty="0" smtClean="0"/>
              <a:t> Technology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Dr. </a:t>
            </a:r>
            <a:r>
              <a:rPr lang="en-US" dirty="0" err="1" smtClean="0"/>
              <a:t>Reema</a:t>
            </a:r>
            <a:r>
              <a:rPr lang="en-US" dirty="0" smtClean="0"/>
              <a:t> </a:t>
            </a:r>
            <a:r>
              <a:rPr lang="en-US" dirty="0" err="1" smtClean="0"/>
              <a:t>patel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4DC3D-8FD0-4E43-AED6-C586F573C61E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6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7D64-7866-46A5-9118-D8DDF8BD9161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57" y="1932282"/>
            <a:ext cx="9444601" cy="384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1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7D64-7866-46A5-9118-D8DDF8BD9161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79" y="1983277"/>
            <a:ext cx="8943751" cy="36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21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37D64-7866-46A5-9118-D8DDF8BD9161}" type="datetime1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smtClean="0"/>
              <a:t>Dr. Reema Patel, B.Tech, IIIT Surat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8729C-DB62-471E-B013-4D08229BD6A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814" y="2257475"/>
            <a:ext cx="9122626" cy="35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477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3529</TotalTime>
  <Words>310</Words>
  <Application>Microsoft Office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Blockchain Technology</vt:lpstr>
      <vt:lpstr>PowerPoint Presentation</vt:lpstr>
      <vt:lpstr>What money is used for?</vt:lpstr>
      <vt:lpstr>What money is used for?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Reema</dc:creator>
  <cp:lastModifiedBy>Reema Patel</cp:lastModifiedBy>
  <cp:revision>330</cp:revision>
  <dcterms:created xsi:type="dcterms:W3CDTF">2016-03-05T07:56:10Z</dcterms:created>
  <dcterms:modified xsi:type="dcterms:W3CDTF">2022-09-06T07:00:46Z</dcterms:modified>
</cp:coreProperties>
</file>