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30A4DA-827F-4B47-AC01-1B346BA3F47B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tuparna Biswas" initials="RB" lastIdx="3" clrIdx="0">
    <p:extLst>
      <p:ext uri="{19B8F6BF-5375-455C-9EA6-DF929625EA0E}">
        <p15:presenceInfo xmlns:p15="http://schemas.microsoft.com/office/powerpoint/2012/main" userId="S-1-5-21-2452520104-2720243783-2387571157-965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5259-F25E-4406-9D6E-C3314474E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8C01F-8282-413E-BD05-A6232DBB4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664DA-D0BB-4D4D-8E43-9D2F4FE76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2FAA-DECA-4AB6-AE08-5FC2F059F5F2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8D5C7-4D25-4516-ABF6-B51400B26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146F0-C6D4-439E-897A-1AFFE0C8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78B9-6304-40D8-AA92-C0B107020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09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47BE7-44C9-4B87-801C-5B812257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052D4-9548-469F-B071-EBD120890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13064-E96C-49B4-A69B-D69B3287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2FAA-DECA-4AB6-AE08-5FC2F059F5F2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37E74-2D12-43B8-B4C7-3F11BC1A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C1811-C1BE-438E-9253-648750B6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78B9-6304-40D8-AA92-C0B107020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17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911231-4611-4F43-AA69-6C3157136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06D68-871C-42A6-9A9D-EAE85B4C5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006AD-903E-45B4-BF16-98548925A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2FAA-DECA-4AB6-AE08-5FC2F059F5F2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C4E4E-2753-4978-A8B8-1F573AAD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E27D4-E8C0-4C31-970E-EE3A1822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78B9-6304-40D8-AA92-C0B107020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64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55D7-9410-481A-89A1-710CBB7F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B8031-B1C4-456E-B579-50EA95BCD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0878A-7CDF-4BCA-9DA2-D3758E48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2FAA-DECA-4AB6-AE08-5FC2F059F5F2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66665-1BBF-42D5-AA91-5BC249825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995A8-2F66-4714-917C-E577E50AF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78B9-6304-40D8-AA92-C0B107020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14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3A87-510A-40A2-9FB8-C5B5FD58D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CE29F-C4EE-45E6-9946-BDA9461D3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9306A-E1EC-4C9D-8337-92C9C9FB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2FAA-DECA-4AB6-AE08-5FC2F059F5F2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3C52F-5044-47AB-B78C-9A2479D1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3DFEF-D6BF-443F-A505-E7174CB8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78B9-6304-40D8-AA92-C0B107020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53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509C-EE19-4764-870E-EF9CB320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DDD59-4B05-4B42-97FB-3A22719AB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4E8C6-3F35-4ADA-A419-E287E1BB7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A460A-9744-4DED-A6D3-F4A596A6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2FAA-DECA-4AB6-AE08-5FC2F059F5F2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95EF8-092F-48A7-9A9F-1AC9828D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E5305-654D-41E1-9539-B45996B89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78B9-6304-40D8-AA92-C0B107020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29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7586-B10E-4533-9BD6-84477BBF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138B2-FBD5-45D5-8BF4-40D59E8F3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9A945-8FDF-48B2-96E9-3F0C417ED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6510F-6FC3-49E9-AE22-866D0C7F1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932EFF-26AA-4D37-B363-A2FE3331A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833555-A5A3-4D1C-A16D-460DF045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2FAA-DECA-4AB6-AE08-5FC2F059F5F2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94A9D9-9603-40DC-95C7-04844B8A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EFC244-F8DD-415B-9EA4-E2BCB034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78B9-6304-40D8-AA92-C0B107020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32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C061-CA98-4C88-B912-C70A6400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AD3F94-B104-4C81-A885-0CCE04A1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2FAA-DECA-4AB6-AE08-5FC2F059F5F2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DAB51-865D-42B6-A03A-ED871E44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C5C3A-0E3E-4337-8D79-E124FF62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78B9-6304-40D8-AA92-C0B107020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40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BA7784-68AF-4219-8AFC-3341103A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2FAA-DECA-4AB6-AE08-5FC2F059F5F2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5C2CD-1ED3-4878-89A9-F94D6C51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E25FA-077A-4845-973A-7B08EB80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78B9-6304-40D8-AA92-C0B107020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47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24DB-BF1D-4FBB-8224-5B83409D8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C5675-6239-449B-A4CC-2603E4D3A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C2014-56E3-4B1C-AEA7-5DE228825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ADDA9-F63F-42B3-BAAF-E6548746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2FAA-DECA-4AB6-AE08-5FC2F059F5F2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88106-6D30-495B-B331-5E336DC6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63B2A-7891-49A2-A40B-48C90C93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78B9-6304-40D8-AA92-C0B107020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79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75D43-F374-41AC-8D68-5DB28E85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A52896-D8FF-437B-96CB-CE306D9B2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62E88-AB87-4843-900F-248CBAA1F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134E7-3F2C-4BD0-988B-5CFE50FF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2FAA-DECA-4AB6-AE08-5FC2F059F5F2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99BC5-D97F-4068-B7AC-F109FF35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9E171-1577-4734-818E-5FC5A61E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78B9-6304-40D8-AA92-C0B107020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59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24842-E92E-4516-9864-D9F5207D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55AA3-C232-4387-807A-03708FB14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896E3-F950-48EA-9B81-8B33BAB0A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42FAA-DECA-4AB6-AE08-5FC2F059F5F2}" type="datetimeFigureOut">
              <a:rPr lang="en-IN" smtClean="0"/>
              <a:t>14-07-2019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F14B4-AA32-4478-AA4D-819C970FE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71111-19D6-4553-891C-7718BE274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878B9-6304-40D8-AA92-C0B107020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7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22DC2D-41A5-4D7F-A1BB-5BC58DD5BE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9" r="-2" b="1349"/>
          <a:stretch/>
        </p:blipFill>
        <p:spPr>
          <a:xfrm>
            <a:off x="1837697" y="346793"/>
            <a:ext cx="7634717" cy="508634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FBFB726-C455-49E1-9694-7E614ECA8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7274" y="5629273"/>
            <a:ext cx="7161321" cy="577047"/>
          </a:xfrm>
        </p:spPr>
        <p:txBody>
          <a:bodyPr>
            <a:noAutofit/>
          </a:bodyPr>
          <a:lstStyle/>
          <a:p>
            <a:r>
              <a:rPr lang="en-US" sz="2400" dirty="0"/>
              <a:t>EDA OF FAST </a:t>
            </a:r>
            <a:r>
              <a:rPr lang="en-US" sz="2400"/>
              <a:t>FOOD RESTAURANTS </a:t>
            </a:r>
            <a:r>
              <a:rPr lang="en-US" sz="2400" dirty="0"/>
              <a:t>IN US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3835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B268-8081-47ED-8B0E-792EE11FA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901" y="244137"/>
            <a:ext cx="8371643" cy="73684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What is the most popular Fast Food Restaurants in US?</a:t>
            </a:r>
            <a:endParaRPr lang="en-IN" sz="2400" b="1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E88AD8D-41B1-4103-A4D1-585B25E13CEC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035728" y="6032377"/>
            <a:ext cx="10120544" cy="5814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i="1" dirty="0"/>
              <a:t>Presence of McDonald’s is the highest in US. So it can be said McDonald’s is the most popular restaurant in US followed by Burger King and Taco Bell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835055-7EAE-4444-AA43-2BDD4A710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871" y="1393796"/>
            <a:ext cx="7210517" cy="445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6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93B8AE3-A081-4282-B5FE-1BEF9AB58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151" y="866762"/>
            <a:ext cx="9383697" cy="491522"/>
          </a:xfrm>
        </p:spPr>
        <p:txBody>
          <a:bodyPr>
            <a:normAutofit/>
          </a:bodyPr>
          <a:lstStyle/>
          <a:p>
            <a:r>
              <a:rPr lang="en-US" sz="2400" b="1" dirty="0"/>
              <a:t>In which province count of the Fast Food Restaurants is highest?</a:t>
            </a:r>
            <a:endParaRPr lang="en-IN" sz="2400" b="1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279973F-FBEF-401A-9667-9C893C4E6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1662" y="5871445"/>
            <a:ext cx="8993080" cy="359491"/>
          </a:xfrm>
        </p:spPr>
        <p:txBody>
          <a:bodyPr>
            <a:noAutofit/>
          </a:bodyPr>
          <a:lstStyle/>
          <a:p>
            <a:pPr algn="l"/>
            <a:r>
              <a:rPr lang="en-US" sz="1400" i="1" dirty="0"/>
              <a:t>‘</a:t>
            </a:r>
            <a:r>
              <a:rPr lang="en-US" sz="1800" i="1" dirty="0"/>
              <a:t>CA’ is in the highest position followed by ‘TX’ and ‘OH’.</a:t>
            </a:r>
            <a:endParaRPr lang="en-IN" sz="1800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4081EF-B8CF-442A-9D3B-005DD922577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190" y="1540707"/>
            <a:ext cx="7668998" cy="3904356"/>
          </a:xfrm>
        </p:spPr>
      </p:pic>
    </p:spTree>
    <p:extLst>
      <p:ext uri="{BB962C8B-B14F-4D97-AF65-F5344CB8AC3E}">
        <p14:creationId xmlns:p14="http://schemas.microsoft.com/office/powerpoint/2010/main" val="3826264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93B8AE3-A081-4282-B5FE-1BEF9AB58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151" y="627064"/>
            <a:ext cx="9383697" cy="525461"/>
          </a:xfrm>
        </p:spPr>
        <p:txBody>
          <a:bodyPr>
            <a:normAutofit/>
          </a:bodyPr>
          <a:lstStyle/>
          <a:p>
            <a:r>
              <a:rPr lang="en-US" sz="2400" b="1" dirty="0"/>
              <a:t>In which city count of the Fast Food Restaurants is highest?</a:t>
            </a:r>
            <a:endParaRPr lang="en-IN" sz="2400" b="1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279973F-FBEF-401A-9667-9C893C4E6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1662" y="6001305"/>
            <a:ext cx="8993080" cy="395601"/>
          </a:xfrm>
        </p:spPr>
        <p:txBody>
          <a:bodyPr>
            <a:noAutofit/>
          </a:bodyPr>
          <a:lstStyle/>
          <a:p>
            <a:pPr algn="l"/>
            <a:r>
              <a:rPr lang="en-US" sz="1400" i="1" dirty="0"/>
              <a:t>‘</a:t>
            </a:r>
            <a:r>
              <a:rPr lang="en-US" sz="1800" i="1" dirty="0"/>
              <a:t>Cincinnati’ is </a:t>
            </a:r>
            <a:r>
              <a:rPr lang="en-US" sz="1800" i="1"/>
              <a:t>in the highest </a:t>
            </a:r>
            <a:r>
              <a:rPr lang="en-US" sz="1800" i="1" dirty="0"/>
              <a:t>position followed by ‘Las Vegas’ and ‘Houston’.</a:t>
            </a:r>
            <a:endParaRPr lang="en-IN" sz="18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963FF2-F3F5-42B5-A119-277EA4C12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358284"/>
            <a:ext cx="7493731" cy="434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1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E0BD-CADA-42DD-A1C6-483ECF1D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en-US" sz="2400" b="1" dirty="0"/>
              <a:t>In the below charts we are trying to highlight the top 10 Fast Food restaurants in ‘CA’ and ‘Cincinnati’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2841BE-BA2A-41A5-A2C7-255248E70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1937073"/>
            <a:ext cx="5534024" cy="37779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B8FC97-338A-4D05-9637-A42630483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937073"/>
            <a:ext cx="5791200" cy="37112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FCE78B-104E-44B0-BB52-9B9DF2A5A3B4}"/>
              </a:ext>
            </a:extLst>
          </p:cNvPr>
          <p:cNvSpPr txBox="1"/>
          <p:nvPr/>
        </p:nvSpPr>
        <p:spPr>
          <a:xfrm>
            <a:off x="838200" y="6123543"/>
            <a:ext cx="1066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 both the cases we can see McDonald’s is in the leading position.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40183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3AC8-E63F-4E89-9768-5CB67E22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What is the Impact of geographical location in Fast Food Restaurant business?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A2D565-84A6-4B29-A269-EDBEDD4B5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41" y="1825625"/>
            <a:ext cx="2753859" cy="22939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49F487-1694-4A01-8EED-1F593012B02C}"/>
              </a:ext>
            </a:extLst>
          </p:cNvPr>
          <p:cNvSpPr txBox="1"/>
          <p:nvPr/>
        </p:nvSpPr>
        <p:spPr>
          <a:xfrm>
            <a:off x="1038225" y="5124450"/>
            <a:ext cx="10096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 from the above graph we can see there is some relation between province and latitude. </a:t>
            </a:r>
          </a:p>
          <a:p>
            <a:endParaRPr lang="en-US" i="1" dirty="0"/>
          </a:p>
          <a:p>
            <a:r>
              <a:rPr lang="en-US" i="1" dirty="0"/>
              <a:t>In particular latitude Fast Food restaurants are more.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41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F542-849F-4826-9E13-0B6EB9AF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In which Latitude Number of Fast </a:t>
            </a:r>
            <a:r>
              <a:rPr lang="en-US" sz="2400" b="1"/>
              <a:t>Food Restaurants </a:t>
            </a:r>
            <a:r>
              <a:rPr lang="en-US" sz="2400" b="1" dirty="0"/>
              <a:t>are more?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DBEBBB-1A30-48F6-9F61-F75E4B86F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1416050"/>
            <a:ext cx="7286625" cy="328023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529A08-3398-4DFF-9657-586983009D15}"/>
              </a:ext>
            </a:extLst>
          </p:cNvPr>
          <p:cNvSpPr txBox="1"/>
          <p:nvPr/>
        </p:nvSpPr>
        <p:spPr>
          <a:xfrm>
            <a:off x="612559" y="5619565"/>
            <a:ext cx="10386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We have Selected top 4 provinces in US (‘CA’,’TX’,’OH’ and ‘FL’)</a:t>
            </a:r>
          </a:p>
          <a:p>
            <a:endParaRPr lang="en-US" i="1" dirty="0"/>
          </a:p>
          <a:p>
            <a:r>
              <a:rPr lang="en-US" i="1" dirty="0"/>
              <a:t>In the latitude between 30 to 43 (approximately) the Fast Food restaurants are more in US.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529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231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EDA OF FAST FOOD RESTAURANTS IN US</vt:lpstr>
      <vt:lpstr>What is the most popular Fast Food Restaurants in US?</vt:lpstr>
      <vt:lpstr>In which province count of the Fast Food Restaurants is highest?</vt:lpstr>
      <vt:lpstr>In which city count of the Fast Food Restaurants is highest?</vt:lpstr>
      <vt:lpstr>In the below charts we are trying to highlight the top 10 Fast Food restaurants in ‘CA’ and ‘Cincinnati’</vt:lpstr>
      <vt:lpstr>What is the Impact of geographical location in Fast Food Restaurant business?</vt:lpstr>
      <vt:lpstr>In which Latitude Number of Fast Food Restaurants are more?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OF FAST FOOD RESTAURANT IN US</dc:title>
  <dc:creator>Rituparna Biswas</dc:creator>
  <cp:lastModifiedBy>Rituparna Biswas</cp:lastModifiedBy>
  <cp:revision>19</cp:revision>
  <dcterms:created xsi:type="dcterms:W3CDTF">2019-07-13T19:09:23Z</dcterms:created>
  <dcterms:modified xsi:type="dcterms:W3CDTF">2019-07-14T17:10:13Z</dcterms:modified>
</cp:coreProperties>
</file>