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C9CDA-06AD-448B-AE43-AF39E35C9415}" v="1" dt="2024-07-21T12:56:05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>
        <p:scale>
          <a:sx n="50" d="100"/>
          <a:sy n="50" d="100"/>
        </p:scale>
        <p:origin x="1572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Ahmad" userId="d3510f94-5988-4c3a-9ef9-f2f99b91dc31" providerId="ADAL" clId="{562C9CDA-06AD-448B-AE43-AF39E35C9415}"/>
    <pc:docChg chg="undo custSel addSld delSld modSld sldOrd">
      <pc:chgData name="Ali Ahmad" userId="d3510f94-5988-4c3a-9ef9-f2f99b91dc31" providerId="ADAL" clId="{562C9CDA-06AD-448B-AE43-AF39E35C9415}" dt="2024-08-04T07:10:37.151" v="306" actId="47"/>
      <pc:docMkLst>
        <pc:docMk/>
      </pc:docMkLst>
      <pc:sldChg chg="modSp mod">
        <pc:chgData name="Ali Ahmad" userId="d3510f94-5988-4c3a-9ef9-f2f99b91dc31" providerId="ADAL" clId="{562C9CDA-06AD-448B-AE43-AF39E35C9415}" dt="2024-07-26T16:34:33.157" v="266" actId="20577"/>
        <pc:sldMkLst>
          <pc:docMk/>
          <pc:sldMk cId="2772807980" sldId="256"/>
        </pc:sldMkLst>
        <pc:spChg chg="mod">
          <ac:chgData name="Ali Ahmad" userId="d3510f94-5988-4c3a-9ef9-f2f99b91dc31" providerId="ADAL" clId="{562C9CDA-06AD-448B-AE43-AF39E35C9415}" dt="2024-07-26T16:34:33.157" v="266" actId="20577"/>
          <ac:spMkLst>
            <pc:docMk/>
            <pc:sldMk cId="2772807980" sldId="256"/>
            <ac:spMk id="3" creationId="{C4EAED8B-40B8-2F67-2CA2-D6CB3B6F8578}"/>
          </ac:spMkLst>
        </pc:spChg>
      </pc:sldChg>
      <pc:sldChg chg="modSp mod">
        <pc:chgData name="Ali Ahmad" userId="d3510f94-5988-4c3a-9ef9-f2f99b91dc31" providerId="ADAL" clId="{562C9CDA-06AD-448B-AE43-AF39E35C9415}" dt="2024-07-21T12:56:32.117" v="22" actId="27636"/>
        <pc:sldMkLst>
          <pc:docMk/>
          <pc:sldMk cId="349862419" sldId="258"/>
        </pc:sldMkLst>
        <pc:spChg chg="mod">
          <ac:chgData name="Ali Ahmad" userId="d3510f94-5988-4c3a-9ef9-f2f99b91dc31" providerId="ADAL" clId="{562C9CDA-06AD-448B-AE43-AF39E35C9415}" dt="2024-07-20T14:34:31.603" v="11" actId="113"/>
          <ac:spMkLst>
            <pc:docMk/>
            <pc:sldMk cId="349862419" sldId="258"/>
            <ac:spMk id="2" creationId="{035C383B-F10C-7ECB-AA0D-9A79BD44F6B7}"/>
          </ac:spMkLst>
        </pc:spChg>
        <pc:spChg chg="mod">
          <ac:chgData name="Ali Ahmad" userId="d3510f94-5988-4c3a-9ef9-f2f99b91dc31" providerId="ADAL" clId="{562C9CDA-06AD-448B-AE43-AF39E35C9415}" dt="2024-07-21T12:56:32.117" v="22" actId="27636"/>
          <ac:spMkLst>
            <pc:docMk/>
            <pc:sldMk cId="349862419" sldId="258"/>
            <ac:spMk id="3" creationId="{F9AAA8B0-E93B-E9BB-8C09-E2F8D0D61EB5}"/>
          </ac:spMkLst>
        </pc:spChg>
      </pc:sldChg>
      <pc:sldChg chg="modSp del mod">
        <pc:chgData name="Ali Ahmad" userId="d3510f94-5988-4c3a-9ef9-f2f99b91dc31" providerId="ADAL" clId="{562C9CDA-06AD-448B-AE43-AF39E35C9415}" dt="2024-07-31T19:06:28.391" v="297" actId="2696"/>
        <pc:sldMkLst>
          <pc:docMk/>
          <pc:sldMk cId="2639771135" sldId="259"/>
        </pc:sldMkLst>
        <pc:spChg chg="mod">
          <ac:chgData name="Ali Ahmad" userId="d3510f94-5988-4c3a-9ef9-f2f99b91dc31" providerId="ADAL" clId="{562C9CDA-06AD-448B-AE43-AF39E35C9415}" dt="2024-07-21T18:20:48.487" v="247" actId="113"/>
          <ac:spMkLst>
            <pc:docMk/>
            <pc:sldMk cId="2639771135" sldId="259"/>
            <ac:spMk id="2" creationId="{72C2B2EC-99A5-254E-1B8F-9051BBBBDDFD}"/>
          </ac:spMkLst>
        </pc:spChg>
        <pc:spChg chg="mod">
          <ac:chgData name="Ali Ahmad" userId="d3510f94-5988-4c3a-9ef9-f2f99b91dc31" providerId="ADAL" clId="{562C9CDA-06AD-448B-AE43-AF39E35C9415}" dt="2024-07-22T10:52:00.584" v="252" actId="27636"/>
          <ac:spMkLst>
            <pc:docMk/>
            <pc:sldMk cId="2639771135" sldId="259"/>
            <ac:spMk id="3" creationId="{BE626091-3B69-DCC0-994D-701843DDEA07}"/>
          </ac:spMkLst>
        </pc:spChg>
      </pc:sldChg>
      <pc:sldChg chg="modSp mod">
        <pc:chgData name="Ali Ahmad" userId="d3510f94-5988-4c3a-9ef9-f2f99b91dc31" providerId="ADAL" clId="{562C9CDA-06AD-448B-AE43-AF39E35C9415}" dt="2024-07-21T18:20:51.581" v="248" actId="113"/>
        <pc:sldMkLst>
          <pc:docMk/>
          <pc:sldMk cId="3166029343" sldId="260"/>
        </pc:sldMkLst>
        <pc:spChg chg="mod">
          <ac:chgData name="Ali Ahmad" userId="d3510f94-5988-4c3a-9ef9-f2f99b91dc31" providerId="ADAL" clId="{562C9CDA-06AD-448B-AE43-AF39E35C9415}" dt="2024-07-21T18:20:51.581" v="248" actId="113"/>
          <ac:spMkLst>
            <pc:docMk/>
            <pc:sldMk cId="3166029343" sldId="260"/>
            <ac:spMk id="2" creationId="{6F41F449-8457-0E38-E3B4-75FA6F83C166}"/>
          </ac:spMkLst>
        </pc:spChg>
        <pc:spChg chg="mod">
          <ac:chgData name="Ali Ahmad" userId="d3510f94-5988-4c3a-9ef9-f2f99b91dc31" providerId="ADAL" clId="{562C9CDA-06AD-448B-AE43-AF39E35C9415}" dt="2024-07-21T13:02:38.648" v="56" actId="20577"/>
          <ac:spMkLst>
            <pc:docMk/>
            <pc:sldMk cId="3166029343" sldId="260"/>
            <ac:spMk id="3" creationId="{A96A4C0A-7CD6-52C8-5795-CE203917B8A2}"/>
          </ac:spMkLst>
        </pc:spChg>
      </pc:sldChg>
      <pc:sldChg chg="del">
        <pc:chgData name="Ali Ahmad" userId="d3510f94-5988-4c3a-9ef9-f2f99b91dc31" providerId="ADAL" clId="{562C9CDA-06AD-448B-AE43-AF39E35C9415}" dt="2024-07-21T13:01:33.887" v="29" actId="2696"/>
        <pc:sldMkLst>
          <pc:docMk/>
          <pc:sldMk cId="607336469" sldId="261"/>
        </pc:sldMkLst>
      </pc:sldChg>
      <pc:sldChg chg="modSp del mod ord">
        <pc:chgData name="Ali Ahmad" userId="d3510f94-5988-4c3a-9ef9-f2f99b91dc31" providerId="ADAL" clId="{562C9CDA-06AD-448B-AE43-AF39E35C9415}" dt="2024-08-04T07:10:36.309" v="305" actId="47"/>
        <pc:sldMkLst>
          <pc:docMk/>
          <pc:sldMk cId="2564379909" sldId="263"/>
        </pc:sldMkLst>
        <pc:spChg chg="mod">
          <ac:chgData name="Ali Ahmad" userId="d3510f94-5988-4c3a-9ef9-f2f99b91dc31" providerId="ADAL" clId="{562C9CDA-06AD-448B-AE43-AF39E35C9415}" dt="2024-07-31T19:05:17.669" v="289" actId="20577"/>
          <ac:spMkLst>
            <pc:docMk/>
            <pc:sldMk cId="2564379909" sldId="263"/>
            <ac:spMk id="2" creationId="{25E5519D-E5FA-5BA8-A4BA-A225CA110308}"/>
          </ac:spMkLst>
        </pc:spChg>
        <pc:spChg chg="mod">
          <ac:chgData name="Ali Ahmad" userId="d3510f94-5988-4c3a-9ef9-f2f99b91dc31" providerId="ADAL" clId="{562C9CDA-06AD-448B-AE43-AF39E35C9415}" dt="2024-07-31T19:05:48.602" v="293" actId="13926"/>
          <ac:spMkLst>
            <pc:docMk/>
            <pc:sldMk cId="2564379909" sldId="263"/>
            <ac:spMk id="3" creationId="{3AACD20F-C850-EB87-7F72-C016CF415169}"/>
          </ac:spMkLst>
        </pc:spChg>
      </pc:sldChg>
      <pc:sldChg chg="modSp add del mod">
        <pc:chgData name="Ali Ahmad" userId="d3510f94-5988-4c3a-9ef9-f2f99b91dc31" providerId="ADAL" clId="{562C9CDA-06AD-448B-AE43-AF39E35C9415}" dt="2024-08-04T07:10:34.257" v="303" actId="47"/>
        <pc:sldMkLst>
          <pc:docMk/>
          <pc:sldMk cId="3587581020" sldId="264"/>
        </pc:sldMkLst>
        <pc:spChg chg="mod">
          <ac:chgData name="Ali Ahmad" userId="d3510f94-5988-4c3a-9ef9-f2f99b91dc31" providerId="ADAL" clId="{562C9CDA-06AD-448B-AE43-AF39E35C9415}" dt="2024-07-31T19:04:07.624" v="282" actId="13926"/>
          <ac:spMkLst>
            <pc:docMk/>
            <pc:sldMk cId="3587581020" sldId="264"/>
            <ac:spMk id="5" creationId="{FFB07957-8AEC-E74B-74C4-5935935C9130}"/>
          </ac:spMkLst>
        </pc:spChg>
      </pc:sldChg>
      <pc:sldChg chg="modSp add del mod">
        <pc:chgData name="Ali Ahmad" userId="d3510f94-5988-4c3a-9ef9-f2f99b91dc31" providerId="ADAL" clId="{562C9CDA-06AD-448B-AE43-AF39E35C9415}" dt="2024-08-04T07:10:35.296" v="304" actId="47"/>
        <pc:sldMkLst>
          <pc:docMk/>
          <pc:sldMk cId="2996022595" sldId="265"/>
        </pc:sldMkLst>
        <pc:spChg chg="mod">
          <ac:chgData name="Ali Ahmad" userId="d3510f94-5988-4c3a-9ef9-f2f99b91dc31" providerId="ADAL" clId="{562C9CDA-06AD-448B-AE43-AF39E35C9415}" dt="2024-08-04T06:59:30.039" v="300" actId="13926"/>
          <ac:spMkLst>
            <pc:docMk/>
            <pc:sldMk cId="2996022595" sldId="265"/>
            <ac:spMk id="3" creationId="{3AACD20F-C850-EB87-7F72-C016CF415169}"/>
          </ac:spMkLst>
        </pc:spChg>
      </pc:sldChg>
      <pc:sldChg chg="add">
        <pc:chgData name="Ali Ahmad" userId="d3510f94-5988-4c3a-9ef9-f2f99b91dc31" providerId="ADAL" clId="{562C9CDA-06AD-448B-AE43-AF39E35C9415}" dt="2024-07-31T19:01:42.643" v="269" actId="2890"/>
        <pc:sldMkLst>
          <pc:docMk/>
          <pc:sldMk cId="2218198170" sldId="266"/>
        </pc:sldMkLst>
      </pc:sldChg>
      <pc:sldChg chg="add del">
        <pc:chgData name="Ali Ahmad" userId="d3510f94-5988-4c3a-9ef9-f2f99b91dc31" providerId="ADAL" clId="{562C9CDA-06AD-448B-AE43-AF39E35C9415}" dt="2024-07-31T19:06:18.516" v="296" actId="2696"/>
        <pc:sldMkLst>
          <pc:docMk/>
          <pc:sldMk cId="451296651" sldId="267"/>
        </pc:sldMkLst>
      </pc:sldChg>
      <pc:sldChg chg="modSp add del mod">
        <pc:chgData name="Ali Ahmad" userId="d3510f94-5988-4c3a-9ef9-f2f99b91dc31" providerId="ADAL" clId="{562C9CDA-06AD-448B-AE43-AF39E35C9415}" dt="2024-08-04T07:10:37.151" v="306" actId="47"/>
        <pc:sldMkLst>
          <pc:docMk/>
          <pc:sldMk cId="891365146" sldId="268"/>
        </pc:sldMkLst>
        <pc:spChg chg="mod">
          <ac:chgData name="Ali Ahmad" userId="d3510f94-5988-4c3a-9ef9-f2f99b91dc31" providerId="ADAL" clId="{562C9CDA-06AD-448B-AE43-AF39E35C9415}" dt="2024-08-04T07:04:16.399" v="302" actId="13926"/>
          <ac:spMkLst>
            <pc:docMk/>
            <pc:sldMk cId="891365146" sldId="268"/>
            <ac:spMk id="3" creationId="{BE626091-3B69-DCC0-994D-701843DDEA07}"/>
          </ac:spMkLst>
        </pc:spChg>
      </pc:sldChg>
      <pc:sldChg chg="add del">
        <pc:chgData name="Ali Ahmad" userId="d3510f94-5988-4c3a-9ef9-f2f99b91dc31" providerId="ADAL" clId="{562C9CDA-06AD-448B-AE43-AF39E35C9415}" dt="2024-07-31T19:06:32.545" v="298" actId="2696"/>
        <pc:sldMkLst>
          <pc:docMk/>
          <pc:sldMk cId="749400608" sldId="269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BB58C-7D29-435C-843A-72E8911338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A07EC-5370-4449-A3D3-91D0B8F634CC}">
      <dgm:prSet/>
      <dgm:spPr/>
      <dgm:t>
        <a:bodyPr/>
        <a:lstStyle/>
        <a:p>
          <a:r>
            <a:rPr lang="en-US" b="0" i="0"/>
            <a:t>Analyze ShopEasy's recent marketing campaign data to identify reasons for declining customer engagement and conversion rates despite increased investment. Provide actionable insights to optimize future strategies.</a:t>
          </a:r>
          <a:endParaRPr lang="en-US"/>
        </a:p>
      </dgm:t>
    </dgm:pt>
    <dgm:pt modelId="{D7B3B0A2-4921-40FC-B41E-6644D5301ACE}" type="parTrans" cxnId="{36ADEC39-E86D-4210-9E41-E8780BAE3047}">
      <dgm:prSet/>
      <dgm:spPr/>
      <dgm:t>
        <a:bodyPr/>
        <a:lstStyle/>
        <a:p>
          <a:endParaRPr lang="en-US"/>
        </a:p>
      </dgm:t>
    </dgm:pt>
    <dgm:pt modelId="{3BAB713C-E487-4375-B056-CA4555571167}" type="sibTrans" cxnId="{36ADEC39-E86D-4210-9E41-E8780BAE3047}">
      <dgm:prSet/>
      <dgm:spPr/>
      <dgm:t>
        <a:bodyPr/>
        <a:lstStyle/>
        <a:p>
          <a:endParaRPr lang="en-US"/>
        </a:p>
      </dgm:t>
    </dgm:pt>
    <dgm:pt modelId="{AE72EC58-ADB3-490F-AFAD-FA1AFCEDF007}">
      <dgm:prSet/>
      <dgm:spPr/>
      <dgm:t>
        <a:bodyPr/>
        <a:lstStyle/>
        <a:p>
          <a:r>
            <a:rPr lang="en-US" b="0" i="0"/>
            <a:t>Analyze ShopEasy's customer feedback (reviews &amp; social media comments) to identify key pain points causing declining satisfaction and engagement. Provide data-driven insights to improve customer experience (CX) and conversion rates.</a:t>
          </a:r>
          <a:endParaRPr lang="en-US"/>
        </a:p>
      </dgm:t>
    </dgm:pt>
    <dgm:pt modelId="{D0BDD8F2-F1C6-46C0-964C-2BD83C259A1C}" type="parTrans" cxnId="{990B915E-2BF8-4B57-97C2-C868781125B6}">
      <dgm:prSet/>
      <dgm:spPr/>
      <dgm:t>
        <a:bodyPr/>
        <a:lstStyle/>
        <a:p>
          <a:endParaRPr lang="en-US"/>
        </a:p>
      </dgm:t>
    </dgm:pt>
    <dgm:pt modelId="{1738B782-A805-4C2E-B0D3-C5B59CD14EC7}" type="sibTrans" cxnId="{990B915E-2BF8-4B57-97C2-C868781125B6}">
      <dgm:prSet/>
      <dgm:spPr/>
      <dgm:t>
        <a:bodyPr/>
        <a:lstStyle/>
        <a:p>
          <a:endParaRPr lang="en-US"/>
        </a:p>
      </dgm:t>
    </dgm:pt>
    <dgm:pt modelId="{4B87A926-48EE-44E2-B515-0B34D1D6E713}" type="pres">
      <dgm:prSet presAssocID="{1EFBB58C-7D29-435C-843A-72E8911338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DD97E1-7C0E-4DED-9754-CFABF5124C44}" type="pres">
      <dgm:prSet presAssocID="{03AA07EC-5370-4449-A3D3-91D0B8F634CC}" presName="hierRoot1" presStyleCnt="0"/>
      <dgm:spPr/>
    </dgm:pt>
    <dgm:pt modelId="{F3F4494B-F61D-43D1-BFBB-26507E72BE50}" type="pres">
      <dgm:prSet presAssocID="{03AA07EC-5370-4449-A3D3-91D0B8F634CC}" presName="composite" presStyleCnt="0"/>
      <dgm:spPr/>
    </dgm:pt>
    <dgm:pt modelId="{60A939A8-FFB7-4607-B30F-C7C14A0040CC}" type="pres">
      <dgm:prSet presAssocID="{03AA07EC-5370-4449-A3D3-91D0B8F634CC}" presName="background" presStyleLbl="node0" presStyleIdx="0" presStyleCnt="2"/>
      <dgm:spPr/>
    </dgm:pt>
    <dgm:pt modelId="{C1CAD025-222A-4F57-973A-A6775305CAE9}" type="pres">
      <dgm:prSet presAssocID="{03AA07EC-5370-4449-A3D3-91D0B8F634CC}" presName="text" presStyleLbl="fgAcc0" presStyleIdx="0" presStyleCnt="2">
        <dgm:presLayoutVars>
          <dgm:chPref val="3"/>
        </dgm:presLayoutVars>
      </dgm:prSet>
      <dgm:spPr/>
    </dgm:pt>
    <dgm:pt modelId="{F16C74FF-BE74-4CAF-B3CC-D9600C473909}" type="pres">
      <dgm:prSet presAssocID="{03AA07EC-5370-4449-A3D3-91D0B8F634CC}" presName="hierChild2" presStyleCnt="0"/>
      <dgm:spPr/>
    </dgm:pt>
    <dgm:pt modelId="{CEB6AF84-8E25-436B-9E71-80387E758D8D}" type="pres">
      <dgm:prSet presAssocID="{AE72EC58-ADB3-490F-AFAD-FA1AFCEDF007}" presName="hierRoot1" presStyleCnt="0"/>
      <dgm:spPr/>
    </dgm:pt>
    <dgm:pt modelId="{86F97F05-3AC3-44C8-B801-250488BE13EE}" type="pres">
      <dgm:prSet presAssocID="{AE72EC58-ADB3-490F-AFAD-FA1AFCEDF007}" presName="composite" presStyleCnt="0"/>
      <dgm:spPr/>
    </dgm:pt>
    <dgm:pt modelId="{0A3B5779-99BD-42C4-AF65-3460CE839D29}" type="pres">
      <dgm:prSet presAssocID="{AE72EC58-ADB3-490F-AFAD-FA1AFCEDF007}" presName="background" presStyleLbl="node0" presStyleIdx="1" presStyleCnt="2"/>
      <dgm:spPr/>
    </dgm:pt>
    <dgm:pt modelId="{D71F325C-554A-4017-8530-D845151B0F79}" type="pres">
      <dgm:prSet presAssocID="{AE72EC58-ADB3-490F-AFAD-FA1AFCEDF007}" presName="text" presStyleLbl="fgAcc0" presStyleIdx="1" presStyleCnt="2">
        <dgm:presLayoutVars>
          <dgm:chPref val="3"/>
        </dgm:presLayoutVars>
      </dgm:prSet>
      <dgm:spPr/>
    </dgm:pt>
    <dgm:pt modelId="{0783D0A4-7F23-4C9F-8319-231F24347CCD}" type="pres">
      <dgm:prSet presAssocID="{AE72EC58-ADB3-490F-AFAD-FA1AFCEDF007}" presName="hierChild2" presStyleCnt="0"/>
      <dgm:spPr/>
    </dgm:pt>
  </dgm:ptLst>
  <dgm:cxnLst>
    <dgm:cxn modelId="{36ADEC39-E86D-4210-9E41-E8780BAE3047}" srcId="{1EFBB58C-7D29-435C-843A-72E8911338A0}" destId="{03AA07EC-5370-4449-A3D3-91D0B8F634CC}" srcOrd="0" destOrd="0" parTransId="{D7B3B0A2-4921-40FC-B41E-6644D5301ACE}" sibTransId="{3BAB713C-E487-4375-B056-CA4555571167}"/>
    <dgm:cxn modelId="{990B915E-2BF8-4B57-97C2-C868781125B6}" srcId="{1EFBB58C-7D29-435C-843A-72E8911338A0}" destId="{AE72EC58-ADB3-490F-AFAD-FA1AFCEDF007}" srcOrd="1" destOrd="0" parTransId="{D0BDD8F2-F1C6-46C0-964C-2BD83C259A1C}" sibTransId="{1738B782-A805-4C2E-B0D3-C5B59CD14EC7}"/>
    <dgm:cxn modelId="{DD827946-DD42-4ADB-A934-DEE9AE667D67}" type="presOf" srcId="{03AA07EC-5370-4449-A3D3-91D0B8F634CC}" destId="{C1CAD025-222A-4F57-973A-A6775305CAE9}" srcOrd="0" destOrd="0" presId="urn:microsoft.com/office/officeart/2005/8/layout/hierarchy1"/>
    <dgm:cxn modelId="{CCE62BBB-5A1C-415F-8B0A-E6054C478960}" type="presOf" srcId="{AE72EC58-ADB3-490F-AFAD-FA1AFCEDF007}" destId="{D71F325C-554A-4017-8530-D845151B0F79}" srcOrd="0" destOrd="0" presId="urn:microsoft.com/office/officeart/2005/8/layout/hierarchy1"/>
    <dgm:cxn modelId="{33B0BEBD-C023-4539-9537-52C49542D416}" type="presOf" srcId="{1EFBB58C-7D29-435C-843A-72E8911338A0}" destId="{4B87A926-48EE-44E2-B515-0B34D1D6E713}" srcOrd="0" destOrd="0" presId="urn:microsoft.com/office/officeart/2005/8/layout/hierarchy1"/>
    <dgm:cxn modelId="{5C6F91F7-4C3C-45A0-9E38-C8D2DDE0EB4F}" type="presParOf" srcId="{4B87A926-48EE-44E2-B515-0B34D1D6E713}" destId="{43DD97E1-7C0E-4DED-9754-CFABF5124C44}" srcOrd="0" destOrd="0" presId="urn:microsoft.com/office/officeart/2005/8/layout/hierarchy1"/>
    <dgm:cxn modelId="{E303133F-A06E-4E88-9025-AC8D1BCB88E2}" type="presParOf" srcId="{43DD97E1-7C0E-4DED-9754-CFABF5124C44}" destId="{F3F4494B-F61D-43D1-BFBB-26507E72BE50}" srcOrd="0" destOrd="0" presId="urn:microsoft.com/office/officeart/2005/8/layout/hierarchy1"/>
    <dgm:cxn modelId="{865EA0D2-CD01-41F8-A2B7-7A073DB1BC34}" type="presParOf" srcId="{F3F4494B-F61D-43D1-BFBB-26507E72BE50}" destId="{60A939A8-FFB7-4607-B30F-C7C14A0040CC}" srcOrd="0" destOrd="0" presId="urn:microsoft.com/office/officeart/2005/8/layout/hierarchy1"/>
    <dgm:cxn modelId="{52C9B6B4-61D7-4799-B221-CBCE51814145}" type="presParOf" srcId="{F3F4494B-F61D-43D1-BFBB-26507E72BE50}" destId="{C1CAD025-222A-4F57-973A-A6775305CAE9}" srcOrd="1" destOrd="0" presId="urn:microsoft.com/office/officeart/2005/8/layout/hierarchy1"/>
    <dgm:cxn modelId="{E8EFECF9-7375-4262-BA88-BB4E6B2D651B}" type="presParOf" srcId="{43DD97E1-7C0E-4DED-9754-CFABF5124C44}" destId="{F16C74FF-BE74-4CAF-B3CC-D9600C473909}" srcOrd="1" destOrd="0" presId="urn:microsoft.com/office/officeart/2005/8/layout/hierarchy1"/>
    <dgm:cxn modelId="{C812E39F-707D-421D-B6BA-A6E57FA33145}" type="presParOf" srcId="{4B87A926-48EE-44E2-B515-0B34D1D6E713}" destId="{CEB6AF84-8E25-436B-9E71-80387E758D8D}" srcOrd="1" destOrd="0" presId="urn:microsoft.com/office/officeart/2005/8/layout/hierarchy1"/>
    <dgm:cxn modelId="{7F8938F7-0648-4AE7-965C-6BA3D6A79D09}" type="presParOf" srcId="{CEB6AF84-8E25-436B-9E71-80387E758D8D}" destId="{86F97F05-3AC3-44C8-B801-250488BE13EE}" srcOrd="0" destOrd="0" presId="urn:microsoft.com/office/officeart/2005/8/layout/hierarchy1"/>
    <dgm:cxn modelId="{97B40E79-A6FC-47E2-9148-6DB2CB58789F}" type="presParOf" srcId="{86F97F05-3AC3-44C8-B801-250488BE13EE}" destId="{0A3B5779-99BD-42C4-AF65-3460CE839D29}" srcOrd="0" destOrd="0" presId="urn:microsoft.com/office/officeart/2005/8/layout/hierarchy1"/>
    <dgm:cxn modelId="{FAB0D90F-43D7-40A4-9FE6-59F65163EC19}" type="presParOf" srcId="{86F97F05-3AC3-44C8-B801-250488BE13EE}" destId="{D71F325C-554A-4017-8530-D845151B0F79}" srcOrd="1" destOrd="0" presId="urn:microsoft.com/office/officeart/2005/8/layout/hierarchy1"/>
    <dgm:cxn modelId="{B6C6DA09-EE8A-45E6-9866-BF4366CF456F}" type="presParOf" srcId="{CEB6AF84-8E25-436B-9E71-80387E758D8D}" destId="{0783D0A4-7F23-4C9F-8319-231F24347CC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FD1206-6384-49DE-B886-427E751151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AFDE46-71C3-4F3A-8D12-1384A0B460C7}">
      <dgm:prSet/>
      <dgm:spPr/>
      <dgm:t>
        <a:bodyPr/>
        <a:lstStyle/>
        <a:p>
          <a:r>
            <a:rPr lang="en-US" b="1"/>
            <a:t>Conversion Rate: </a:t>
          </a:r>
          <a:r>
            <a:rPr lang="en-US"/>
            <a:t>Percentage of website visitors who make a purchase.</a:t>
          </a:r>
        </a:p>
      </dgm:t>
    </dgm:pt>
    <dgm:pt modelId="{2913EF70-9C0D-4988-9E72-F635FA54E391}" type="parTrans" cxnId="{38F31AE2-DD2C-4F99-870D-4EA719871E62}">
      <dgm:prSet/>
      <dgm:spPr/>
      <dgm:t>
        <a:bodyPr/>
        <a:lstStyle/>
        <a:p>
          <a:endParaRPr lang="en-US"/>
        </a:p>
      </dgm:t>
    </dgm:pt>
    <dgm:pt modelId="{096D4E61-03F1-4594-B4CF-795FCAB5A577}" type="sibTrans" cxnId="{38F31AE2-DD2C-4F99-870D-4EA719871E62}">
      <dgm:prSet/>
      <dgm:spPr/>
      <dgm:t>
        <a:bodyPr/>
        <a:lstStyle/>
        <a:p>
          <a:endParaRPr lang="en-US"/>
        </a:p>
      </dgm:t>
    </dgm:pt>
    <dgm:pt modelId="{A8855DE3-3EAE-4DDE-8669-3D8FBB96914A}">
      <dgm:prSet/>
      <dgm:spPr/>
      <dgm:t>
        <a:bodyPr/>
        <a:lstStyle/>
        <a:p>
          <a:r>
            <a:rPr lang="en-US" b="1"/>
            <a:t>Customer Engagement Rate: </a:t>
          </a:r>
          <a:r>
            <a:rPr lang="en-US"/>
            <a:t>Level of interaction with marketing content (clicks, likes, comments).</a:t>
          </a:r>
        </a:p>
      </dgm:t>
    </dgm:pt>
    <dgm:pt modelId="{88EDCB5D-8FB8-4618-954C-063134B0B043}" type="parTrans" cxnId="{4BF22C5E-CA12-4CEA-8404-47297B4418AF}">
      <dgm:prSet/>
      <dgm:spPr/>
      <dgm:t>
        <a:bodyPr/>
        <a:lstStyle/>
        <a:p>
          <a:endParaRPr lang="en-US"/>
        </a:p>
      </dgm:t>
    </dgm:pt>
    <dgm:pt modelId="{D68176BD-2E2D-41AE-BB64-784D7E8DE4F2}" type="sibTrans" cxnId="{4BF22C5E-CA12-4CEA-8404-47297B4418AF}">
      <dgm:prSet/>
      <dgm:spPr/>
      <dgm:t>
        <a:bodyPr/>
        <a:lstStyle/>
        <a:p>
          <a:endParaRPr lang="en-US"/>
        </a:p>
      </dgm:t>
    </dgm:pt>
    <dgm:pt modelId="{F4121B07-F8F3-4B19-9A29-9479393E3A81}">
      <dgm:prSet/>
      <dgm:spPr/>
      <dgm:t>
        <a:bodyPr/>
        <a:lstStyle/>
        <a:p>
          <a:r>
            <a:rPr lang="en-US" b="1"/>
            <a:t>Average Order Value (AOV): </a:t>
          </a:r>
          <a:r>
            <a:rPr lang="en-US"/>
            <a:t>Average amount spent by a customer per transaction.</a:t>
          </a:r>
        </a:p>
      </dgm:t>
    </dgm:pt>
    <dgm:pt modelId="{B361953C-94CC-43B4-86D0-6336E7A150EE}" type="parTrans" cxnId="{19BF8C52-E665-4B82-8B53-B5D1961B6979}">
      <dgm:prSet/>
      <dgm:spPr/>
      <dgm:t>
        <a:bodyPr/>
        <a:lstStyle/>
        <a:p>
          <a:endParaRPr lang="en-US"/>
        </a:p>
      </dgm:t>
    </dgm:pt>
    <dgm:pt modelId="{75283C74-8160-40C8-900C-E149BCE30E59}" type="sibTrans" cxnId="{19BF8C52-E665-4B82-8B53-B5D1961B6979}">
      <dgm:prSet/>
      <dgm:spPr/>
      <dgm:t>
        <a:bodyPr/>
        <a:lstStyle/>
        <a:p>
          <a:endParaRPr lang="en-US"/>
        </a:p>
      </dgm:t>
    </dgm:pt>
    <dgm:pt modelId="{08F50E07-25E9-47CB-90CA-090D7D8B19F3}">
      <dgm:prSet/>
      <dgm:spPr/>
      <dgm:t>
        <a:bodyPr/>
        <a:lstStyle/>
        <a:p>
          <a:r>
            <a:rPr lang="en-US" b="1"/>
            <a:t>Customer Feedback Score: </a:t>
          </a:r>
          <a:r>
            <a:rPr lang="en-US"/>
            <a:t>Average rating from customer reviews.</a:t>
          </a:r>
        </a:p>
      </dgm:t>
    </dgm:pt>
    <dgm:pt modelId="{9E91999D-39F3-446F-AB40-8B9ECEFF1266}" type="parTrans" cxnId="{7CA0B180-1D6A-496E-A0EE-C9F0E7FFA452}">
      <dgm:prSet/>
      <dgm:spPr/>
      <dgm:t>
        <a:bodyPr/>
        <a:lstStyle/>
        <a:p>
          <a:endParaRPr lang="en-US"/>
        </a:p>
      </dgm:t>
    </dgm:pt>
    <dgm:pt modelId="{1F0E63A4-36DF-4CF1-8266-2069BA5C544E}" type="sibTrans" cxnId="{7CA0B180-1D6A-496E-A0EE-C9F0E7FFA452}">
      <dgm:prSet/>
      <dgm:spPr/>
      <dgm:t>
        <a:bodyPr/>
        <a:lstStyle/>
        <a:p>
          <a:endParaRPr lang="en-US"/>
        </a:p>
      </dgm:t>
    </dgm:pt>
    <dgm:pt modelId="{6915E7DC-E9D2-4F9D-B5A3-3FCFEA2F818F}" type="pres">
      <dgm:prSet presAssocID="{33FD1206-6384-49DE-B886-427E75115194}" presName="root" presStyleCnt="0">
        <dgm:presLayoutVars>
          <dgm:dir/>
          <dgm:resizeHandles val="exact"/>
        </dgm:presLayoutVars>
      </dgm:prSet>
      <dgm:spPr/>
    </dgm:pt>
    <dgm:pt modelId="{9EC0EC1D-2B05-4FE0-84CA-84946F81908D}" type="pres">
      <dgm:prSet presAssocID="{37AFDE46-71C3-4F3A-8D12-1384A0B460C7}" presName="compNode" presStyleCnt="0"/>
      <dgm:spPr/>
    </dgm:pt>
    <dgm:pt modelId="{64854D84-0579-4DD8-8C1F-4BE56C9BD06D}" type="pres">
      <dgm:prSet presAssocID="{37AFDE46-71C3-4F3A-8D12-1384A0B460C7}" presName="bgRect" presStyleLbl="bgShp" presStyleIdx="0" presStyleCnt="4"/>
      <dgm:spPr/>
    </dgm:pt>
    <dgm:pt modelId="{C0A5FC71-7853-4C0D-94FC-9F5BD970C861}" type="pres">
      <dgm:prSet presAssocID="{37AFDE46-71C3-4F3A-8D12-1384A0B460C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596ABAA-1FBE-4C44-8DC3-A80BFAAA75B9}" type="pres">
      <dgm:prSet presAssocID="{37AFDE46-71C3-4F3A-8D12-1384A0B460C7}" presName="spaceRect" presStyleCnt="0"/>
      <dgm:spPr/>
    </dgm:pt>
    <dgm:pt modelId="{EB8FF93B-42AC-4908-81E9-B28AC6E71A1B}" type="pres">
      <dgm:prSet presAssocID="{37AFDE46-71C3-4F3A-8D12-1384A0B460C7}" presName="parTx" presStyleLbl="revTx" presStyleIdx="0" presStyleCnt="4">
        <dgm:presLayoutVars>
          <dgm:chMax val="0"/>
          <dgm:chPref val="0"/>
        </dgm:presLayoutVars>
      </dgm:prSet>
      <dgm:spPr/>
    </dgm:pt>
    <dgm:pt modelId="{050B82BB-787E-4369-9F66-8B3EFB1EEC44}" type="pres">
      <dgm:prSet presAssocID="{096D4E61-03F1-4594-B4CF-795FCAB5A577}" presName="sibTrans" presStyleCnt="0"/>
      <dgm:spPr/>
    </dgm:pt>
    <dgm:pt modelId="{1A7D0364-6471-4C72-86FB-49BAC924E693}" type="pres">
      <dgm:prSet presAssocID="{A8855DE3-3EAE-4DDE-8669-3D8FBB96914A}" presName="compNode" presStyleCnt="0"/>
      <dgm:spPr/>
    </dgm:pt>
    <dgm:pt modelId="{7DCCCD6C-A6A7-4FD4-8D03-ECE79510D22E}" type="pres">
      <dgm:prSet presAssocID="{A8855DE3-3EAE-4DDE-8669-3D8FBB96914A}" presName="bgRect" presStyleLbl="bgShp" presStyleIdx="1" presStyleCnt="4"/>
      <dgm:spPr/>
    </dgm:pt>
    <dgm:pt modelId="{62FD006D-814E-4957-8CF2-70D0593F8D0F}" type="pres">
      <dgm:prSet presAssocID="{A8855DE3-3EAE-4DDE-8669-3D8FBB9691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89B3A29-7E5E-45CB-8719-698E76D6CA7E}" type="pres">
      <dgm:prSet presAssocID="{A8855DE3-3EAE-4DDE-8669-3D8FBB96914A}" presName="spaceRect" presStyleCnt="0"/>
      <dgm:spPr/>
    </dgm:pt>
    <dgm:pt modelId="{24DDFF21-C992-4B1A-804D-2DF4D1B76B44}" type="pres">
      <dgm:prSet presAssocID="{A8855DE3-3EAE-4DDE-8669-3D8FBB96914A}" presName="parTx" presStyleLbl="revTx" presStyleIdx="1" presStyleCnt="4">
        <dgm:presLayoutVars>
          <dgm:chMax val="0"/>
          <dgm:chPref val="0"/>
        </dgm:presLayoutVars>
      </dgm:prSet>
      <dgm:spPr/>
    </dgm:pt>
    <dgm:pt modelId="{9210B07F-C5BC-4DBF-BE61-ADCE98E6BFF0}" type="pres">
      <dgm:prSet presAssocID="{D68176BD-2E2D-41AE-BB64-784D7E8DE4F2}" presName="sibTrans" presStyleCnt="0"/>
      <dgm:spPr/>
    </dgm:pt>
    <dgm:pt modelId="{78C0E591-E21D-4069-90FA-4737623E5526}" type="pres">
      <dgm:prSet presAssocID="{F4121B07-F8F3-4B19-9A29-9479393E3A81}" presName="compNode" presStyleCnt="0"/>
      <dgm:spPr/>
    </dgm:pt>
    <dgm:pt modelId="{49CA153A-4F70-46D9-A32D-ACE54E2681A2}" type="pres">
      <dgm:prSet presAssocID="{F4121B07-F8F3-4B19-9A29-9479393E3A81}" presName="bgRect" presStyleLbl="bgShp" presStyleIdx="2" presStyleCnt="4"/>
      <dgm:spPr/>
    </dgm:pt>
    <dgm:pt modelId="{C34FBDA0-0D0F-409F-BFEB-8AEA2B8E64B6}" type="pres">
      <dgm:prSet presAssocID="{F4121B07-F8F3-4B19-9A29-9479393E3A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463C172-F210-4B73-8095-E7095DA7D3BC}" type="pres">
      <dgm:prSet presAssocID="{F4121B07-F8F3-4B19-9A29-9479393E3A81}" presName="spaceRect" presStyleCnt="0"/>
      <dgm:spPr/>
    </dgm:pt>
    <dgm:pt modelId="{42F6F993-36ED-40B3-9FF5-72A8EA752111}" type="pres">
      <dgm:prSet presAssocID="{F4121B07-F8F3-4B19-9A29-9479393E3A81}" presName="parTx" presStyleLbl="revTx" presStyleIdx="2" presStyleCnt="4">
        <dgm:presLayoutVars>
          <dgm:chMax val="0"/>
          <dgm:chPref val="0"/>
        </dgm:presLayoutVars>
      </dgm:prSet>
      <dgm:spPr/>
    </dgm:pt>
    <dgm:pt modelId="{67329EAA-4C3E-4931-93C8-7B058EAF1913}" type="pres">
      <dgm:prSet presAssocID="{75283C74-8160-40C8-900C-E149BCE30E59}" presName="sibTrans" presStyleCnt="0"/>
      <dgm:spPr/>
    </dgm:pt>
    <dgm:pt modelId="{43398296-5EED-4FD7-9C98-A984590736CF}" type="pres">
      <dgm:prSet presAssocID="{08F50E07-25E9-47CB-90CA-090D7D8B19F3}" presName="compNode" presStyleCnt="0"/>
      <dgm:spPr/>
    </dgm:pt>
    <dgm:pt modelId="{3EE92140-BEA3-4E3F-8538-651B8E7AC946}" type="pres">
      <dgm:prSet presAssocID="{08F50E07-25E9-47CB-90CA-090D7D8B19F3}" presName="bgRect" presStyleLbl="bgShp" presStyleIdx="3" presStyleCnt="4"/>
      <dgm:spPr/>
    </dgm:pt>
    <dgm:pt modelId="{35A5C3CD-6D61-41A1-B4AE-D2ACC3695810}" type="pres">
      <dgm:prSet presAssocID="{08F50E07-25E9-47CB-90CA-090D7D8B19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E30210EB-3681-42E2-957E-C929BE517E0D}" type="pres">
      <dgm:prSet presAssocID="{08F50E07-25E9-47CB-90CA-090D7D8B19F3}" presName="spaceRect" presStyleCnt="0"/>
      <dgm:spPr/>
    </dgm:pt>
    <dgm:pt modelId="{6A4BD623-6D04-493A-8286-8855CE95047B}" type="pres">
      <dgm:prSet presAssocID="{08F50E07-25E9-47CB-90CA-090D7D8B19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98CC735-5237-48BB-B2EF-1BAA627ACFC7}" type="presOf" srcId="{A8855DE3-3EAE-4DDE-8669-3D8FBB96914A}" destId="{24DDFF21-C992-4B1A-804D-2DF4D1B76B44}" srcOrd="0" destOrd="0" presId="urn:microsoft.com/office/officeart/2018/2/layout/IconVerticalSolidList"/>
    <dgm:cxn modelId="{4BF22C5E-CA12-4CEA-8404-47297B4418AF}" srcId="{33FD1206-6384-49DE-B886-427E75115194}" destId="{A8855DE3-3EAE-4DDE-8669-3D8FBB96914A}" srcOrd="1" destOrd="0" parTransId="{88EDCB5D-8FB8-4618-954C-063134B0B043}" sibTransId="{D68176BD-2E2D-41AE-BB64-784D7E8DE4F2}"/>
    <dgm:cxn modelId="{EE155961-64C1-4E4D-B4C3-333BA3EA9962}" type="presOf" srcId="{F4121B07-F8F3-4B19-9A29-9479393E3A81}" destId="{42F6F993-36ED-40B3-9FF5-72A8EA752111}" srcOrd="0" destOrd="0" presId="urn:microsoft.com/office/officeart/2018/2/layout/IconVerticalSolidList"/>
    <dgm:cxn modelId="{19BF8C52-E665-4B82-8B53-B5D1961B6979}" srcId="{33FD1206-6384-49DE-B886-427E75115194}" destId="{F4121B07-F8F3-4B19-9A29-9479393E3A81}" srcOrd="2" destOrd="0" parTransId="{B361953C-94CC-43B4-86D0-6336E7A150EE}" sibTransId="{75283C74-8160-40C8-900C-E149BCE30E59}"/>
    <dgm:cxn modelId="{7B7F7F80-6FC1-4941-8C96-5F10942158AC}" type="presOf" srcId="{08F50E07-25E9-47CB-90CA-090D7D8B19F3}" destId="{6A4BD623-6D04-493A-8286-8855CE95047B}" srcOrd="0" destOrd="0" presId="urn:microsoft.com/office/officeart/2018/2/layout/IconVerticalSolidList"/>
    <dgm:cxn modelId="{7CA0B180-1D6A-496E-A0EE-C9F0E7FFA452}" srcId="{33FD1206-6384-49DE-B886-427E75115194}" destId="{08F50E07-25E9-47CB-90CA-090D7D8B19F3}" srcOrd="3" destOrd="0" parTransId="{9E91999D-39F3-446F-AB40-8B9ECEFF1266}" sibTransId="{1F0E63A4-36DF-4CF1-8266-2069BA5C544E}"/>
    <dgm:cxn modelId="{074973A5-6066-409A-92EA-C7E2BAE2CA3B}" type="presOf" srcId="{33FD1206-6384-49DE-B886-427E75115194}" destId="{6915E7DC-E9D2-4F9D-B5A3-3FCFEA2F818F}" srcOrd="0" destOrd="0" presId="urn:microsoft.com/office/officeart/2018/2/layout/IconVerticalSolidList"/>
    <dgm:cxn modelId="{82A70CBB-7085-4D59-AF5A-7DC62CCBA020}" type="presOf" srcId="{37AFDE46-71C3-4F3A-8D12-1384A0B460C7}" destId="{EB8FF93B-42AC-4908-81E9-B28AC6E71A1B}" srcOrd="0" destOrd="0" presId="urn:microsoft.com/office/officeart/2018/2/layout/IconVerticalSolidList"/>
    <dgm:cxn modelId="{38F31AE2-DD2C-4F99-870D-4EA719871E62}" srcId="{33FD1206-6384-49DE-B886-427E75115194}" destId="{37AFDE46-71C3-4F3A-8D12-1384A0B460C7}" srcOrd="0" destOrd="0" parTransId="{2913EF70-9C0D-4988-9E72-F635FA54E391}" sibTransId="{096D4E61-03F1-4594-B4CF-795FCAB5A577}"/>
    <dgm:cxn modelId="{69995CF5-685C-4E20-AF58-4259FF433165}" type="presParOf" srcId="{6915E7DC-E9D2-4F9D-B5A3-3FCFEA2F818F}" destId="{9EC0EC1D-2B05-4FE0-84CA-84946F81908D}" srcOrd="0" destOrd="0" presId="urn:microsoft.com/office/officeart/2018/2/layout/IconVerticalSolidList"/>
    <dgm:cxn modelId="{2D5A3A15-1760-438D-B2C1-E3828FD87441}" type="presParOf" srcId="{9EC0EC1D-2B05-4FE0-84CA-84946F81908D}" destId="{64854D84-0579-4DD8-8C1F-4BE56C9BD06D}" srcOrd="0" destOrd="0" presId="urn:microsoft.com/office/officeart/2018/2/layout/IconVerticalSolidList"/>
    <dgm:cxn modelId="{9CA5A066-C48D-4196-8D9B-D6618044E812}" type="presParOf" srcId="{9EC0EC1D-2B05-4FE0-84CA-84946F81908D}" destId="{C0A5FC71-7853-4C0D-94FC-9F5BD970C861}" srcOrd="1" destOrd="0" presId="urn:microsoft.com/office/officeart/2018/2/layout/IconVerticalSolidList"/>
    <dgm:cxn modelId="{7A3EDB8B-E4CF-46FA-A8DB-0159A88E4291}" type="presParOf" srcId="{9EC0EC1D-2B05-4FE0-84CA-84946F81908D}" destId="{7596ABAA-1FBE-4C44-8DC3-A80BFAAA75B9}" srcOrd="2" destOrd="0" presId="urn:microsoft.com/office/officeart/2018/2/layout/IconVerticalSolidList"/>
    <dgm:cxn modelId="{0238B2EC-AE60-459A-8966-B25D6CE834A5}" type="presParOf" srcId="{9EC0EC1D-2B05-4FE0-84CA-84946F81908D}" destId="{EB8FF93B-42AC-4908-81E9-B28AC6E71A1B}" srcOrd="3" destOrd="0" presId="urn:microsoft.com/office/officeart/2018/2/layout/IconVerticalSolidList"/>
    <dgm:cxn modelId="{D3ECF8B3-5EE6-484C-9707-4A7287F2C293}" type="presParOf" srcId="{6915E7DC-E9D2-4F9D-B5A3-3FCFEA2F818F}" destId="{050B82BB-787E-4369-9F66-8B3EFB1EEC44}" srcOrd="1" destOrd="0" presId="urn:microsoft.com/office/officeart/2018/2/layout/IconVerticalSolidList"/>
    <dgm:cxn modelId="{25293BCE-67C4-4F6B-9763-E9EA4D6719DD}" type="presParOf" srcId="{6915E7DC-E9D2-4F9D-B5A3-3FCFEA2F818F}" destId="{1A7D0364-6471-4C72-86FB-49BAC924E693}" srcOrd="2" destOrd="0" presId="urn:microsoft.com/office/officeart/2018/2/layout/IconVerticalSolidList"/>
    <dgm:cxn modelId="{84FF86A0-65E9-4E8D-B842-8853FF0E6325}" type="presParOf" srcId="{1A7D0364-6471-4C72-86FB-49BAC924E693}" destId="{7DCCCD6C-A6A7-4FD4-8D03-ECE79510D22E}" srcOrd="0" destOrd="0" presId="urn:microsoft.com/office/officeart/2018/2/layout/IconVerticalSolidList"/>
    <dgm:cxn modelId="{6A8EFBB3-70BA-45A9-96D5-82B822872B63}" type="presParOf" srcId="{1A7D0364-6471-4C72-86FB-49BAC924E693}" destId="{62FD006D-814E-4957-8CF2-70D0593F8D0F}" srcOrd="1" destOrd="0" presId="urn:microsoft.com/office/officeart/2018/2/layout/IconVerticalSolidList"/>
    <dgm:cxn modelId="{30532606-ED74-4AF4-B462-DCFF8CCCB01B}" type="presParOf" srcId="{1A7D0364-6471-4C72-86FB-49BAC924E693}" destId="{E89B3A29-7E5E-45CB-8719-698E76D6CA7E}" srcOrd="2" destOrd="0" presId="urn:microsoft.com/office/officeart/2018/2/layout/IconVerticalSolidList"/>
    <dgm:cxn modelId="{C4EC5331-F123-4562-B16F-26B4914B1620}" type="presParOf" srcId="{1A7D0364-6471-4C72-86FB-49BAC924E693}" destId="{24DDFF21-C992-4B1A-804D-2DF4D1B76B44}" srcOrd="3" destOrd="0" presId="urn:microsoft.com/office/officeart/2018/2/layout/IconVerticalSolidList"/>
    <dgm:cxn modelId="{C43EF2A2-FCBE-477F-BEC9-C7A10F2F5947}" type="presParOf" srcId="{6915E7DC-E9D2-4F9D-B5A3-3FCFEA2F818F}" destId="{9210B07F-C5BC-4DBF-BE61-ADCE98E6BFF0}" srcOrd="3" destOrd="0" presId="urn:microsoft.com/office/officeart/2018/2/layout/IconVerticalSolidList"/>
    <dgm:cxn modelId="{B528565F-9BBF-49A7-BC4A-F2A501C11E14}" type="presParOf" srcId="{6915E7DC-E9D2-4F9D-B5A3-3FCFEA2F818F}" destId="{78C0E591-E21D-4069-90FA-4737623E5526}" srcOrd="4" destOrd="0" presId="urn:microsoft.com/office/officeart/2018/2/layout/IconVerticalSolidList"/>
    <dgm:cxn modelId="{FD170F8B-BDB9-4D05-9A78-0EE70F0F82C7}" type="presParOf" srcId="{78C0E591-E21D-4069-90FA-4737623E5526}" destId="{49CA153A-4F70-46D9-A32D-ACE54E2681A2}" srcOrd="0" destOrd="0" presId="urn:microsoft.com/office/officeart/2018/2/layout/IconVerticalSolidList"/>
    <dgm:cxn modelId="{91482508-0729-48AD-8199-C7FF9798279B}" type="presParOf" srcId="{78C0E591-E21D-4069-90FA-4737623E5526}" destId="{C34FBDA0-0D0F-409F-BFEB-8AEA2B8E64B6}" srcOrd="1" destOrd="0" presId="urn:microsoft.com/office/officeart/2018/2/layout/IconVerticalSolidList"/>
    <dgm:cxn modelId="{FB5A729E-239A-4B42-AE4B-C78190F5B8AC}" type="presParOf" srcId="{78C0E591-E21D-4069-90FA-4737623E5526}" destId="{7463C172-F210-4B73-8095-E7095DA7D3BC}" srcOrd="2" destOrd="0" presId="urn:microsoft.com/office/officeart/2018/2/layout/IconVerticalSolidList"/>
    <dgm:cxn modelId="{D8D70B19-E847-41E9-B149-2868732793AF}" type="presParOf" srcId="{78C0E591-E21D-4069-90FA-4737623E5526}" destId="{42F6F993-36ED-40B3-9FF5-72A8EA752111}" srcOrd="3" destOrd="0" presId="urn:microsoft.com/office/officeart/2018/2/layout/IconVerticalSolidList"/>
    <dgm:cxn modelId="{3B18BD84-CE2D-4234-BB55-2BDE94422CAF}" type="presParOf" srcId="{6915E7DC-E9D2-4F9D-B5A3-3FCFEA2F818F}" destId="{67329EAA-4C3E-4931-93C8-7B058EAF1913}" srcOrd="5" destOrd="0" presId="urn:microsoft.com/office/officeart/2018/2/layout/IconVerticalSolidList"/>
    <dgm:cxn modelId="{CBD876FA-1BAB-49AC-BA36-A64D9F88260B}" type="presParOf" srcId="{6915E7DC-E9D2-4F9D-B5A3-3FCFEA2F818F}" destId="{43398296-5EED-4FD7-9C98-A984590736CF}" srcOrd="6" destOrd="0" presId="urn:microsoft.com/office/officeart/2018/2/layout/IconVerticalSolidList"/>
    <dgm:cxn modelId="{EB827FCC-A895-4A3F-AD6F-C9140C274198}" type="presParOf" srcId="{43398296-5EED-4FD7-9C98-A984590736CF}" destId="{3EE92140-BEA3-4E3F-8538-651B8E7AC946}" srcOrd="0" destOrd="0" presId="urn:microsoft.com/office/officeart/2018/2/layout/IconVerticalSolidList"/>
    <dgm:cxn modelId="{3FF56E28-6A6B-4AFE-B44B-111C11A2B992}" type="presParOf" srcId="{43398296-5EED-4FD7-9C98-A984590736CF}" destId="{35A5C3CD-6D61-41A1-B4AE-D2ACC3695810}" srcOrd="1" destOrd="0" presId="urn:microsoft.com/office/officeart/2018/2/layout/IconVerticalSolidList"/>
    <dgm:cxn modelId="{5A355D15-2B75-4E13-8C89-477A033EF45A}" type="presParOf" srcId="{43398296-5EED-4FD7-9C98-A984590736CF}" destId="{E30210EB-3681-42E2-957E-C929BE517E0D}" srcOrd="2" destOrd="0" presId="urn:microsoft.com/office/officeart/2018/2/layout/IconVerticalSolidList"/>
    <dgm:cxn modelId="{D65E3DF0-C59A-4E0F-9BE7-5F9EEFBFDFCB}" type="presParOf" srcId="{43398296-5EED-4FD7-9C98-A984590736CF}" destId="{6A4BD623-6D04-493A-8286-8855CE9504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75CA58-560B-4C08-A734-540D58980E5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70BB4E-3A8F-4776-89BE-B366DB7BBDA5}">
      <dgm:prSet/>
      <dgm:spPr/>
      <dgm:t>
        <a:bodyPr/>
        <a:lstStyle/>
        <a:p>
          <a:pPr>
            <a:defRPr b="1"/>
          </a:pPr>
          <a:r>
            <a:rPr lang="en-US" b="1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Increase Conversion Rates:</a:t>
          </a:r>
          <a:endParaRPr lang="en-US" dirty="0">
            <a:latin typeface="Cascadia Mono SemiLight" panose="020B0609020000020004" pitchFamily="49" charset="0"/>
            <a:ea typeface="Cascadia Mono SemiLight" panose="020B0609020000020004" pitchFamily="49" charset="0"/>
            <a:cs typeface="Cascadia Mono SemiLight" panose="020B0609020000020004" pitchFamily="49" charset="0"/>
          </a:endParaRPr>
        </a:p>
      </dgm:t>
    </dgm:pt>
    <dgm:pt modelId="{3932692F-5E10-4E71-B972-B75D555210BA}" type="parTrans" cxnId="{7E79BC0A-0D23-4EF7-BA02-B98BBD9BF70E}">
      <dgm:prSet/>
      <dgm:spPr/>
      <dgm:t>
        <a:bodyPr/>
        <a:lstStyle/>
        <a:p>
          <a:endParaRPr lang="en-US"/>
        </a:p>
      </dgm:t>
    </dgm:pt>
    <dgm:pt modelId="{C3376045-3EA4-44C6-8CA2-451340C6D259}" type="sibTrans" cxnId="{7E79BC0A-0D23-4EF7-BA02-B98BBD9BF70E}">
      <dgm:prSet/>
      <dgm:spPr/>
      <dgm:t>
        <a:bodyPr/>
        <a:lstStyle/>
        <a:p>
          <a:endParaRPr lang="en-US"/>
        </a:p>
      </dgm:t>
    </dgm:pt>
    <dgm:pt modelId="{F8F542DF-DD3E-4CB0-9687-C209167FFEC3}">
      <dgm:prSet/>
      <dgm:spPr/>
      <dgm:t>
        <a:bodyPr/>
        <a:lstStyle/>
        <a:p>
          <a:r>
            <a:rPr lang="en-US" b="1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Goal: </a:t>
          </a:r>
          <a:r>
            <a:rPr lang="en-US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Identify factors impacting the conversion rate and provide recommendations to improve it.</a:t>
          </a:r>
        </a:p>
      </dgm:t>
    </dgm:pt>
    <dgm:pt modelId="{14A8E602-1787-4C7A-BACE-3602F931B8C9}" type="parTrans" cxnId="{7EA24D3F-275F-482A-8CE1-0D6B6BD1051D}">
      <dgm:prSet/>
      <dgm:spPr/>
      <dgm:t>
        <a:bodyPr/>
        <a:lstStyle/>
        <a:p>
          <a:endParaRPr lang="en-US"/>
        </a:p>
      </dgm:t>
    </dgm:pt>
    <dgm:pt modelId="{F97C12A5-0BB8-457D-A389-1EDE34B45293}" type="sibTrans" cxnId="{7EA24D3F-275F-482A-8CE1-0D6B6BD1051D}">
      <dgm:prSet/>
      <dgm:spPr/>
      <dgm:t>
        <a:bodyPr/>
        <a:lstStyle/>
        <a:p>
          <a:endParaRPr lang="en-US"/>
        </a:p>
      </dgm:t>
    </dgm:pt>
    <dgm:pt modelId="{5E7EB14E-5EC4-4DC0-916E-26A1A8557CE2}">
      <dgm:prSet/>
      <dgm:spPr/>
      <dgm:t>
        <a:bodyPr/>
        <a:lstStyle/>
        <a:p>
          <a:r>
            <a:rPr lang="en-US" b="1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Insight: </a:t>
          </a:r>
          <a:r>
            <a:rPr lang="en-US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Highlight key stages where visitors drop off and suggest improvements to optimize the conversion funnel.</a:t>
          </a:r>
        </a:p>
      </dgm:t>
    </dgm:pt>
    <dgm:pt modelId="{864A6DC4-4721-4798-874C-D11319A2D0F8}" type="parTrans" cxnId="{36AAFBF1-D5C9-4521-BFE0-07A53AF3EC21}">
      <dgm:prSet/>
      <dgm:spPr/>
      <dgm:t>
        <a:bodyPr/>
        <a:lstStyle/>
        <a:p>
          <a:endParaRPr lang="en-US"/>
        </a:p>
      </dgm:t>
    </dgm:pt>
    <dgm:pt modelId="{1AFC7C15-9592-44C7-9891-3EA59C4F3BAB}" type="sibTrans" cxnId="{36AAFBF1-D5C9-4521-BFE0-07A53AF3EC21}">
      <dgm:prSet/>
      <dgm:spPr/>
      <dgm:t>
        <a:bodyPr/>
        <a:lstStyle/>
        <a:p>
          <a:endParaRPr lang="en-US"/>
        </a:p>
      </dgm:t>
    </dgm:pt>
    <dgm:pt modelId="{7853D66B-0FB7-44A6-9FA4-28CA44E74A62}">
      <dgm:prSet/>
      <dgm:spPr/>
      <dgm:t>
        <a:bodyPr/>
        <a:lstStyle/>
        <a:p>
          <a:pPr>
            <a:defRPr b="1"/>
          </a:pPr>
          <a:r>
            <a:rPr lang="en-US" b="1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Enhance Customer Engagement:</a:t>
          </a:r>
          <a:endParaRPr lang="en-US">
            <a:latin typeface="Cascadia Mono SemiLight" panose="020B0609020000020004" pitchFamily="49" charset="0"/>
            <a:ea typeface="Cascadia Mono SemiLight" panose="020B0609020000020004" pitchFamily="49" charset="0"/>
            <a:cs typeface="Cascadia Mono SemiLight" panose="020B0609020000020004" pitchFamily="49" charset="0"/>
          </a:endParaRPr>
        </a:p>
      </dgm:t>
    </dgm:pt>
    <dgm:pt modelId="{7619D40B-0670-4510-9582-922A1CC8D474}" type="parTrans" cxnId="{4AB63E0D-1E17-4105-9A57-E3EFFC826F5A}">
      <dgm:prSet/>
      <dgm:spPr/>
      <dgm:t>
        <a:bodyPr/>
        <a:lstStyle/>
        <a:p>
          <a:endParaRPr lang="en-US"/>
        </a:p>
      </dgm:t>
    </dgm:pt>
    <dgm:pt modelId="{F41E83F7-376F-4808-83A2-D324A261AF7D}" type="sibTrans" cxnId="{4AB63E0D-1E17-4105-9A57-E3EFFC826F5A}">
      <dgm:prSet/>
      <dgm:spPr/>
      <dgm:t>
        <a:bodyPr/>
        <a:lstStyle/>
        <a:p>
          <a:endParaRPr lang="en-US"/>
        </a:p>
      </dgm:t>
    </dgm:pt>
    <dgm:pt modelId="{750395BB-0506-43B9-B974-5F60619B5C96}">
      <dgm:prSet/>
      <dgm:spPr/>
      <dgm:t>
        <a:bodyPr/>
        <a:lstStyle/>
        <a:p>
          <a:r>
            <a:rPr lang="en-US" b="1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Goal:</a:t>
          </a:r>
          <a:r>
            <a:rPr lang="en-US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 Determine which types of content drive the highest engagement. </a:t>
          </a:r>
        </a:p>
      </dgm:t>
    </dgm:pt>
    <dgm:pt modelId="{6BF47912-045D-453F-9FAD-5B4E7195DD27}" type="parTrans" cxnId="{980CDB85-9656-4568-9BB1-9C5C96F14544}">
      <dgm:prSet/>
      <dgm:spPr/>
      <dgm:t>
        <a:bodyPr/>
        <a:lstStyle/>
        <a:p>
          <a:endParaRPr lang="en-US"/>
        </a:p>
      </dgm:t>
    </dgm:pt>
    <dgm:pt modelId="{4328AD25-D0DB-4BEE-AAC4-3ED3383581C9}" type="sibTrans" cxnId="{980CDB85-9656-4568-9BB1-9C5C96F14544}">
      <dgm:prSet/>
      <dgm:spPr/>
      <dgm:t>
        <a:bodyPr/>
        <a:lstStyle/>
        <a:p>
          <a:endParaRPr lang="en-US"/>
        </a:p>
      </dgm:t>
    </dgm:pt>
    <dgm:pt modelId="{4ECB5231-4044-4E94-9CF4-2B4801F6D56C}">
      <dgm:prSet/>
      <dgm:spPr/>
      <dgm:t>
        <a:bodyPr/>
        <a:lstStyle/>
        <a:p>
          <a:r>
            <a:rPr lang="en-US" b="1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Insight:</a:t>
          </a:r>
          <a:r>
            <a:rPr lang="en-US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 Analyze interaction levels with different types of marketing content to inform better content strategies.</a:t>
          </a:r>
        </a:p>
      </dgm:t>
    </dgm:pt>
    <dgm:pt modelId="{6A12AF89-BFE8-4A0B-A802-E1EDD70EE00B}" type="parTrans" cxnId="{3C5B3CFD-CB1B-41FA-96D1-96315197B93C}">
      <dgm:prSet/>
      <dgm:spPr/>
      <dgm:t>
        <a:bodyPr/>
        <a:lstStyle/>
        <a:p>
          <a:endParaRPr lang="en-US"/>
        </a:p>
      </dgm:t>
    </dgm:pt>
    <dgm:pt modelId="{7278305F-3DB7-4F08-B5C3-30778D265016}" type="sibTrans" cxnId="{3C5B3CFD-CB1B-41FA-96D1-96315197B93C}">
      <dgm:prSet/>
      <dgm:spPr/>
      <dgm:t>
        <a:bodyPr/>
        <a:lstStyle/>
        <a:p>
          <a:endParaRPr lang="en-US"/>
        </a:p>
      </dgm:t>
    </dgm:pt>
    <dgm:pt modelId="{E669E57A-AFD8-4805-BC81-7FFC36DAAB3B}">
      <dgm:prSet/>
      <dgm:spPr/>
      <dgm:t>
        <a:bodyPr/>
        <a:lstStyle/>
        <a:p>
          <a:pPr>
            <a:defRPr b="1"/>
          </a:pPr>
          <a:r>
            <a:rPr lang="en-US" b="1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Improve Customer Feedback Scores:</a:t>
          </a:r>
          <a:endParaRPr lang="en-US">
            <a:latin typeface="Cascadia Mono SemiLight" panose="020B0609020000020004" pitchFamily="49" charset="0"/>
            <a:ea typeface="Cascadia Mono SemiLight" panose="020B0609020000020004" pitchFamily="49" charset="0"/>
            <a:cs typeface="Cascadia Mono SemiLight" panose="020B0609020000020004" pitchFamily="49" charset="0"/>
          </a:endParaRPr>
        </a:p>
      </dgm:t>
    </dgm:pt>
    <dgm:pt modelId="{4905750A-A1E2-468B-99D0-78279852DF3D}" type="parTrans" cxnId="{017EE54C-0BEB-4D77-ADEB-BFB1ED48AFAF}">
      <dgm:prSet/>
      <dgm:spPr/>
      <dgm:t>
        <a:bodyPr/>
        <a:lstStyle/>
        <a:p>
          <a:endParaRPr lang="en-US"/>
        </a:p>
      </dgm:t>
    </dgm:pt>
    <dgm:pt modelId="{C0380F99-A16E-43B8-B182-DE03D430FD6E}" type="sibTrans" cxnId="{017EE54C-0BEB-4D77-ADEB-BFB1ED48AFAF}">
      <dgm:prSet/>
      <dgm:spPr/>
      <dgm:t>
        <a:bodyPr/>
        <a:lstStyle/>
        <a:p>
          <a:endParaRPr lang="en-US"/>
        </a:p>
      </dgm:t>
    </dgm:pt>
    <dgm:pt modelId="{3F5B89DD-262D-4F29-8AFC-054AF061D09E}">
      <dgm:prSet/>
      <dgm:spPr/>
      <dgm:t>
        <a:bodyPr/>
        <a:lstStyle/>
        <a:p>
          <a:r>
            <a:rPr lang="en-US" b="1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Goal:</a:t>
          </a:r>
          <a:r>
            <a:rPr lang="en-US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 Understand common themes in customer reviews and provide actionable insights.</a:t>
          </a:r>
        </a:p>
      </dgm:t>
    </dgm:pt>
    <dgm:pt modelId="{8C260CAE-2DD1-4E0B-B3AF-756F07ADEB29}" type="parTrans" cxnId="{B4652107-E3CA-4DEE-94D4-FF73713FA6DD}">
      <dgm:prSet/>
      <dgm:spPr/>
      <dgm:t>
        <a:bodyPr/>
        <a:lstStyle/>
        <a:p>
          <a:endParaRPr lang="en-US"/>
        </a:p>
      </dgm:t>
    </dgm:pt>
    <dgm:pt modelId="{550B95F7-96CB-451C-850D-21814D49A848}" type="sibTrans" cxnId="{B4652107-E3CA-4DEE-94D4-FF73713FA6DD}">
      <dgm:prSet/>
      <dgm:spPr/>
      <dgm:t>
        <a:bodyPr/>
        <a:lstStyle/>
        <a:p>
          <a:endParaRPr lang="en-US"/>
        </a:p>
      </dgm:t>
    </dgm:pt>
    <dgm:pt modelId="{82110111-334B-4935-8F4A-E7A4DAFA2D52}">
      <dgm:prSet/>
      <dgm:spPr/>
      <dgm:t>
        <a:bodyPr/>
        <a:lstStyle/>
        <a:p>
          <a:r>
            <a:rPr lang="en-US" b="1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Insight:</a:t>
          </a:r>
          <a:r>
            <a:rPr lang="en-US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 Identify recurring positive and negative feedback to guide product and service improvements.</a:t>
          </a:r>
        </a:p>
      </dgm:t>
    </dgm:pt>
    <dgm:pt modelId="{E8C685C3-554D-448E-9E16-E5A7E9B7EECA}" type="parTrans" cxnId="{5084789F-C089-4836-968E-CDBF0865D504}">
      <dgm:prSet/>
      <dgm:spPr/>
      <dgm:t>
        <a:bodyPr/>
        <a:lstStyle/>
        <a:p>
          <a:endParaRPr lang="en-US"/>
        </a:p>
      </dgm:t>
    </dgm:pt>
    <dgm:pt modelId="{35535951-8231-4B00-973C-0464A52A2DD7}" type="sibTrans" cxnId="{5084789F-C089-4836-968E-CDBF0865D504}">
      <dgm:prSet/>
      <dgm:spPr/>
      <dgm:t>
        <a:bodyPr/>
        <a:lstStyle/>
        <a:p>
          <a:endParaRPr lang="en-US"/>
        </a:p>
      </dgm:t>
    </dgm:pt>
    <dgm:pt modelId="{7BB8DD93-FD3A-4DAE-A7C0-0CF7C757B57E}" type="pres">
      <dgm:prSet presAssocID="{B675CA58-560B-4C08-A734-540D58980E5D}" presName="root" presStyleCnt="0">
        <dgm:presLayoutVars>
          <dgm:dir/>
          <dgm:resizeHandles val="exact"/>
        </dgm:presLayoutVars>
      </dgm:prSet>
      <dgm:spPr/>
    </dgm:pt>
    <dgm:pt modelId="{67FE0886-4173-4EB8-ADB9-6618F08BEBF6}" type="pres">
      <dgm:prSet presAssocID="{E270BB4E-3A8F-4776-89BE-B366DB7BBDA5}" presName="compNode" presStyleCnt="0"/>
      <dgm:spPr/>
    </dgm:pt>
    <dgm:pt modelId="{35E5C827-63A9-49BB-BDA7-91708069CC8D}" type="pres">
      <dgm:prSet presAssocID="{E270BB4E-3A8F-4776-89BE-B366DB7BBD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1B63C97-B4CF-46CF-86D2-BCDF454E0920}" type="pres">
      <dgm:prSet presAssocID="{E270BB4E-3A8F-4776-89BE-B366DB7BBDA5}" presName="iconSpace" presStyleCnt="0"/>
      <dgm:spPr/>
    </dgm:pt>
    <dgm:pt modelId="{7BEC5394-9814-4F40-B323-D98F65202BCA}" type="pres">
      <dgm:prSet presAssocID="{E270BB4E-3A8F-4776-89BE-B366DB7BBDA5}" presName="parTx" presStyleLbl="revTx" presStyleIdx="0" presStyleCnt="6">
        <dgm:presLayoutVars>
          <dgm:chMax val="0"/>
          <dgm:chPref val="0"/>
        </dgm:presLayoutVars>
      </dgm:prSet>
      <dgm:spPr/>
    </dgm:pt>
    <dgm:pt modelId="{C4C9335B-0D4C-45EC-9E62-0EF36FCE38FC}" type="pres">
      <dgm:prSet presAssocID="{E270BB4E-3A8F-4776-89BE-B366DB7BBDA5}" presName="txSpace" presStyleCnt="0"/>
      <dgm:spPr/>
    </dgm:pt>
    <dgm:pt modelId="{6848A5B9-A833-4611-9709-C1503E2E6BCD}" type="pres">
      <dgm:prSet presAssocID="{E270BB4E-3A8F-4776-89BE-B366DB7BBDA5}" presName="desTx" presStyleLbl="revTx" presStyleIdx="1" presStyleCnt="6">
        <dgm:presLayoutVars/>
      </dgm:prSet>
      <dgm:spPr/>
    </dgm:pt>
    <dgm:pt modelId="{5D4F3400-B5D0-429A-B251-F68B921A2F20}" type="pres">
      <dgm:prSet presAssocID="{C3376045-3EA4-44C6-8CA2-451340C6D259}" presName="sibTrans" presStyleCnt="0"/>
      <dgm:spPr/>
    </dgm:pt>
    <dgm:pt modelId="{FF4BABC0-7D5A-4663-9B64-831D95820F92}" type="pres">
      <dgm:prSet presAssocID="{7853D66B-0FB7-44A6-9FA4-28CA44E74A62}" presName="compNode" presStyleCnt="0"/>
      <dgm:spPr/>
    </dgm:pt>
    <dgm:pt modelId="{4145A4DD-E4B0-4024-A535-C5647EF63EFD}" type="pres">
      <dgm:prSet presAssocID="{7853D66B-0FB7-44A6-9FA4-28CA44E74A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80BF932-8E61-4498-8D88-79BF2062696E}" type="pres">
      <dgm:prSet presAssocID="{7853D66B-0FB7-44A6-9FA4-28CA44E74A62}" presName="iconSpace" presStyleCnt="0"/>
      <dgm:spPr/>
    </dgm:pt>
    <dgm:pt modelId="{C36361EA-6FAD-4FD7-9B19-3D8F1AEFD448}" type="pres">
      <dgm:prSet presAssocID="{7853D66B-0FB7-44A6-9FA4-28CA44E74A62}" presName="parTx" presStyleLbl="revTx" presStyleIdx="2" presStyleCnt="6">
        <dgm:presLayoutVars>
          <dgm:chMax val="0"/>
          <dgm:chPref val="0"/>
        </dgm:presLayoutVars>
      </dgm:prSet>
      <dgm:spPr/>
    </dgm:pt>
    <dgm:pt modelId="{2D9DF323-80A0-412C-AE64-2A1597BF6A56}" type="pres">
      <dgm:prSet presAssocID="{7853D66B-0FB7-44A6-9FA4-28CA44E74A62}" presName="txSpace" presStyleCnt="0"/>
      <dgm:spPr/>
    </dgm:pt>
    <dgm:pt modelId="{610350A1-15AB-45B1-A245-50ECF294FD5D}" type="pres">
      <dgm:prSet presAssocID="{7853D66B-0FB7-44A6-9FA4-28CA44E74A62}" presName="desTx" presStyleLbl="revTx" presStyleIdx="3" presStyleCnt="6">
        <dgm:presLayoutVars/>
      </dgm:prSet>
      <dgm:spPr/>
    </dgm:pt>
    <dgm:pt modelId="{7701E88A-A3A9-4856-BD58-457A13311072}" type="pres">
      <dgm:prSet presAssocID="{F41E83F7-376F-4808-83A2-D324A261AF7D}" presName="sibTrans" presStyleCnt="0"/>
      <dgm:spPr/>
    </dgm:pt>
    <dgm:pt modelId="{B2EA7B24-B267-4FB1-B1F2-31F6CD3246EE}" type="pres">
      <dgm:prSet presAssocID="{E669E57A-AFD8-4805-BC81-7FFC36DAAB3B}" presName="compNode" presStyleCnt="0"/>
      <dgm:spPr/>
    </dgm:pt>
    <dgm:pt modelId="{B3F3B6BD-8364-41C2-AB39-81895436B22E}" type="pres">
      <dgm:prSet presAssocID="{E669E57A-AFD8-4805-BC81-7FFC36DAAB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07F5CEB0-0C84-4E73-88E4-9A20505F6F4D}" type="pres">
      <dgm:prSet presAssocID="{E669E57A-AFD8-4805-BC81-7FFC36DAAB3B}" presName="iconSpace" presStyleCnt="0"/>
      <dgm:spPr/>
    </dgm:pt>
    <dgm:pt modelId="{C9F15657-EDBF-4B27-9D94-6F942A6AFC79}" type="pres">
      <dgm:prSet presAssocID="{E669E57A-AFD8-4805-BC81-7FFC36DAAB3B}" presName="parTx" presStyleLbl="revTx" presStyleIdx="4" presStyleCnt="6">
        <dgm:presLayoutVars>
          <dgm:chMax val="0"/>
          <dgm:chPref val="0"/>
        </dgm:presLayoutVars>
      </dgm:prSet>
      <dgm:spPr/>
    </dgm:pt>
    <dgm:pt modelId="{7062922E-65EB-42AE-8A18-95DA6108F0FC}" type="pres">
      <dgm:prSet presAssocID="{E669E57A-AFD8-4805-BC81-7FFC36DAAB3B}" presName="txSpace" presStyleCnt="0"/>
      <dgm:spPr/>
    </dgm:pt>
    <dgm:pt modelId="{5DCD3702-D9E1-4D65-83CD-738C145CB6E7}" type="pres">
      <dgm:prSet presAssocID="{E669E57A-AFD8-4805-BC81-7FFC36DAAB3B}" presName="desTx" presStyleLbl="revTx" presStyleIdx="5" presStyleCnt="6">
        <dgm:presLayoutVars/>
      </dgm:prSet>
      <dgm:spPr/>
    </dgm:pt>
  </dgm:ptLst>
  <dgm:cxnLst>
    <dgm:cxn modelId="{B4652107-E3CA-4DEE-94D4-FF73713FA6DD}" srcId="{E669E57A-AFD8-4805-BC81-7FFC36DAAB3B}" destId="{3F5B89DD-262D-4F29-8AFC-054AF061D09E}" srcOrd="0" destOrd="0" parTransId="{8C260CAE-2DD1-4E0B-B3AF-756F07ADEB29}" sibTransId="{550B95F7-96CB-451C-850D-21814D49A848}"/>
    <dgm:cxn modelId="{7E79BC0A-0D23-4EF7-BA02-B98BBD9BF70E}" srcId="{B675CA58-560B-4C08-A734-540D58980E5D}" destId="{E270BB4E-3A8F-4776-89BE-B366DB7BBDA5}" srcOrd="0" destOrd="0" parTransId="{3932692F-5E10-4E71-B972-B75D555210BA}" sibTransId="{C3376045-3EA4-44C6-8CA2-451340C6D259}"/>
    <dgm:cxn modelId="{4AB63E0D-1E17-4105-9A57-E3EFFC826F5A}" srcId="{B675CA58-560B-4C08-A734-540D58980E5D}" destId="{7853D66B-0FB7-44A6-9FA4-28CA44E74A62}" srcOrd="1" destOrd="0" parTransId="{7619D40B-0670-4510-9582-922A1CC8D474}" sibTransId="{F41E83F7-376F-4808-83A2-D324A261AF7D}"/>
    <dgm:cxn modelId="{3827AC32-8514-4FC9-AA16-2675F7528EDD}" type="presOf" srcId="{F8F542DF-DD3E-4CB0-9687-C209167FFEC3}" destId="{6848A5B9-A833-4611-9709-C1503E2E6BCD}" srcOrd="0" destOrd="0" presId="urn:microsoft.com/office/officeart/2018/5/layout/CenteredIconLabelDescriptionList"/>
    <dgm:cxn modelId="{7EA24D3F-275F-482A-8CE1-0D6B6BD1051D}" srcId="{E270BB4E-3A8F-4776-89BE-B366DB7BBDA5}" destId="{F8F542DF-DD3E-4CB0-9687-C209167FFEC3}" srcOrd="0" destOrd="0" parTransId="{14A8E602-1787-4C7A-BACE-3602F931B8C9}" sibTransId="{F97C12A5-0BB8-457D-A389-1EDE34B45293}"/>
    <dgm:cxn modelId="{237E3261-BE07-4135-9A20-63AF8716815B}" type="presOf" srcId="{3F5B89DD-262D-4F29-8AFC-054AF061D09E}" destId="{5DCD3702-D9E1-4D65-83CD-738C145CB6E7}" srcOrd="0" destOrd="0" presId="urn:microsoft.com/office/officeart/2018/5/layout/CenteredIconLabelDescriptionList"/>
    <dgm:cxn modelId="{06815B41-B800-46A0-804A-3DB8CD9D5189}" type="presOf" srcId="{7853D66B-0FB7-44A6-9FA4-28CA44E74A62}" destId="{C36361EA-6FAD-4FD7-9B19-3D8F1AEFD448}" srcOrd="0" destOrd="0" presId="urn:microsoft.com/office/officeart/2018/5/layout/CenteredIconLabelDescriptionList"/>
    <dgm:cxn modelId="{45184744-6E06-498B-B138-852FE8B8AAD9}" type="presOf" srcId="{E270BB4E-3A8F-4776-89BE-B366DB7BBDA5}" destId="{7BEC5394-9814-4F40-B323-D98F65202BCA}" srcOrd="0" destOrd="0" presId="urn:microsoft.com/office/officeart/2018/5/layout/CenteredIconLabelDescriptionList"/>
    <dgm:cxn modelId="{5BE23C68-116B-4143-A8A1-0ECA88E77A8F}" type="presOf" srcId="{82110111-334B-4935-8F4A-E7A4DAFA2D52}" destId="{5DCD3702-D9E1-4D65-83CD-738C145CB6E7}" srcOrd="0" destOrd="1" presId="urn:microsoft.com/office/officeart/2018/5/layout/CenteredIconLabelDescriptionList"/>
    <dgm:cxn modelId="{B6A54448-5D64-4857-941E-8F0FFC474C20}" type="presOf" srcId="{4ECB5231-4044-4E94-9CF4-2B4801F6D56C}" destId="{610350A1-15AB-45B1-A245-50ECF294FD5D}" srcOrd="0" destOrd="1" presId="urn:microsoft.com/office/officeart/2018/5/layout/CenteredIconLabelDescriptionList"/>
    <dgm:cxn modelId="{017EE54C-0BEB-4D77-ADEB-BFB1ED48AFAF}" srcId="{B675CA58-560B-4C08-A734-540D58980E5D}" destId="{E669E57A-AFD8-4805-BC81-7FFC36DAAB3B}" srcOrd="2" destOrd="0" parTransId="{4905750A-A1E2-468B-99D0-78279852DF3D}" sibTransId="{C0380F99-A16E-43B8-B182-DE03D430FD6E}"/>
    <dgm:cxn modelId="{82C2FF74-0204-4AD9-A28E-D964F10FEF19}" type="presOf" srcId="{5E7EB14E-5EC4-4DC0-916E-26A1A8557CE2}" destId="{6848A5B9-A833-4611-9709-C1503E2E6BCD}" srcOrd="0" destOrd="1" presId="urn:microsoft.com/office/officeart/2018/5/layout/CenteredIconLabelDescriptionList"/>
    <dgm:cxn modelId="{980CDB85-9656-4568-9BB1-9C5C96F14544}" srcId="{7853D66B-0FB7-44A6-9FA4-28CA44E74A62}" destId="{750395BB-0506-43B9-B974-5F60619B5C96}" srcOrd="0" destOrd="0" parTransId="{6BF47912-045D-453F-9FAD-5B4E7195DD27}" sibTransId="{4328AD25-D0DB-4BEE-AAC4-3ED3383581C9}"/>
    <dgm:cxn modelId="{43D37590-328F-432A-AB36-29F2C805F79D}" type="presOf" srcId="{E669E57A-AFD8-4805-BC81-7FFC36DAAB3B}" destId="{C9F15657-EDBF-4B27-9D94-6F942A6AFC79}" srcOrd="0" destOrd="0" presId="urn:microsoft.com/office/officeart/2018/5/layout/CenteredIconLabelDescriptionList"/>
    <dgm:cxn modelId="{5084789F-C089-4836-968E-CDBF0865D504}" srcId="{E669E57A-AFD8-4805-BC81-7FFC36DAAB3B}" destId="{82110111-334B-4935-8F4A-E7A4DAFA2D52}" srcOrd="1" destOrd="0" parTransId="{E8C685C3-554D-448E-9E16-E5A7E9B7EECA}" sibTransId="{35535951-8231-4B00-973C-0464A52A2DD7}"/>
    <dgm:cxn modelId="{41D73FDC-401C-488F-8010-DF37A7158679}" type="presOf" srcId="{750395BB-0506-43B9-B974-5F60619B5C96}" destId="{610350A1-15AB-45B1-A245-50ECF294FD5D}" srcOrd="0" destOrd="0" presId="urn:microsoft.com/office/officeart/2018/5/layout/CenteredIconLabelDescriptionList"/>
    <dgm:cxn modelId="{9EE670F1-3C95-4D23-AEC3-79EEEA8C6310}" type="presOf" srcId="{B675CA58-560B-4C08-A734-540D58980E5D}" destId="{7BB8DD93-FD3A-4DAE-A7C0-0CF7C757B57E}" srcOrd="0" destOrd="0" presId="urn:microsoft.com/office/officeart/2018/5/layout/CenteredIconLabelDescriptionList"/>
    <dgm:cxn modelId="{36AAFBF1-D5C9-4521-BFE0-07A53AF3EC21}" srcId="{E270BB4E-3A8F-4776-89BE-B366DB7BBDA5}" destId="{5E7EB14E-5EC4-4DC0-916E-26A1A8557CE2}" srcOrd="1" destOrd="0" parTransId="{864A6DC4-4721-4798-874C-D11319A2D0F8}" sibTransId="{1AFC7C15-9592-44C7-9891-3EA59C4F3BAB}"/>
    <dgm:cxn modelId="{3C5B3CFD-CB1B-41FA-96D1-96315197B93C}" srcId="{7853D66B-0FB7-44A6-9FA4-28CA44E74A62}" destId="{4ECB5231-4044-4E94-9CF4-2B4801F6D56C}" srcOrd="1" destOrd="0" parTransId="{6A12AF89-BFE8-4A0B-A802-E1EDD70EE00B}" sibTransId="{7278305F-3DB7-4F08-B5C3-30778D265016}"/>
    <dgm:cxn modelId="{2677662B-57FD-4F50-9F2E-8959697D93D0}" type="presParOf" srcId="{7BB8DD93-FD3A-4DAE-A7C0-0CF7C757B57E}" destId="{67FE0886-4173-4EB8-ADB9-6618F08BEBF6}" srcOrd="0" destOrd="0" presId="urn:microsoft.com/office/officeart/2018/5/layout/CenteredIconLabelDescriptionList"/>
    <dgm:cxn modelId="{1B25768F-AF2F-4C41-89C0-B1AEA2342649}" type="presParOf" srcId="{67FE0886-4173-4EB8-ADB9-6618F08BEBF6}" destId="{35E5C827-63A9-49BB-BDA7-91708069CC8D}" srcOrd="0" destOrd="0" presId="urn:microsoft.com/office/officeart/2018/5/layout/CenteredIconLabelDescriptionList"/>
    <dgm:cxn modelId="{6F4AB771-F8D6-4323-8A11-04B57FEA8923}" type="presParOf" srcId="{67FE0886-4173-4EB8-ADB9-6618F08BEBF6}" destId="{E1B63C97-B4CF-46CF-86D2-BCDF454E0920}" srcOrd="1" destOrd="0" presId="urn:microsoft.com/office/officeart/2018/5/layout/CenteredIconLabelDescriptionList"/>
    <dgm:cxn modelId="{3D8691F9-5176-4166-B680-2DFBEDD6AA94}" type="presParOf" srcId="{67FE0886-4173-4EB8-ADB9-6618F08BEBF6}" destId="{7BEC5394-9814-4F40-B323-D98F65202BCA}" srcOrd="2" destOrd="0" presId="urn:microsoft.com/office/officeart/2018/5/layout/CenteredIconLabelDescriptionList"/>
    <dgm:cxn modelId="{24F376B0-6C79-44A3-9AD3-882E2E397847}" type="presParOf" srcId="{67FE0886-4173-4EB8-ADB9-6618F08BEBF6}" destId="{C4C9335B-0D4C-45EC-9E62-0EF36FCE38FC}" srcOrd="3" destOrd="0" presId="urn:microsoft.com/office/officeart/2018/5/layout/CenteredIconLabelDescriptionList"/>
    <dgm:cxn modelId="{DDF31487-5A73-44E3-A7E9-657763CBDEE4}" type="presParOf" srcId="{67FE0886-4173-4EB8-ADB9-6618F08BEBF6}" destId="{6848A5B9-A833-4611-9709-C1503E2E6BCD}" srcOrd="4" destOrd="0" presId="urn:microsoft.com/office/officeart/2018/5/layout/CenteredIconLabelDescriptionList"/>
    <dgm:cxn modelId="{09FF0F1F-68FD-4E35-AD82-8D278E169A0D}" type="presParOf" srcId="{7BB8DD93-FD3A-4DAE-A7C0-0CF7C757B57E}" destId="{5D4F3400-B5D0-429A-B251-F68B921A2F20}" srcOrd="1" destOrd="0" presId="urn:microsoft.com/office/officeart/2018/5/layout/CenteredIconLabelDescriptionList"/>
    <dgm:cxn modelId="{B7860FB7-85C4-4C45-A7A5-2B9865CCC634}" type="presParOf" srcId="{7BB8DD93-FD3A-4DAE-A7C0-0CF7C757B57E}" destId="{FF4BABC0-7D5A-4663-9B64-831D95820F92}" srcOrd="2" destOrd="0" presId="urn:microsoft.com/office/officeart/2018/5/layout/CenteredIconLabelDescriptionList"/>
    <dgm:cxn modelId="{7C1DF3CF-BEE7-46C1-B8ED-FB74EC7C4058}" type="presParOf" srcId="{FF4BABC0-7D5A-4663-9B64-831D95820F92}" destId="{4145A4DD-E4B0-4024-A535-C5647EF63EFD}" srcOrd="0" destOrd="0" presId="urn:microsoft.com/office/officeart/2018/5/layout/CenteredIconLabelDescriptionList"/>
    <dgm:cxn modelId="{5F6CF1B5-30AF-457A-AD46-5016AFBA9DE3}" type="presParOf" srcId="{FF4BABC0-7D5A-4663-9B64-831D95820F92}" destId="{580BF932-8E61-4498-8D88-79BF2062696E}" srcOrd="1" destOrd="0" presId="urn:microsoft.com/office/officeart/2018/5/layout/CenteredIconLabelDescriptionList"/>
    <dgm:cxn modelId="{4BAD0826-7A14-41EB-BBE0-D16F3BE94B1E}" type="presParOf" srcId="{FF4BABC0-7D5A-4663-9B64-831D95820F92}" destId="{C36361EA-6FAD-4FD7-9B19-3D8F1AEFD448}" srcOrd="2" destOrd="0" presId="urn:microsoft.com/office/officeart/2018/5/layout/CenteredIconLabelDescriptionList"/>
    <dgm:cxn modelId="{66180B6E-DA34-4C9B-950F-FC5BD9998DE2}" type="presParOf" srcId="{FF4BABC0-7D5A-4663-9B64-831D95820F92}" destId="{2D9DF323-80A0-412C-AE64-2A1597BF6A56}" srcOrd="3" destOrd="0" presId="urn:microsoft.com/office/officeart/2018/5/layout/CenteredIconLabelDescriptionList"/>
    <dgm:cxn modelId="{C48566B4-18B1-44DD-AE65-A4F5D8253668}" type="presParOf" srcId="{FF4BABC0-7D5A-4663-9B64-831D95820F92}" destId="{610350A1-15AB-45B1-A245-50ECF294FD5D}" srcOrd="4" destOrd="0" presId="urn:microsoft.com/office/officeart/2018/5/layout/CenteredIconLabelDescriptionList"/>
    <dgm:cxn modelId="{7A714EC1-3309-459F-A360-25E6BB24B704}" type="presParOf" srcId="{7BB8DD93-FD3A-4DAE-A7C0-0CF7C757B57E}" destId="{7701E88A-A3A9-4856-BD58-457A13311072}" srcOrd="3" destOrd="0" presId="urn:microsoft.com/office/officeart/2018/5/layout/CenteredIconLabelDescriptionList"/>
    <dgm:cxn modelId="{31DFD323-A6C9-485A-B24B-F1A91D4B64CB}" type="presParOf" srcId="{7BB8DD93-FD3A-4DAE-A7C0-0CF7C757B57E}" destId="{B2EA7B24-B267-4FB1-B1F2-31F6CD3246EE}" srcOrd="4" destOrd="0" presId="urn:microsoft.com/office/officeart/2018/5/layout/CenteredIconLabelDescriptionList"/>
    <dgm:cxn modelId="{E62F52A3-A66A-4FEB-8C24-BD257397D834}" type="presParOf" srcId="{B2EA7B24-B267-4FB1-B1F2-31F6CD3246EE}" destId="{B3F3B6BD-8364-41C2-AB39-81895436B22E}" srcOrd="0" destOrd="0" presId="urn:microsoft.com/office/officeart/2018/5/layout/CenteredIconLabelDescriptionList"/>
    <dgm:cxn modelId="{A6D18BE0-70ED-401A-A1DB-832BE9CF45BF}" type="presParOf" srcId="{B2EA7B24-B267-4FB1-B1F2-31F6CD3246EE}" destId="{07F5CEB0-0C84-4E73-88E4-9A20505F6F4D}" srcOrd="1" destOrd="0" presId="urn:microsoft.com/office/officeart/2018/5/layout/CenteredIconLabelDescriptionList"/>
    <dgm:cxn modelId="{1273A2BE-1E98-4DF4-8B92-4C48A7A15C42}" type="presParOf" srcId="{B2EA7B24-B267-4FB1-B1F2-31F6CD3246EE}" destId="{C9F15657-EDBF-4B27-9D94-6F942A6AFC79}" srcOrd="2" destOrd="0" presId="urn:microsoft.com/office/officeart/2018/5/layout/CenteredIconLabelDescriptionList"/>
    <dgm:cxn modelId="{35E4FD00-8F4A-4350-BF91-1967634C9817}" type="presParOf" srcId="{B2EA7B24-B267-4FB1-B1F2-31F6CD3246EE}" destId="{7062922E-65EB-42AE-8A18-95DA6108F0FC}" srcOrd="3" destOrd="0" presId="urn:microsoft.com/office/officeart/2018/5/layout/CenteredIconLabelDescriptionList"/>
    <dgm:cxn modelId="{EF0384EE-B8CB-4C25-ADCF-6E646642035A}" type="presParOf" srcId="{B2EA7B24-B267-4FB1-B1F2-31F6CD3246EE}" destId="{5DCD3702-D9E1-4D65-83CD-738C145CB6E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939A8-FFB7-4607-B30F-C7C14A0040CC}">
      <dsp:nvSpPr>
        <dsp:cNvPr id="0" name=""/>
        <dsp:cNvSpPr/>
      </dsp:nvSpPr>
      <dsp:spPr>
        <a:xfrm>
          <a:off x="1320" y="295387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AD025-222A-4F57-973A-A6775305CAE9}">
      <dsp:nvSpPr>
        <dsp:cNvPr id="0" name=""/>
        <dsp:cNvSpPr/>
      </dsp:nvSpPr>
      <dsp:spPr>
        <a:xfrm>
          <a:off x="516452" y="784762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Analyze ShopEasy's recent marketing campaign data to identify reasons for declining customer engagement and conversion rates despite increased investment. Provide actionable insights to optimize future strategies.</a:t>
          </a:r>
          <a:endParaRPr lang="en-US" sz="2100" kern="1200"/>
        </a:p>
      </dsp:txBody>
      <dsp:txXfrm>
        <a:off x="602678" y="870988"/>
        <a:ext cx="4463730" cy="2771523"/>
      </dsp:txXfrm>
    </dsp:sp>
    <dsp:sp modelId="{0A3B5779-99BD-42C4-AF65-3460CE839D29}">
      <dsp:nvSpPr>
        <dsp:cNvPr id="0" name=""/>
        <dsp:cNvSpPr/>
      </dsp:nvSpPr>
      <dsp:spPr>
        <a:xfrm>
          <a:off x="5667765" y="295387"/>
          <a:ext cx="4636182" cy="29439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F325C-554A-4017-8530-D845151B0F79}">
      <dsp:nvSpPr>
        <dsp:cNvPr id="0" name=""/>
        <dsp:cNvSpPr/>
      </dsp:nvSpPr>
      <dsp:spPr>
        <a:xfrm>
          <a:off x="6182897" y="784762"/>
          <a:ext cx="4636182" cy="29439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Analyze ShopEasy's customer feedback (reviews &amp; social media comments) to identify key pain points causing declining satisfaction and engagement. Provide data-driven insights to improve customer experience (CX) and conversion rates.</a:t>
          </a:r>
          <a:endParaRPr lang="en-US" sz="2100" kern="1200"/>
        </a:p>
      </dsp:txBody>
      <dsp:txXfrm>
        <a:off x="6269123" y="870988"/>
        <a:ext cx="4463730" cy="2771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54D84-0579-4DD8-8C1F-4BE56C9BD06D}">
      <dsp:nvSpPr>
        <dsp:cNvPr id="0" name=""/>
        <dsp:cNvSpPr/>
      </dsp:nvSpPr>
      <dsp:spPr>
        <a:xfrm>
          <a:off x="0" y="2261"/>
          <a:ext cx="6290226" cy="11459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A5FC71-7853-4C0D-94FC-9F5BD970C861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FF93B-42AC-4908-81E9-B28AC6E71A1B}">
      <dsp:nvSpPr>
        <dsp:cNvPr id="0" name=""/>
        <dsp:cNvSpPr/>
      </dsp:nvSpPr>
      <dsp:spPr>
        <a:xfrm>
          <a:off x="1323562" y="2261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Conversion Rate: </a:t>
          </a:r>
          <a:r>
            <a:rPr lang="en-US" sz="2100" kern="1200"/>
            <a:t>Percentage of website visitors who make a purchase.</a:t>
          </a:r>
        </a:p>
      </dsp:txBody>
      <dsp:txXfrm>
        <a:off x="1323562" y="2261"/>
        <a:ext cx="4966663" cy="1145941"/>
      </dsp:txXfrm>
    </dsp:sp>
    <dsp:sp modelId="{7DCCCD6C-A6A7-4FD4-8D03-ECE79510D22E}">
      <dsp:nvSpPr>
        <dsp:cNvPr id="0" name=""/>
        <dsp:cNvSpPr/>
      </dsp:nvSpPr>
      <dsp:spPr>
        <a:xfrm>
          <a:off x="0" y="1434688"/>
          <a:ext cx="6290226" cy="11459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006D-814E-4957-8CF2-70D0593F8D0F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DFF21-C992-4B1A-804D-2DF4D1B76B44}">
      <dsp:nvSpPr>
        <dsp:cNvPr id="0" name=""/>
        <dsp:cNvSpPr/>
      </dsp:nvSpPr>
      <dsp:spPr>
        <a:xfrm>
          <a:off x="1323562" y="1434688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Customer Engagement Rate: </a:t>
          </a:r>
          <a:r>
            <a:rPr lang="en-US" sz="2100" kern="1200"/>
            <a:t>Level of interaction with marketing content (clicks, likes, comments).</a:t>
          </a:r>
        </a:p>
      </dsp:txBody>
      <dsp:txXfrm>
        <a:off x="1323562" y="1434688"/>
        <a:ext cx="4966663" cy="1145941"/>
      </dsp:txXfrm>
    </dsp:sp>
    <dsp:sp modelId="{49CA153A-4F70-46D9-A32D-ACE54E2681A2}">
      <dsp:nvSpPr>
        <dsp:cNvPr id="0" name=""/>
        <dsp:cNvSpPr/>
      </dsp:nvSpPr>
      <dsp:spPr>
        <a:xfrm>
          <a:off x="0" y="2867115"/>
          <a:ext cx="6290226" cy="11459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4FBDA0-0D0F-409F-BFEB-8AEA2B8E64B6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6F993-36ED-40B3-9FF5-72A8EA752111}">
      <dsp:nvSpPr>
        <dsp:cNvPr id="0" name=""/>
        <dsp:cNvSpPr/>
      </dsp:nvSpPr>
      <dsp:spPr>
        <a:xfrm>
          <a:off x="1323562" y="2867115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Average Order Value (AOV): </a:t>
          </a:r>
          <a:r>
            <a:rPr lang="en-US" sz="2100" kern="1200"/>
            <a:t>Average amount spent by a customer per transaction.</a:t>
          </a:r>
        </a:p>
      </dsp:txBody>
      <dsp:txXfrm>
        <a:off x="1323562" y="2867115"/>
        <a:ext cx="4966663" cy="1145941"/>
      </dsp:txXfrm>
    </dsp:sp>
    <dsp:sp modelId="{3EE92140-BEA3-4E3F-8538-651B8E7AC946}">
      <dsp:nvSpPr>
        <dsp:cNvPr id="0" name=""/>
        <dsp:cNvSpPr/>
      </dsp:nvSpPr>
      <dsp:spPr>
        <a:xfrm>
          <a:off x="0" y="4299542"/>
          <a:ext cx="6290226" cy="114594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5C3CD-6D61-41A1-B4AE-D2ACC3695810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BD623-6D04-493A-8286-8855CE95047B}">
      <dsp:nvSpPr>
        <dsp:cNvPr id="0" name=""/>
        <dsp:cNvSpPr/>
      </dsp:nvSpPr>
      <dsp:spPr>
        <a:xfrm>
          <a:off x="1323562" y="4299542"/>
          <a:ext cx="4966663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Customer Feedback Score: </a:t>
          </a:r>
          <a:r>
            <a:rPr lang="en-US" sz="2100" kern="1200"/>
            <a:t>Average rating from customer reviews.</a:t>
          </a:r>
        </a:p>
      </dsp:txBody>
      <dsp:txXfrm>
        <a:off x="1323562" y="4299542"/>
        <a:ext cx="4966663" cy="114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5C827-63A9-49BB-BDA7-91708069CC8D}">
      <dsp:nvSpPr>
        <dsp:cNvPr id="0" name=""/>
        <dsp:cNvSpPr/>
      </dsp:nvSpPr>
      <dsp:spPr>
        <a:xfrm>
          <a:off x="1057540" y="211407"/>
          <a:ext cx="1128467" cy="11284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C5394-9814-4F40-B323-D98F65202BCA}">
      <dsp:nvSpPr>
        <dsp:cNvPr id="0" name=""/>
        <dsp:cNvSpPr/>
      </dsp:nvSpPr>
      <dsp:spPr>
        <a:xfrm>
          <a:off x="9678" y="1473486"/>
          <a:ext cx="3224192" cy="4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 dirty="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Increase Conversion Rates:</a:t>
          </a:r>
          <a:endParaRPr lang="en-US" sz="1800" kern="1200" dirty="0">
            <a:latin typeface="Cascadia Mono SemiLight" panose="020B0609020000020004" pitchFamily="49" charset="0"/>
            <a:ea typeface="Cascadia Mono SemiLight" panose="020B0609020000020004" pitchFamily="49" charset="0"/>
            <a:cs typeface="Cascadia Mono SemiLight" panose="020B0609020000020004" pitchFamily="49" charset="0"/>
          </a:endParaRPr>
        </a:p>
      </dsp:txBody>
      <dsp:txXfrm>
        <a:off x="9678" y="1473486"/>
        <a:ext cx="3224192" cy="483628"/>
      </dsp:txXfrm>
    </dsp:sp>
    <dsp:sp modelId="{6848A5B9-A833-4611-9709-C1503E2E6BCD}">
      <dsp:nvSpPr>
        <dsp:cNvPr id="0" name=""/>
        <dsp:cNvSpPr/>
      </dsp:nvSpPr>
      <dsp:spPr>
        <a:xfrm>
          <a:off x="9678" y="2019259"/>
          <a:ext cx="3224192" cy="129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Goal: </a:t>
          </a:r>
          <a:r>
            <a:rPr lang="en-US" sz="1300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Identify factors impacting the conversion rate and provide recommendations to improve it.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Insight: </a:t>
          </a:r>
          <a:r>
            <a:rPr lang="en-US" sz="1300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Highlight key stages where visitors drop off and suggest improvements to optimize the conversion funnel.</a:t>
          </a:r>
        </a:p>
      </dsp:txBody>
      <dsp:txXfrm>
        <a:off x="9678" y="2019259"/>
        <a:ext cx="3224192" cy="1299394"/>
      </dsp:txXfrm>
    </dsp:sp>
    <dsp:sp modelId="{4145A4DD-E4B0-4024-A535-C5647EF63EFD}">
      <dsp:nvSpPr>
        <dsp:cNvPr id="0" name=""/>
        <dsp:cNvSpPr/>
      </dsp:nvSpPr>
      <dsp:spPr>
        <a:xfrm>
          <a:off x="4845966" y="211407"/>
          <a:ext cx="1128467" cy="11284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61EA-6FAD-4FD7-9B19-3D8F1AEFD448}">
      <dsp:nvSpPr>
        <dsp:cNvPr id="0" name=""/>
        <dsp:cNvSpPr/>
      </dsp:nvSpPr>
      <dsp:spPr>
        <a:xfrm>
          <a:off x="3798103" y="1473486"/>
          <a:ext cx="3224192" cy="4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Enhance Customer Engagement:</a:t>
          </a:r>
          <a:endParaRPr lang="en-US" sz="1800" kern="1200">
            <a:latin typeface="Cascadia Mono SemiLight" panose="020B0609020000020004" pitchFamily="49" charset="0"/>
            <a:ea typeface="Cascadia Mono SemiLight" panose="020B0609020000020004" pitchFamily="49" charset="0"/>
            <a:cs typeface="Cascadia Mono SemiLight" panose="020B0609020000020004" pitchFamily="49" charset="0"/>
          </a:endParaRPr>
        </a:p>
      </dsp:txBody>
      <dsp:txXfrm>
        <a:off x="3798103" y="1473486"/>
        <a:ext cx="3224192" cy="483628"/>
      </dsp:txXfrm>
    </dsp:sp>
    <dsp:sp modelId="{610350A1-15AB-45B1-A245-50ECF294FD5D}">
      <dsp:nvSpPr>
        <dsp:cNvPr id="0" name=""/>
        <dsp:cNvSpPr/>
      </dsp:nvSpPr>
      <dsp:spPr>
        <a:xfrm>
          <a:off x="3798103" y="2019259"/>
          <a:ext cx="3224192" cy="129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Goal:</a:t>
          </a:r>
          <a:r>
            <a:rPr lang="en-US" sz="1300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 Determine which types of content drive the highest engagement.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Insight:</a:t>
          </a:r>
          <a:r>
            <a:rPr lang="en-US" sz="1300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 Analyze interaction levels with different types of marketing content to inform better content strategies.</a:t>
          </a:r>
        </a:p>
      </dsp:txBody>
      <dsp:txXfrm>
        <a:off x="3798103" y="2019259"/>
        <a:ext cx="3224192" cy="1299394"/>
      </dsp:txXfrm>
    </dsp:sp>
    <dsp:sp modelId="{B3F3B6BD-8364-41C2-AB39-81895436B22E}">
      <dsp:nvSpPr>
        <dsp:cNvPr id="0" name=""/>
        <dsp:cNvSpPr/>
      </dsp:nvSpPr>
      <dsp:spPr>
        <a:xfrm>
          <a:off x="8634392" y="211407"/>
          <a:ext cx="1128467" cy="11284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15657-EDBF-4B27-9D94-6F942A6AFC79}">
      <dsp:nvSpPr>
        <dsp:cNvPr id="0" name=""/>
        <dsp:cNvSpPr/>
      </dsp:nvSpPr>
      <dsp:spPr>
        <a:xfrm>
          <a:off x="7586529" y="1473486"/>
          <a:ext cx="3224192" cy="4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Improve Customer Feedback Scores:</a:t>
          </a:r>
          <a:endParaRPr lang="en-US" sz="1800" kern="1200">
            <a:latin typeface="Cascadia Mono SemiLight" panose="020B0609020000020004" pitchFamily="49" charset="0"/>
            <a:ea typeface="Cascadia Mono SemiLight" panose="020B0609020000020004" pitchFamily="49" charset="0"/>
            <a:cs typeface="Cascadia Mono SemiLight" panose="020B0609020000020004" pitchFamily="49" charset="0"/>
          </a:endParaRPr>
        </a:p>
      </dsp:txBody>
      <dsp:txXfrm>
        <a:off x="7586529" y="1473486"/>
        <a:ext cx="3224192" cy="483628"/>
      </dsp:txXfrm>
    </dsp:sp>
    <dsp:sp modelId="{5DCD3702-D9E1-4D65-83CD-738C145CB6E7}">
      <dsp:nvSpPr>
        <dsp:cNvPr id="0" name=""/>
        <dsp:cNvSpPr/>
      </dsp:nvSpPr>
      <dsp:spPr>
        <a:xfrm>
          <a:off x="7586529" y="2019259"/>
          <a:ext cx="3224192" cy="12993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Goal:</a:t>
          </a:r>
          <a:r>
            <a:rPr lang="en-US" sz="1300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 Understand common themes in customer reviews and provide actionable insights.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Insight:</a:t>
          </a:r>
          <a:r>
            <a:rPr lang="en-US" sz="1300" kern="1200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rPr>
            <a:t> Identify recurring positive and negative feedback to guide product and service improvements.</a:t>
          </a:r>
        </a:p>
      </dsp:txBody>
      <dsp:txXfrm>
        <a:off x="7586529" y="2019259"/>
        <a:ext cx="3224192" cy="1299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442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322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7552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5724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441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458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342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3336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0767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399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118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134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717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838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0663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309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918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18.04.2025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713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7D6507-8E8D-40E1-A7B9-63012EF9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F4C9390C-124F-9715-2025-336393FD6C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FF3D86-2916-4F9F-9752-304810CF5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48875-14D1-4CC7-8AC3-7ABC73AAA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b="1" dirty="0"/>
              <a:t>Marketing Analytics Business Case</a:t>
            </a:r>
            <a:endParaRPr lang="nb-NO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AED8B-40B8-2F67-2CA2-D6CB3B6F85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nb-NO" dirty="0"/>
              <a:t>Arun Kumar Gupta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1946-A76B-3695-4751-1B5A7901AAD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err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ShopEasy</a:t>
            </a:r>
            <a:r>
              <a:rPr lang="en-US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, an online retail business, is facing reduced customer engagement and conversion rates despite launching several new online marketing campaigns. Conduct a detailed analysis and identify areas for improvement in their marketing strategies.</a:t>
            </a:r>
          </a:p>
          <a:p>
            <a:r>
              <a:rPr lang="en-US" b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Key Points:</a:t>
            </a:r>
            <a:endParaRPr lang="en-US">
              <a:latin typeface="Cascadia Mono SemiLight" panose="020B06090200000200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lvl="1"/>
            <a:r>
              <a:rPr lang="en-US" b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Reduced Customer Engagement:</a:t>
            </a:r>
            <a:r>
              <a:rPr lang="en-US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The number of customer interactions and engagement with the site and marketing content has declined.</a:t>
            </a:r>
          </a:p>
          <a:p>
            <a:pPr lvl="1"/>
            <a:r>
              <a:rPr lang="en-US" b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Decreased Conversion Rates:</a:t>
            </a:r>
            <a:r>
              <a:rPr lang="en-US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Fewer site visitors are converting into paying customers.</a:t>
            </a:r>
          </a:p>
          <a:p>
            <a:pPr lvl="1"/>
            <a:r>
              <a:rPr lang="en-US" b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High Marketing Expenses:</a:t>
            </a:r>
            <a:r>
              <a:rPr lang="en-US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Significant investments in marketing campaigns are not yielding expected returns.</a:t>
            </a:r>
          </a:p>
          <a:p>
            <a:pPr lvl="1"/>
            <a:r>
              <a:rPr lang="en-US" b="1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Need for Customer Feedback Analysis:</a:t>
            </a:r>
            <a:r>
              <a:rPr lang="en-US"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C43135-444B-29E1-8EED-8FFA94A031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3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19FFD2-07B5-4029-BFB3-26FCFCC2F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5519D-E5FA-5BA8-A4BA-A225CA11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dirty="0"/>
              <a:t>Data Analysis to Improve Marketing Strategy</a:t>
            </a:r>
            <a:endParaRPr lang="nb-NO" b="1"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AFF4E42-E36F-7AF9-2BBF-3BD6D6BE31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686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chemeClr val="bg1"/>
                </a:solidFill>
              </a:rPr>
              <a:t>Key Performance Indicators (KPIs)</a:t>
            </a:r>
            <a:endParaRPr lang="nb-NO" sz="3100" b="1">
              <a:solidFill>
                <a:schemeClr val="bg1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7B3EFD7-6727-3ECA-C27C-61C410C0F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744265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9862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/>
              <a:t>Goals</a:t>
            </a:r>
            <a:endParaRPr lang="nb-NO" b="1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B062295-E228-1D76-8212-03D4E032D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58005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477</TotalTime>
  <Words>354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Cascadia Mono SemiLight</vt:lpstr>
      <vt:lpstr>Century Gothic</vt:lpstr>
      <vt:lpstr>Vapor Trail</vt:lpstr>
      <vt:lpstr>Marketing Analytics Business Case</vt:lpstr>
      <vt:lpstr>Introduction to Business Problem</vt:lpstr>
      <vt:lpstr>Data Analysis to Improve Marketing Strategy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Arun Gupta</cp:lastModifiedBy>
  <cp:revision>2</cp:revision>
  <dcterms:created xsi:type="dcterms:W3CDTF">2024-07-20T13:50:58Z</dcterms:created>
  <dcterms:modified xsi:type="dcterms:W3CDTF">2025-04-18T09:51:01Z</dcterms:modified>
</cp:coreProperties>
</file>