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9" r:id="rId12"/>
    <p:sldId id="320" r:id="rId13"/>
    <p:sldId id="317" r:id="rId14"/>
    <p:sldId id="325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1076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2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4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Excel foundations final assessment</a:t>
            </a: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LVADSUSR181-rituraj-anand</a:t>
            </a:r>
            <a:br>
              <a:rPr lang="en-I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3F8CB-92FD-A050-5883-D4CB88F180C9}"/>
              </a:ext>
            </a:extLst>
          </p:cNvPr>
          <p:cNvSpPr txBox="1"/>
          <p:nvPr/>
        </p:nvSpPr>
        <p:spPr>
          <a:xfrm>
            <a:off x="805543" y="72934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Question-9)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1F9C5-11E3-C0D3-DE10-A7B4C9097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1253540"/>
            <a:ext cx="900238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B48BB-D95A-A830-9062-246882176B63}"/>
              </a:ext>
            </a:extLst>
          </p:cNvPr>
          <p:cNvSpPr txBox="1"/>
          <p:nvPr/>
        </p:nvSpPr>
        <p:spPr>
          <a:xfrm>
            <a:off x="805543" y="72934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B4C15-925A-7868-2981-767AD015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1203200"/>
            <a:ext cx="10288436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AEA593-5C22-3BFC-2974-65D4F8E40463}"/>
              </a:ext>
            </a:extLst>
          </p:cNvPr>
          <p:cNvSpPr txBox="1"/>
          <p:nvPr/>
        </p:nvSpPr>
        <p:spPr>
          <a:xfrm>
            <a:off x="805542" y="2960914"/>
            <a:ext cx="6204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Thankyou</a:t>
            </a:r>
            <a:br>
              <a:rPr lang="en-IN" dirty="0"/>
            </a:br>
            <a:r>
              <a:rPr lang="en-IN" sz="1800" dirty="0"/>
              <a:t>LVADSUSR181-Rituraj-Anand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60331-7EDB-7F11-8303-80890B45C85C}"/>
              </a:ext>
            </a:extLst>
          </p:cNvPr>
          <p:cNvSpPr txBox="1"/>
          <p:nvPr/>
        </p:nvSpPr>
        <p:spPr>
          <a:xfrm>
            <a:off x="816429" y="72934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50C14-B10B-0A46-AFEE-8FBD177BE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31" y="2155456"/>
            <a:ext cx="10414337" cy="3973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5F210E-F178-6FB7-9463-90C7E356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31" y="1213414"/>
            <a:ext cx="482616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482B7-D890-0299-CECA-61C058D99D13}"/>
              </a:ext>
            </a:extLst>
          </p:cNvPr>
          <p:cNvSpPr txBox="1"/>
          <p:nvPr/>
        </p:nvSpPr>
        <p:spPr>
          <a:xfrm>
            <a:off x="805543" y="72934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908CA-9229-A73A-54F2-1386A999A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1098675"/>
            <a:ext cx="4953691" cy="342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2542E-2444-02EF-B66A-5893B92DF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43" y="1488996"/>
            <a:ext cx="10583752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29563-E24E-78EC-3168-AE5C7D1B8797}"/>
              </a:ext>
            </a:extLst>
          </p:cNvPr>
          <p:cNvSpPr txBox="1"/>
          <p:nvPr/>
        </p:nvSpPr>
        <p:spPr>
          <a:xfrm>
            <a:off x="816429" y="72934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1C989-E943-5EAC-C16D-7D95C5C1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45" y="1198745"/>
            <a:ext cx="4877481" cy="628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D8E600-6A64-BB64-7A59-DF082E033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45" y="1827483"/>
            <a:ext cx="7435284" cy="43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CC280-BCF9-5017-9B57-03F3CAD64E95}"/>
              </a:ext>
            </a:extLst>
          </p:cNvPr>
          <p:cNvSpPr txBox="1"/>
          <p:nvPr/>
        </p:nvSpPr>
        <p:spPr>
          <a:xfrm>
            <a:off x="805543" y="72934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E3726-910A-B2DB-C390-E1209FF2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59" y="1131332"/>
            <a:ext cx="4877481" cy="657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0AACA-71AD-DFC7-C1EA-08D9C7B02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59" y="1955402"/>
            <a:ext cx="10080171" cy="430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054A7-7198-0ADF-7F74-A0233E649AAE}"/>
              </a:ext>
            </a:extLst>
          </p:cNvPr>
          <p:cNvSpPr txBox="1"/>
          <p:nvPr/>
        </p:nvSpPr>
        <p:spPr>
          <a:xfrm>
            <a:off x="805543" y="72934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87554-B99A-3A6D-0ABF-D187CEA0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2110835"/>
            <a:ext cx="10850489" cy="4486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71E92-A184-0F06-48FB-3F08871E6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14" y="1247517"/>
            <a:ext cx="480127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83666-A6BA-81F5-26DD-7FFBEBE75BF5}"/>
              </a:ext>
            </a:extLst>
          </p:cNvPr>
          <p:cNvSpPr txBox="1"/>
          <p:nvPr/>
        </p:nvSpPr>
        <p:spPr>
          <a:xfrm>
            <a:off x="805543" y="72934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A55EB-89A6-9DA5-990E-73511BC04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54" y="1258622"/>
            <a:ext cx="4772691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F05B0-4523-7A31-7B51-0FFEE40FB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54" y="1971096"/>
            <a:ext cx="9146375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AC8A1-842E-FCE9-37C3-D4DA7BCC4101}"/>
              </a:ext>
            </a:extLst>
          </p:cNvPr>
          <p:cNvSpPr txBox="1"/>
          <p:nvPr/>
        </p:nvSpPr>
        <p:spPr>
          <a:xfrm>
            <a:off x="765974" y="72934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87DB-E6DB-44A4-0EC0-E9E7FED5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4" y="1953029"/>
            <a:ext cx="11098174" cy="3953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359F4-FBDD-362C-B873-14542BC6A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74" y="1211483"/>
            <a:ext cx="4848902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3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D1A1B-8D40-CA9D-7793-517C05147131}"/>
              </a:ext>
            </a:extLst>
          </p:cNvPr>
          <p:cNvSpPr txBox="1"/>
          <p:nvPr/>
        </p:nvSpPr>
        <p:spPr>
          <a:xfrm>
            <a:off x="805543" y="72934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F444C-633A-FE32-0B3A-2D50C5B8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1176267"/>
            <a:ext cx="4972744" cy="1000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72EBA-C31B-9E00-B07F-0A6B4FB86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6" y="2176532"/>
            <a:ext cx="8719457" cy="41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228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{440E7166-AC6A-4528-8F14-03897CE1A945}tf78438558_win32</Template>
  <TotalTime>34</TotalTime>
  <Words>32</Words>
  <Application>Microsoft Office PowerPoint</Application>
  <PresentationFormat>Widescreen</PresentationFormat>
  <Paragraphs>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Custom</vt:lpstr>
      <vt:lpstr>Excel foundations final assessment    LVADSUSR181-rituraj-anand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foundations final assessment    LVADSUSR181-rituraj-anand </dc:title>
  <dc:subject/>
  <dc:creator>Rituraj Anand</dc:creator>
  <cp:lastModifiedBy>Rituraj Anand</cp:lastModifiedBy>
  <cp:revision>5</cp:revision>
  <dcterms:created xsi:type="dcterms:W3CDTF">2024-04-02T05:14:07Z</dcterms:created>
  <dcterms:modified xsi:type="dcterms:W3CDTF">2024-04-02T11:09:35Z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