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E686-0A61-4D44-BA4A-3A858681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B6EA0-9519-5AF0-1035-6A242679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BDDA-065B-E6E2-BA0A-2B8A8AAA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85C2-0DD2-B1D7-3D7A-BAE9D7E9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F243-EF6F-47CC-DFD4-2C834F8A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3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CD7B-7B0B-83B9-D7A7-2CBD666E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93277-0E86-8F6B-93F4-362B0E634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0F6F-0036-F277-514A-703ADDF0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9E38-CADB-A17C-02F6-72401817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602B-463F-9454-D165-1DEE962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7C165-47D5-163C-965C-741EC17B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E8EBF-4F9E-F4FF-D635-5BBE81B7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3785-CF82-DDEC-2061-83B0595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8471-1478-7FAC-4662-869AFAB7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E27E-540E-8D95-C192-62E72C3D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CDCC-E0ED-052D-3252-671A41F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5D69-BB06-954C-98EF-CBF4915A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0994-A9CD-5A0D-06A7-3B249A70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5F22-AF81-DC00-A6FD-2F1555D8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A42A-CEDC-2E43-88A6-534FA483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B5C-FD16-C012-F9BC-741E9482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6466-CED0-C4D6-C1E5-93700C8AF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9CD9-9C4A-4D90-8EF1-F65B60E2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FEB8-8F2F-2496-0767-E871675F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DC91-2FF3-9CCD-3A09-ED5C70D9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1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D6B-603F-A037-3C5E-AB02DFA4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FB65-9EEA-EA70-D1F9-3CAED5D9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6AB4B-C425-BD69-FB67-5832813E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2166-A708-4F0A-DCB3-6C7B7099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463D7-5C43-2501-1DAF-86875007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6A2E-8F3E-842A-6B4B-771BA3E4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8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FD74-375E-8167-D63D-229B3F63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F29B-9ABB-861D-945E-BDD21F0A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40711-B093-214C-2E92-0B99B67E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03C4E-4857-F320-537B-56F2F9E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1E91C-FD94-4796-E151-1EB716D0D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CF71A-7D43-660E-42A5-E022D378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0C0DE-3381-8047-8319-4F600C4E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67FC4-36B5-D394-C719-67C19DE4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F71-532A-D5E4-FA53-A646974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92A5-94F0-8460-CEAC-7C11036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47EA0-CCF5-6D12-BA1A-65EFC44E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E5EDD-4002-AD74-DA42-7BE685A9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5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76B21-DBD8-1B5F-8E22-AA5B6293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1ACF6-F2C5-2255-4202-521969DF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1B8E2-58BA-B779-4978-F2FDA617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1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EBEB-28EA-0516-1F18-1B6BFBD2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98A3-0525-4C8D-6E0A-3F47CA21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17DD5-C267-47F8-E381-5AA08138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516C-6247-691F-E6E8-769AA1F1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34DB-11EC-D451-01B0-DB292EB5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36C1B-0D38-F46B-160A-7DD935E8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FB95-0B39-1522-E088-973379B5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033E6-51B7-8D0C-3B21-B91527A70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BA0A-5721-C105-FCBF-F78E5A81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CEE0-CCC3-A6B2-AA99-74BE4894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38D55-EA30-2471-D6F4-0A9B3CC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6C1A7-FF59-4DCD-0B08-1E56D067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C4EC9-F347-7CE0-0D73-22B31719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90FC-7AFC-B367-F225-D2FC5B83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1931-62D1-5BED-B353-17A728CB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942E5-2F5C-4C78-890F-C64FA7B6876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307E-D939-90DE-969F-F352575F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46AA-F0F0-FCB0-FC34-DF68E3B8A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24248-92E0-41A0-B149-B4F67474E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8CD-855F-B963-7794-45BB2947D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Internal </a:t>
            </a:r>
            <a:r>
              <a:rPr lang="en-US" dirty="0" err="1"/>
              <a:t>Assesment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8B64-5B17-9934-1834-8552CBE96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LVADSUSR181-rituraj-anand</a:t>
            </a:r>
          </a:p>
        </p:txBody>
      </p:sp>
    </p:spTree>
    <p:extLst>
      <p:ext uri="{BB962C8B-B14F-4D97-AF65-F5344CB8AC3E}">
        <p14:creationId xmlns:p14="http://schemas.microsoft.com/office/powerpoint/2010/main" val="259769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B2AB6-B809-EC63-2167-14106136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7" y="455808"/>
            <a:ext cx="11046943" cy="937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ECD4DD-83B8-E5FC-C0B8-B71F2E41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87" y="2530731"/>
            <a:ext cx="7230484" cy="2819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0A295-797E-0F9A-8680-6EDB87FFF409}"/>
              </a:ext>
            </a:extLst>
          </p:cNvPr>
          <p:cNvSpPr txBox="1"/>
          <p:nvPr/>
        </p:nvSpPr>
        <p:spPr>
          <a:xfrm>
            <a:off x="990600" y="3200400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being the diversified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0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the hiring has increased in past years.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FB84C-22FC-7986-03B4-D87B6C13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9" y="314979"/>
            <a:ext cx="10241569" cy="989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E85DA-2321-C5C3-E526-8F86DD00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25" y="2216961"/>
            <a:ext cx="549669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88A76-69FF-8CF9-43FD-A3F285EA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9" y="873544"/>
            <a:ext cx="7280537" cy="726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B90F4C-E2D2-0FB0-F8D0-9A7B4F108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3"/>
          <a:stretch/>
        </p:blipFill>
        <p:spPr>
          <a:xfrm>
            <a:off x="4507531" y="1600200"/>
            <a:ext cx="4775797" cy="4384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for gender and ethnicity of the employees can be seen in the solution.</a:t>
            </a:r>
          </a:p>
          <a:p>
            <a:endParaRPr lang="en-US" dirty="0"/>
          </a:p>
          <a:p>
            <a:r>
              <a:rPr lang="en-US" dirty="0"/>
              <a:t>A pivot is used for 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80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4A919-2584-99B5-C506-4C76BC93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75" y="839485"/>
            <a:ext cx="7069268" cy="74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8ADDA-94B9-5875-9623-9BEAD348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2405743"/>
            <a:ext cx="8284029" cy="2895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12453A-0150-FF29-6FCC-7A3293B72C85}"/>
              </a:ext>
            </a:extLst>
          </p:cNvPr>
          <p:cNvSpPr txBox="1"/>
          <p:nvPr/>
        </p:nvSpPr>
        <p:spPr>
          <a:xfrm>
            <a:off x="816762" y="3004457"/>
            <a:ext cx="251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years served = </a:t>
            </a:r>
          </a:p>
          <a:p>
            <a:r>
              <a:rPr lang="en-US" dirty="0"/>
              <a:t>Avg(Exit Year- Hire Year)=4.87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F14D7-ABDA-1675-2231-99D221CA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2" y="308847"/>
            <a:ext cx="10954096" cy="1095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1007E-3A69-C12F-A5E8-CE40A19E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14" y="2958699"/>
            <a:ext cx="6373114" cy="2486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2E3F3-7A33-4582-456C-55B3D24E1BD5}"/>
              </a:ext>
            </a:extLst>
          </p:cNvPr>
          <p:cNvSpPr txBox="1"/>
          <p:nvPr/>
        </p:nvSpPr>
        <p:spPr>
          <a:xfrm>
            <a:off x="653143" y="3048000"/>
            <a:ext cx="3897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significant difference can be seen in the % of grand total for these average salaries in different departments.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79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United States has the highest count of EEID and hence highest number of employees.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6A8EE-3561-BD21-C32B-0DD6DC95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8" y="673491"/>
            <a:ext cx="7843905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B4320-DBF8-32C4-A106-667FBD4B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11" y="2036411"/>
            <a:ext cx="4244989" cy="24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age of 45 is the most common range of age in employees.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7C978-146B-3048-5A8B-38700FD8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7" y="557742"/>
            <a:ext cx="11940085" cy="393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19E03-D812-5163-7114-8135BE03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74" y="1741253"/>
            <a:ext cx="426779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average of 9% can be seen for the bonus.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F55F8-D136-3454-6855-BDA62D5F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4" y="673491"/>
            <a:ext cx="11112303" cy="49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BE840-3A6A-A1D3-50D6-FCB88380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35" y="1607666"/>
            <a:ext cx="5830512" cy="47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Representative title occurs the most.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E66A8-5204-B586-B301-95A94D08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9" y="462627"/>
            <a:ext cx="11710364" cy="625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62A5B-4BAD-34F5-A094-5300221C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54" y="1241305"/>
            <a:ext cx="780206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79FD7-5ECB-FF11-F854-8779F513CA25}"/>
              </a:ext>
            </a:extLst>
          </p:cNvPr>
          <p:cNvSpPr txBox="1"/>
          <p:nvPr/>
        </p:nvSpPr>
        <p:spPr>
          <a:xfrm>
            <a:off x="816762" y="2036411"/>
            <a:ext cx="27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BCBB3-2B0B-0423-AF70-D5C156F3F391}"/>
              </a:ext>
            </a:extLst>
          </p:cNvPr>
          <p:cNvSpPr txBox="1"/>
          <p:nvPr/>
        </p:nvSpPr>
        <p:spPr>
          <a:xfrm>
            <a:off x="761154" y="284117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being the primary reason for the exits.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2F001-77AF-AE64-7347-C625CB0C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98"/>
            <a:ext cx="12061371" cy="732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4E700-89C0-39E3-F2C6-C636A8E9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23" y="1304327"/>
            <a:ext cx="6125915" cy="51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3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Excel Internal Assesment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Internal Assesment</dc:title>
  <dc:creator>Rituraj Anand</dc:creator>
  <cp:lastModifiedBy>Rituraj Anand</cp:lastModifiedBy>
  <cp:revision>3</cp:revision>
  <dcterms:created xsi:type="dcterms:W3CDTF">2024-03-29T05:15:47Z</dcterms:created>
  <dcterms:modified xsi:type="dcterms:W3CDTF">2024-03-29T06:08:16Z</dcterms:modified>
</cp:coreProperties>
</file>