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73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95" r:id="rId14"/>
    <p:sldId id="272" r:id="rId15"/>
    <p:sldId id="292" r:id="rId16"/>
    <p:sldId id="293" r:id="rId17"/>
    <p:sldId id="294" r:id="rId18"/>
    <p:sldId id="284" r:id="rId19"/>
    <p:sldId id="280" r:id="rId20"/>
    <p:sldId id="296" r:id="rId21"/>
    <p:sldId id="29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94660"/>
  </p:normalViewPr>
  <p:slideViewPr>
    <p:cSldViewPr snapToGrid="0">
      <p:cViewPr>
        <p:scale>
          <a:sx n="95" d="100"/>
          <a:sy n="95" d="100"/>
        </p:scale>
        <p:origin x="4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7B163C3-2EED-478B-ADAF-F89B4C1A9D8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5758B52-80A8-40E1-BD11-2FE030F685E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30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63C3-2EED-478B-ADAF-F89B4C1A9D8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8B52-80A8-40E1-BD11-2FE030F68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8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63C3-2EED-478B-ADAF-F89B4C1A9D8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8B52-80A8-40E1-BD11-2FE030F685E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46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63C3-2EED-478B-ADAF-F89B4C1A9D8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8B52-80A8-40E1-BD11-2FE030F685E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133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63C3-2EED-478B-ADAF-F89B4C1A9D8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8B52-80A8-40E1-BD11-2FE030F68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46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63C3-2EED-478B-ADAF-F89B4C1A9D8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8B52-80A8-40E1-BD11-2FE030F685E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158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63C3-2EED-478B-ADAF-F89B4C1A9D8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8B52-80A8-40E1-BD11-2FE030F685E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28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63C3-2EED-478B-ADAF-F89B4C1A9D8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8B52-80A8-40E1-BD11-2FE030F685E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857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63C3-2EED-478B-ADAF-F89B4C1A9D8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8B52-80A8-40E1-BD11-2FE030F685E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81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63C3-2EED-478B-ADAF-F89B4C1A9D8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8B52-80A8-40E1-BD11-2FE030F68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0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63C3-2EED-478B-ADAF-F89B4C1A9D8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8B52-80A8-40E1-BD11-2FE030F685E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40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63C3-2EED-478B-ADAF-F89B4C1A9D8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8B52-80A8-40E1-BD11-2FE030F68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3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63C3-2EED-478B-ADAF-F89B4C1A9D8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8B52-80A8-40E1-BD11-2FE030F685E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8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63C3-2EED-478B-ADAF-F89B4C1A9D8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8B52-80A8-40E1-BD11-2FE030F685E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5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63C3-2EED-478B-ADAF-F89B4C1A9D8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8B52-80A8-40E1-BD11-2FE030F68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2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63C3-2EED-478B-ADAF-F89B4C1A9D8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8B52-80A8-40E1-BD11-2FE030F685E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12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63C3-2EED-478B-ADAF-F89B4C1A9D8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8B52-80A8-40E1-BD11-2FE030F68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9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B163C3-2EED-478B-ADAF-F89B4C1A9D8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758B52-80A8-40E1-BD11-2FE030F68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9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960150"/>
            <a:ext cx="6815669" cy="1515533"/>
          </a:xfrm>
        </p:spPr>
        <p:txBody>
          <a:bodyPr/>
          <a:lstStyle/>
          <a:p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</a:rPr>
              <a:t>SAINIK PUBLIC SCHOOL</a:t>
            </a:r>
            <a:endParaRPr 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SPELL BEE COMPETITION 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(VI TO VIII)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67825" y="595423"/>
            <a:ext cx="2923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Date: </a:t>
            </a:r>
            <a:r>
              <a:rPr lang="en-US" sz="2800" b="1" dirty="0" smtClean="0"/>
              <a:t>16</a:t>
            </a:r>
            <a:r>
              <a:rPr lang="en-US" sz="2800" b="1" dirty="0" smtClean="0"/>
              <a:t>/05/2025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13" y="0"/>
            <a:ext cx="1372238" cy="1372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7" y="3810000"/>
            <a:ext cx="1649383" cy="2891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38075" y="3810000"/>
            <a:ext cx="1649383" cy="289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9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CD Sphygmomanometer OLS1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539" y="1069830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66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Normal Thermome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430" y="1194664"/>
            <a:ext cx="4707371" cy="470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8561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35942" y="1839577"/>
            <a:ext cx="9601200" cy="1303337"/>
          </a:xfrm>
        </p:spPr>
        <p:txBody>
          <a:bodyPr>
            <a:noAutofit/>
          </a:bodyPr>
          <a:lstStyle/>
          <a:p>
            <a:pPr algn="ctr"/>
            <a:r>
              <a:rPr lang="en-US" sz="13800" dirty="0" smtClean="0"/>
              <a:t>Round </a:t>
            </a:r>
            <a:r>
              <a:rPr lang="en-US" sz="13800" dirty="0" smtClean="0"/>
              <a:t>3</a:t>
            </a:r>
            <a:endParaRPr lang="en-US" sz="1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06280" y="3729024"/>
            <a:ext cx="9601200" cy="33194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200" dirty="0" smtClean="0"/>
              <a:t>CLUE BASED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4292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43684" y="1004835"/>
            <a:ext cx="6953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Clue: The </a:t>
            </a:r>
            <a:r>
              <a:rPr lang="en-US" sz="3600" dirty="0"/>
              <a:t>resistance that one surface or object encounters when moving over another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636" y="2974312"/>
            <a:ext cx="4766308" cy="263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992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72107" y="1336430"/>
            <a:ext cx="69534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Clue: The </a:t>
            </a:r>
            <a:r>
              <a:rPr lang="en-US" sz="4000" dirty="0" smtClean="0"/>
              <a:t>wearing</a:t>
            </a:r>
          </a:p>
          <a:p>
            <a:r>
              <a:rPr lang="en-US" sz="4000" dirty="0" smtClean="0"/>
              <a:t> </a:t>
            </a:r>
            <a:r>
              <a:rPr lang="en-US" sz="4000" dirty="0"/>
              <a:t>away of </a:t>
            </a:r>
            <a:endParaRPr lang="en-US" sz="4000" dirty="0" smtClean="0"/>
          </a:p>
          <a:p>
            <a:r>
              <a:rPr lang="en-US" sz="4000" dirty="0" smtClean="0"/>
              <a:t>the </a:t>
            </a:r>
            <a:r>
              <a:rPr lang="en-US" sz="4000" dirty="0"/>
              <a:t>land's </a:t>
            </a:r>
            <a:r>
              <a:rPr lang="en-US" sz="4000" dirty="0" smtClean="0"/>
              <a:t>uppermost</a:t>
            </a:r>
          </a:p>
          <a:p>
            <a:r>
              <a:rPr lang="en-US" sz="4000" dirty="0" smtClean="0"/>
              <a:t> </a:t>
            </a:r>
            <a:r>
              <a:rPr lang="en-US" sz="4000" dirty="0"/>
              <a:t>surface by wind, </a:t>
            </a:r>
            <a:endParaRPr lang="en-US" sz="4000" dirty="0" smtClean="0"/>
          </a:p>
          <a:p>
            <a:r>
              <a:rPr lang="en-US" sz="4000" dirty="0" smtClean="0"/>
              <a:t>water</a:t>
            </a:r>
            <a:r>
              <a:rPr lang="en-US" sz="4000" dirty="0"/>
              <a:t>, </a:t>
            </a:r>
            <a:endParaRPr lang="en-US" sz="4000" dirty="0" smtClean="0"/>
          </a:p>
          <a:p>
            <a:r>
              <a:rPr lang="en-US" sz="4000" dirty="0" smtClean="0"/>
              <a:t>or </a:t>
            </a:r>
            <a:r>
              <a:rPr lang="en-US" sz="4000" dirty="0"/>
              <a:t>other </a:t>
            </a:r>
            <a:endParaRPr lang="en-US" sz="4000" dirty="0" smtClean="0"/>
          </a:p>
          <a:p>
            <a:r>
              <a:rPr lang="en-US" sz="4000" dirty="0" smtClean="0"/>
              <a:t>natural </a:t>
            </a:r>
            <a:r>
              <a:rPr lang="en-US" sz="4000" dirty="0"/>
              <a:t>agents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37" y="914400"/>
            <a:ext cx="4594934" cy="51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52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77" y="876142"/>
            <a:ext cx="7277100" cy="3819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2650" y="4954989"/>
            <a:ext cx="7414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Clue: The average weather conditions of a place over a long period?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253191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372" y="1548227"/>
            <a:ext cx="6096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17372" y="532564"/>
            <a:ext cx="7737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Name the process 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461245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85" y="2161285"/>
            <a:ext cx="7353300" cy="3781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9785" y="884254"/>
            <a:ext cx="7850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Clue: The imaginary line drawn on the Earth that divides it into the Northern Hemisphere and the Southern Hemisphere.</a:t>
            </a:r>
          </a:p>
        </p:txBody>
      </p:sp>
    </p:spTree>
    <p:extLst>
      <p:ext uri="{BB962C8B-B14F-4D97-AF65-F5344CB8AC3E}">
        <p14:creationId xmlns:p14="http://schemas.microsoft.com/office/powerpoint/2010/main" val="30092220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86183" y="1859674"/>
            <a:ext cx="9601200" cy="1303337"/>
          </a:xfrm>
        </p:spPr>
        <p:txBody>
          <a:bodyPr>
            <a:noAutofit/>
          </a:bodyPr>
          <a:lstStyle/>
          <a:p>
            <a:pPr algn="ctr"/>
            <a:r>
              <a:rPr lang="en-US" sz="13800" dirty="0" smtClean="0"/>
              <a:t>Round </a:t>
            </a:r>
            <a:r>
              <a:rPr lang="en-US" sz="13800" dirty="0" smtClean="0"/>
              <a:t>4</a:t>
            </a:r>
            <a:endParaRPr lang="en-US" sz="1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16811" y="3899846"/>
            <a:ext cx="9601200" cy="33194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200" dirty="0" smtClean="0"/>
              <a:t>UNSCRAMBLE </a:t>
            </a:r>
            <a:r>
              <a:rPr lang="en-US" sz="7200" dirty="0" smtClean="0"/>
              <a:t>WORD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34822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88559" y="1912087"/>
            <a:ext cx="9101470" cy="2798135"/>
          </a:xfrm>
        </p:spPr>
        <p:txBody>
          <a:bodyPr>
            <a:noAutofit/>
          </a:bodyPr>
          <a:lstStyle/>
          <a:p>
            <a:r>
              <a:rPr lang="en-US" sz="4800" dirty="0"/>
              <a:t>Unscramble: T A </a:t>
            </a:r>
            <a:r>
              <a:rPr lang="en-US" sz="4800" dirty="0" err="1"/>
              <a:t>A</a:t>
            </a:r>
            <a:r>
              <a:rPr lang="en-US" sz="4800" dirty="0"/>
              <a:t> P D O I N T A   Clue: A characteristic that enhances an organism's survival and reproduction in its </a:t>
            </a:r>
            <a:r>
              <a:rPr lang="en-US" sz="4800" dirty="0" smtClean="0"/>
              <a:t>environment.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94855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370861"/>
            <a:ext cx="6815669" cy="1515533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Welcome to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618" y="3391673"/>
            <a:ext cx="1471730" cy="20814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18656" y="3391673"/>
            <a:ext cx="1471730" cy="208144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472773" y="4432396"/>
            <a:ext cx="486383" cy="474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91726" y="4432396"/>
            <a:ext cx="486383" cy="474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355" y="0"/>
            <a:ext cx="1396595" cy="13965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68047" y="595423"/>
            <a:ext cx="2923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Date: </a:t>
            </a:r>
            <a:r>
              <a:rPr lang="en-US" sz="2800" b="1" dirty="0" smtClean="0"/>
              <a:t>16</a:t>
            </a:r>
            <a:r>
              <a:rPr lang="en-US" sz="2800" b="1" dirty="0" smtClean="0"/>
              <a:t>/05/2025</a:t>
            </a:r>
            <a:endParaRPr lang="en-US" sz="2800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370192" y="4705836"/>
            <a:ext cx="5460080" cy="105024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“Spell Bee” Competition</a:t>
            </a:r>
            <a:r>
              <a:rPr lang="en-US" smtClean="0"/>
              <a:t/>
            </a:r>
            <a:br>
              <a:rPr lang="en-US" smtClean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6643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88559" y="1912087"/>
            <a:ext cx="9101470" cy="2798135"/>
          </a:xfrm>
        </p:spPr>
        <p:txBody>
          <a:bodyPr>
            <a:noAutofit/>
          </a:bodyPr>
          <a:lstStyle/>
          <a:p>
            <a:r>
              <a:rPr lang="en-US" sz="4800" dirty="0"/>
              <a:t>Unscramble: Y T S E M S E C O   Clue: A biological community of interacting organisms and their physical environment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27349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88559" y="1912087"/>
            <a:ext cx="9101470" cy="2798135"/>
          </a:xfrm>
        </p:spPr>
        <p:txBody>
          <a:bodyPr>
            <a:noAutofit/>
          </a:bodyPr>
          <a:lstStyle/>
          <a:p>
            <a:r>
              <a:rPr lang="en-US" sz="4800" dirty="0"/>
              <a:t>Unscramble: </a:t>
            </a:r>
            <a:r>
              <a:rPr lang="en-US" sz="4800" dirty="0" smtClean="0"/>
              <a:t>OTINNA</a:t>
            </a:r>
            <a:br>
              <a:rPr lang="en-US" sz="4800" dirty="0" smtClean="0"/>
            </a:br>
            <a:r>
              <a:rPr lang="en-US" sz="4800" dirty="0" smtClean="0"/>
              <a:t>Clue</a:t>
            </a:r>
            <a:r>
              <a:rPr lang="en-US" sz="4800" dirty="0"/>
              <a:t>: A large group of people who share a common territory and are subject to a single system of rule.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06922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4812" y="2296048"/>
            <a:ext cx="88143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/>
              <a:t>Thank you!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955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75907" y="1471760"/>
            <a:ext cx="9601200" cy="1303337"/>
          </a:xfrm>
        </p:spPr>
        <p:txBody>
          <a:bodyPr>
            <a:noAutofit/>
          </a:bodyPr>
          <a:lstStyle/>
          <a:p>
            <a:pPr algn="ctr"/>
            <a:r>
              <a:rPr lang="en-US" sz="13800" dirty="0" smtClean="0"/>
              <a:t>Round 1</a:t>
            </a:r>
            <a:endParaRPr lang="en-US" sz="1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08297" y="3312375"/>
            <a:ext cx="9601200" cy="3317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500" dirty="0" smtClean="0"/>
              <a:t>Spell the word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716019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7173" y="1163417"/>
            <a:ext cx="9601200" cy="1303337"/>
          </a:xfrm>
        </p:spPr>
        <p:txBody>
          <a:bodyPr>
            <a:noAutofit/>
          </a:bodyPr>
          <a:lstStyle/>
          <a:p>
            <a:r>
              <a:rPr lang="en-US" sz="13800" dirty="0" smtClean="0"/>
              <a:t>Round 2</a:t>
            </a:r>
            <a:endParaRPr lang="en-US" sz="1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0316" y="3136235"/>
            <a:ext cx="9601200" cy="33194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dirty="0" smtClean="0"/>
              <a:t>PICTURE RECOGNITION AND SPELLING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3349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biscus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955963"/>
            <a:ext cx="4342970" cy="518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55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uy Chandelier for Living Room Decor Online Upto 30% Off - Ikiru — IKI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484" y="789708"/>
            <a:ext cx="5058930" cy="505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24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11 fun facts about rhinos | IFAW"/>
          <p:cNvSpPr>
            <a:spLocks noChangeAspect="1" noChangeArrowheads="1"/>
          </p:cNvSpPr>
          <p:nvPr/>
        </p:nvSpPr>
        <p:spPr bwMode="auto">
          <a:xfrm>
            <a:off x="155575" y="-7620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Marco Nappa Aire Leather 1 Seater Manual Recli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148" y="838200"/>
            <a:ext cx="4984172" cy="498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961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restige Medical Clinical Lite Stethoscope, Purple : Amazon.in: Industrial  &amp; Scientif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503" y="755463"/>
            <a:ext cx="4083916" cy="484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21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arsley Pesto Made with a Marble Mortar &amp; Wood Pes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771766"/>
            <a:ext cx="7616825" cy="507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28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129</TotalTime>
  <Words>200</Words>
  <Application>Microsoft Office PowerPoint</Application>
  <PresentationFormat>Widescreen</PresentationFormat>
  <Paragraphs>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Garamond</vt:lpstr>
      <vt:lpstr>Organic</vt:lpstr>
      <vt:lpstr>SAINIK PUBLIC SCHOOL</vt:lpstr>
      <vt:lpstr>Welcome to </vt:lpstr>
      <vt:lpstr>Round 1</vt:lpstr>
      <vt:lpstr>Round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Round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Round 4</vt:lpstr>
      <vt:lpstr>Unscramble: T A A P D O I N T A   Clue: A characteristic that enhances an organism's survival and reproduction in its environment.</vt:lpstr>
      <vt:lpstr>Unscramble: Y T S E M S E C O   Clue: A biological community of interacting organisms and their physical environment</vt:lpstr>
      <vt:lpstr>Unscramble: OTINNA Clue: A large group of people who share a common territory and are subject to a single system of rule.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“Spell Bee” Competition (Final Round)</dc:title>
  <dc:creator>SPS-Lab-System-7</dc:creator>
  <cp:lastModifiedBy>SPS-Lab-System-7</cp:lastModifiedBy>
  <cp:revision>71</cp:revision>
  <dcterms:created xsi:type="dcterms:W3CDTF">2025-05-01T05:08:40Z</dcterms:created>
  <dcterms:modified xsi:type="dcterms:W3CDTF">2025-05-15T03:26:15Z</dcterms:modified>
</cp:coreProperties>
</file>