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80" r:id="rId16"/>
    <p:sldId id="281" r:id="rId17"/>
    <p:sldId id="282" r:id="rId18"/>
    <p:sldId id="283" r:id="rId19"/>
    <p:sldId id="284" r:id="rId20"/>
    <p:sldId id="275" r:id="rId21"/>
    <p:sldId id="276" r:id="rId22"/>
    <p:sldId id="277" r:id="rId23"/>
    <p:sldId id="278" r:id="rId24"/>
    <p:sldId id="285" r:id="rId25"/>
    <p:sldId id="286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8299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6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3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4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3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3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0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861F7-555B-4827-9CFB-1A7338416468}" type="datetimeFigureOut">
              <a:rPr lang="en-US" smtClean="0"/>
              <a:t>21-Aug-25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AECB-4416-4FD3-9E03-7AC71376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3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  <p:sldLayoutId id="214748398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939078" y="2642235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SAINIK PUBLIC SCHOOL</a:t>
            </a:r>
            <a:b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002060"/>
                </a:solidFill>
                <a:latin typeface="Arial Black" panose="020B0A04020102020204" pitchFamily="34" charset="0"/>
              </a:rPr>
              <a:t>BARABANKI</a:t>
            </a:r>
            <a:b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MATH</a:t>
            </a:r>
            <a:r>
              <a:rPr lang="en-US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 QUIZ COMPETITION</a:t>
            </a:r>
            <a:br>
              <a:rPr lang="en-US" sz="3600" b="1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(VI To VIII)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227" y="560070"/>
            <a:ext cx="2082165" cy="20821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79740" y="869577"/>
            <a:ext cx="2082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Algerian" panose="04020705040A02060702" pitchFamily="82" charset="0"/>
              </a:rPr>
              <a:t>AUGUST 23, 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Algerian" panose="04020705040A02060702" pitchFamily="82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09626161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408770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Q7.The mean of 10 , 20 , 30?</a:t>
            </a:r>
          </a:p>
        </p:txBody>
      </p:sp>
    </p:spTree>
    <p:extLst>
      <p:ext uri="{BB962C8B-B14F-4D97-AF65-F5344CB8AC3E}">
        <p14:creationId xmlns:p14="http://schemas.microsoft.com/office/powerpoint/2010/main" val="3534858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428" y="3429000"/>
            <a:ext cx="10515600" cy="1325563"/>
          </a:xfrm>
        </p:spPr>
        <p:txBody>
          <a:bodyPr>
            <a:noAutofit/>
          </a:bodyPr>
          <a:lstStyle/>
          <a:p>
            <a:r>
              <a:rPr lang="en-US" sz="6600" dirty="0"/>
              <a:t>Q8. Which of the following fraction is equal to 2/3 ?</a:t>
            </a:r>
            <a:br>
              <a:rPr lang="en-US" sz="6600" dirty="0"/>
            </a:br>
            <a:r>
              <a:rPr lang="en-US" sz="6600" dirty="0"/>
              <a:t>A)4/5			B)6/9</a:t>
            </a:r>
            <a:br>
              <a:rPr lang="en-US" sz="6600" dirty="0"/>
            </a:br>
            <a:r>
              <a:rPr lang="en-US" sz="6600" dirty="0"/>
              <a:t>C)8/15			D)10/18</a:t>
            </a:r>
          </a:p>
        </p:txBody>
      </p:sp>
    </p:spTree>
    <p:extLst>
      <p:ext uri="{BB962C8B-B14F-4D97-AF65-F5344CB8AC3E}">
        <p14:creationId xmlns:p14="http://schemas.microsoft.com/office/powerpoint/2010/main" val="44963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704" y="3395708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Q9. If the cost of 5 pen is Rs 50 , then cost of 2 pen is ?</a:t>
            </a:r>
          </a:p>
        </p:txBody>
      </p:sp>
    </p:spTree>
    <p:extLst>
      <p:ext uri="{BB962C8B-B14F-4D97-AF65-F5344CB8AC3E}">
        <p14:creationId xmlns:p14="http://schemas.microsoft.com/office/powerpoint/2010/main" val="9555302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970" y="29635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Q10. The area of a rectangle of length 8cm and breadth 5cm is ?</a:t>
            </a:r>
          </a:p>
        </p:txBody>
      </p:sp>
    </p:spTree>
    <p:extLst>
      <p:ext uri="{BB962C8B-B14F-4D97-AF65-F5344CB8AC3E}">
        <p14:creationId xmlns:p14="http://schemas.microsoft.com/office/powerpoint/2010/main" val="373645527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71" y="334041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13800" b="1" dirty="0"/>
              <a:t>ROUND – 2</a:t>
            </a:r>
            <a:br>
              <a:rPr lang="en-US" sz="13800" b="1" dirty="0"/>
            </a:br>
            <a:r>
              <a:rPr lang="en-US" sz="8000" b="1" dirty="0"/>
              <a:t>(Rapid Fire Round)</a:t>
            </a:r>
            <a:br>
              <a:rPr lang="en-US" sz="8000" b="1" dirty="0"/>
            </a:br>
            <a:r>
              <a:rPr lang="en-US" sz="4800" b="1" dirty="0"/>
              <a:t>(Answer in 60 seconds)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54139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F728-AD18-236E-D7ED-FA7BA4802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DD6F-B632-5173-436A-9C623501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81" y="3291205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dirty="0"/>
              <a:t>Q1. 65</a:t>
            </a:r>
            <a:r>
              <a:rPr lang="en-US" sz="6600" baseline="30000" dirty="0"/>
              <a:t>2   </a:t>
            </a:r>
            <a:r>
              <a:rPr lang="en-US" sz="6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802145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0A10D-5B80-E389-6BF5-6BDA056BF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88BB-4BAC-5D52-3F1B-3046EC5F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77" y="3220511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dirty="0"/>
              <a:t>Q2. The probability of getting a head in one toss of a coin is ?</a:t>
            </a:r>
          </a:p>
        </p:txBody>
      </p:sp>
    </p:spTree>
    <p:extLst>
      <p:ext uri="{BB962C8B-B14F-4D97-AF65-F5344CB8AC3E}">
        <p14:creationId xmlns:p14="http://schemas.microsoft.com/office/powerpoint/2010/main" val="1838657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1837B-EA36-0673-2F2B-5B5D8FA4F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8E29-816E-C9EA-4D0B-D3FAC299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428" y="3429000"/>
            <a:ext cx="10515600" cy="1325563"/>
          </a:xfrm>
        </p:spPr>
        <p:txBody>
          <a:bodyPr>
            <a:noAutofit/>
          </a:bodyPr>
          <a:lstStyle/>
          <a:p>
            <a:r>
              <a:rPr lang="en-US" sz="6600" dirty="0"/>
              <a:t>Q3. The factors of 12 are?</a:t>
            </a:r>
          </a:p>
        </p:txBody>
      </p:sp>
    </p:spTree>
    <p:extLst>
      <p:ext uri="{BB962C8B-B14F-4D97-AF65-F5344CB8AC3E}">
        <p14:creationId xmlns:p14="http://schemas.microsoft.com/office/powerpoint/2010/main" val="372731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078D-8AF4-8D44-99FB-D20E88D5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5D1-AA37-5285-949B-2EA6B145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87" y="34603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Q4. The sum of angles of quadrilateral </a:t>
            </a:r>
            <a:r>
              <a:rPr lang="en-US" sz="4400" dirty="0" err="1"/>
              <a:t>is__________degree</a:t>
            </a:r>
            <a:r>
              <a:rPr lang="en-US" sz="4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66341240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6BCE9-BE4F-15F9-7FB1-CCACC6D3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4B45-F964-5BEE-B089-A8D0183B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70" y="29635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Q5. A number divisible by both 2 and 3 is also divisible by ______.</a:t>
            </a:r>
          </a:p>
        </p:txBody>
      </p:sp>
    </p:spTree>
    <p:extLst>
      <p:ext uri="{BB962C8B-B14F-4D97-AF65-F5344CB8AC3E}">
        <p14:creationId xmlns:p14="http://schemas.microsoft.com/office/powerpoint/2010/main" val="25596454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678113"/>
            <a:ext cx="10515600" cy="1325562"/>
          </a:xfrm>
        </p:spPr>
        <p:txBody>
          <a:bodyPr>
            <a:noAutofit/>
          </a:bodyPr>
          <a:lstStyle/>
          <a:p>
            <a:r>
              <a:rPr lang="en-US" sz="13800" b="1" dirty="0"/>
              <a:t>ROUND – 1</a:t>
            </a:r>
            <a:br>
              <a:rPr lang="en-US" sz="13800" b="1" dirty="0"/>
            </a:br>
            <a:r>
              <a:rPr lang="en-US" sz="8000" b="1" dirty="0"/>
              <a:t>(Mental Math)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367464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04" y="770708"/>
            <a:ext cx="11377747" cy="1160009"/>
          </a:xfrm>
        </p:spPr>
        <p:txBody>
          <a:bodyPr>
            <a:noAutofit/>
          </a:bodyPr>
          <a:lstStyle/>
          <a:p>
            <a:r>
              <a:rPr lang="en-US" sz="13800" b="1" dirty="0"/>
              <a:t>FINAL 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52250" y="2965270"/>
            <a:ext cx="12333897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(Math in Real Life)</a:t>
            </a:r>
          </a:p>
          <a:p>
            <a:pPr algn="ctr"/>
            <a:r>
              <a:rPr lang="en-US" sz="9600" dirty="0"/>
              <a:t>(Application Based)</a:t>
            </a:r>
          </a:p>
        </p:txBody>
      </p:sp>
    </p:spTree>
    <p:extLst>
      <p:ext uri="{BB962C8B-B14F-4D97-AF65-F5344CB8AC3E}">
        <p14:creationId xmlns:p14="http://schemas.microsoft.com/office/powerpoint/2010/main" val="221094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3748" y="2481943"/>
            <a:ext cx="83732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Q1. Find the simple interest on Rs 5000 at 10% per annum for 2 year?</a:t>
            </a:r>
          </a:p>
        </p:txBody>
      </p:sp>
    </p:spTree>
    <p:extLst>
      <p:ext uri="{BB962C8B-B14F-4D97-AF65-F5344CB8AC3E}">
        <p14:creationId xmlns:p14="http://schemas.microsoft.com/office/powerpoint/2010/main" val="305886756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6987" y="2831310"/>
            <a:ext cx="851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Q2. Convert 0.75 into a fraction in simplest form .</a:t>
            </a:r>
          </a:p>
        </p:txBody>
      </p:sp>
    </p:spTree>
    <p:extLst>
      <p:ext uri="{BB962C8B-B14F-4D97-AF65-F5344CB8AC3E}">
        <p14:creationId xmlns:p14="http://schemas.microsoft.com/office/powerpoint/2010/main" val="76784496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9610" y="2847703"/>
            <a:ext cx="9287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Q3. A car travels 60km in 1 hour . How much distance will it cover in 3.5 </a:t>
            </a:r>
            <a:r>
              <a:rPr lang="en-US" sz="5400" dirty="0" err="1"/>
              <a:t>hr</a:t>
            </a:r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7709083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EA81F-E812-8425-7328-5713457E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9011C-4517-B647-FD83-9EF5A92A76D6}"/>
              </a:ext>
            </a:extLst>
          </p:cNvPr>
          <p:cNvSpPr txBox="1"/>
          <p:nvPr/>
        </p:nvSpPr>
        <p:spPr>
          <a:xfrm>
            <a:off x="1789610" y="2847703"/>
            <a:ext cx="9287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Q4. Find the perimeter of rectangle of length 15 cm and breadth 10 cm ?</a:t>
            </a:r>
          </a:p>
        </p:txBody>
      </p:sp>
    </p:spTree>
    <p:extLst>
      <p:ext uri="{BB962C8B-B14F-4D97-AF65-F5344CB8AC3E}">
        <p14:creationId xmlns:p14="http://schemas.microsoft.com/office/powerpoint/2010/main" val="239300812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0A069-5B2A-2013-B731-2A5C8AFA4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734E72-BCC2-01B0-B3E3-DF6261AA2CAD}"/>
              </a:ext>
            </a:extLst>
          </p:cNvPr>
          <p:cNvSpPr txBox="1"/>
          <p:nvPr/>
        </p:nvSpPr>
        <p:spPr>
          <a:xfrm>
            <a:off x="1789610" y="2847703"/>
            <a:ext cx="92876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Q5. The marks 5 students are 12 , 15, 18, 20,25 .Find the median?</a:t>
            </a:r>
          </a:p>
        </p:txBody>
      </p:sp>
    </p:spTree>
    <p:extLst>
      <p:ext uri="{BB962C8B-B14F-4D97-AF65-F5344CB8AC3E}">
        <p14:creationId xmlns:p14="http://schemas.microsoft.com/office/powerpoint/2010/main" val="404605374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544" y="3444178"/>
            <a:ext cx="9613861" cy="1080938"/>
          </a:xfrm>
        </p:spPr>
        <p:txBody>
          <a:bodyPr>
            <a:noAutofit/>
          </a:bodyPr>
          <a:lstStyle/>
          <a:p>
            <a:r>
              <a:rPr lang="en-US" sz="138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220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09800" y="2773363"/>
            <a:ext cx="10515600" cy="1325562"/>
          </a:xfrm>
        </p:spPr>
        <p:txBody>
          <a:bodyPr>
            <a:noAutofit/>
          </a:bodyPr>
          <a:lstStyle/>
          <a:p>
            <a:r>
              <a:rPr lang="en-US" sz="11500" b="1" dirty="0"/>
              <a:t>ARE YOU READY ?</a:t>
            </a:r>
          </a:p>
        </p:txBody>
      </p:sp>
    </p:spTree>
    <p:extLst>
      <p:ext uri="{BB962C8B-B14F-4D97-AF65-F5344CB8AC3E}">
        <p14:creationId xmlns:p14="http://schemas.microsoft.com/office/powerpoint/2010/main" val="31124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421" y="336618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Q1. The value of 25 </a:t>
            </a:r>
            <a:r>
              <a:rPr lang="en-IN" sz="5400" dirty="0"/>
              <a:t>÷ 5</a:t>
            </a:r>
            <a:r>
              <a:rPr lang="en-IN" dirty="0"/>
              <a:t> </a:t>
            </a:r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60327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076" y="3225890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/>
              <a:t>Q2. The perimeter of a square of</a:t>
            </a:r>
            <a:br>
              <a:rPr lang="en-US" sz="5400" dirty="0"/>
            </a:br>
            <a:r>
              <a:rPr lang="en-US" sz="5400" dirty="0"/>
              <a:t>side 6 cm is ?</a:t>
            </a:r>
          </a:p>
        </p:txBody>
      </p:sp>
    </p:spTree>
    <p:extLst>
      <p:ext uri="{BB962C8B-B14F-4D97-AF65-F5344CB8AC3E}">
        <p14:creationId xmlns:p14="http://schemas.microsoft.com/office/powerpoint/2010/main" val="25370101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3138" y="3317331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dirty="0"/>
              <a:t>Q3. Which of the following is a prime number?</a:t>
            </a:r>
            <a:br>
              <a:rPr lang="en-US" sz="6000" dirty="0"/>
            </a:br>
            <a:r>
              <a:rPr lang="en-US" sz="6000" dirty="0"/>
              <a:t>A)21				B)29</a:t>
            </a:r>
            <a:br>
              <a:rPr lang="en-US" sz="6000" dirty="0"/>
            </a:br>
            <a:r>
              <a:rPr lang="en-US" sz="6000" dirty="0"/>
              <a:t>C)33				D)39</a:t>
            </a:r>
          </a:p>
        </p:txBody>
      </p:sp>
    </p:spTree>
    <p:extLst>
      <p:ext uri="{BB962C8B-B14F-4D97-AF65-F5344CB8AC3E}">
        <p14:creationId xmlns:p14="http://schemas.microsoft.com/office/powerpoint/2010/main" val="42805118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196" y="3317331"/>
            <a:ext cx="10515600" cy="1325563"/>
          </a:xfrm>
        </p:spPr>
        <p:txBody>
          <a:bodyPr>
            <a:noAutofit/>
          </a:bodyPr>
          <a:lstStyle/>
          <a:p>
            <a:r>
              <a:rPr lang="en-US" sz="6600" dirty="0"/>
              <a:t>Q4. The value of (7+3)x2 is?</a:t>
            </a:r>
          </a:p>
        </p:txBody>
      </p:sp>
    </p:spTree>
    <p:extLst>
      <p:ext uri="{BB962C8B-B14F-4D97-AF65-F5344CB8AC3E}">
        <p14:creationId xmlns:p14="http://schemas.microsoft.com/office/powerpoint/2010/main" val="2667179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133" y="3461023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Q5. A triangle has angles 60°, 60 ° and 60°. What type of triangle is it?</a:t>
            </a:r>
          </a:p>
        </p:txBody>
      </p:sp>
    </p:spTree>
    <p:extLst>
      <p:ext uri="{BB962C8B-B14F-4D97-AF65-F5344CB8AC3E}">
        <p14:creationId xmlns:p14="http://schemas.microsoft.com/office/powerpoint/2010/main" val="19796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881" y="3291205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dirty="0"/>
              <a:t>Q6. The HCF of 18 and 24 is ?</a:t>
            </a:r>
          </a:p>
        </p:txBody>
      </p:sp>
    </p:spTree>
    <p:extLst>
      <p:ext uri="{BB962C8B-B14F-4D97-AF65-F5344CB8AC3E}">
        <p14:creationId xmlns:p14="http://schemas.microsoft.com/office/powerpoint/2010/main" val="270280982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79</TotalTime>
  <Words>374</Words>
  <Application>Microsoft Office PowerPoint</Application>
  <PresentationFormat>Widescreen</PresentationFormat>
  <Paragraphs>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Algerian</vt:lpstr>
      <vt:lpstr>Arial</vt:lpstr>
      <vt:lpstr>Arial Black</vt:lpstr>
      <vt:lpstr>Trebuchet MS</vt:lpstr>
      <vt:lpstr>Berlin</vt:lpstr>
      <vt:lpstr>SAINIK PUBLIC SCHOOL BARABANKI MATH QUIZ COMPETITION (VI To VIII)</vt:lpstr>
      <vt:lpstr>ROUND – 1 (Mental Math)</vt:lpstr>
      <vt:lpstr>ARE YOU READY ?</vt:lpstr>
      <vt:lpstr>Q1. The value of 25 ÷ 5 ?</vt:lpstr>
      <vt:lpstr>Q2. The perimeter of a square of side 6 cm is ?</vt:lpstr>
      <vt:lpstr>Q3. Which of the following is a prime number? A)21    B)29 C)33    D)39</vt:lpstr>
      <vt:lpstr>Q4. The value of (7+3)x2 is?</vt:lpstr>
      <vt:lpstr>Q5. A triangle has angles 60°, 60 ° and 60°. What type of triangle is it?</vt:lpstr>
      <vt:lpstr>Q6. The HCF of 18 and 24 is ?</vt:lpstr>
      <vt:lpstr>Q7.The mean of 10 , 20 , 30?</vt:lpstr>
      <vt:lpstr>Q8. Which of the following fraction is equal to 2/3 ? A)4/5   B)6/9 C)8/15   D)10/18</vt:lpstr>
      <vt:lpstr>Q9. If the cost of 5 pen is Rs 50 , then cost of 2 pen is ?</vt:lpstr>
      <vt:lpstr>Q10. The area of a rectangle of length 8cm and breadth 5cm is ?</vt:lpstr>
      <vt:lpstr>ROUND – 2 (Rapid Fire Round) (Answer in 60 seconds)</vt:lpstr>
      <vt:lpstr>Q1. 652   ?</vt:lpstr>
      <vt:lpstr>Q2. The probability of getting a head in one toss of a coin is ?</vt:lpstr>
      <vt:lpstr>Q3. The factors of 12 are?</vt:lpstr>
      <vt:lpstr>Q4. The sum of angles of quadrilateral is__________degree ?</vt:lpstr>
      <vt:lpstr>Q5. A number divisible by both 2 and 3 is also divisible by ______.</vt:lpstr>
      <vt:lpstr>FINAL 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SAINIK PUBLIC SCHOOL BARABANKI GK QUIZ COMPETITION (VI To VIII)</dc:title>
  <dc:creator>SPS-Lab-System-7</dc:creator>
  <cp:lastModifiedBy>Sainik Public School</cp:lastModifiedBy>
  <cp:revision>58</cp:revision>
  <dcterms:created xsi:type="dcterms:W3CDTF">2025-05-08T05:05:12Z</dcterms:created>
  <dcterms:modified xsi:type="dcterms:W3CDTF">2025-08-21T03:40:46Z</dcterms:modified>
</cp:coreProperties>
</file>