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Nunito" charset="0"/>
      <p:regular r:id="rId13"/>
      <p:bold r:id="rId14"/>
      <p:italic r:id="rId15"/>
      <p:boldItalic r:id="rId16"/>
    </p:embeddedFont>
    <p:embeddedFont>
      <p:font typeface="Calibri" pitchFamily="34" charset="0"/>
      <p:regular r:id="rId17"/>
      <p:bold r:id="rId18"/>
      <p:italic r:id="rId19"/>
      <p:boldItalic r:id="rId20"/>
    </p:embeddedFont>
    <p:embeddedFont>
      <p:font typeface="Maven Pro" charset="0"/>
      <p:regular r:id="rId21"/>
      <p:bold r:id="rId22"/>
    </p:embeddedFont>
    <p:embeddedFont>
      <p:font typeface="Verdana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06db8fff5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d06db8fff5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06db8fff5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06db8fff5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06db8fff5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06db8fff5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06db8fff5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06db8fff5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06db8fff5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06db8fff5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06db8fff5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06db8fff5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825" b="1">
                <a:solidFill>
                  <a:srgbClr val="353535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Erläuterung </a:t>
            </a:r>
            <a:r>
              <a:rPr lang="en-GB" sz="825">
                <a:solidFill>
                  <a:srgbClr val="353535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: document , photo_CD_image , point sind Benutzerdefinierte abstrakte Datentypen</a:t>
            </a:r>
            <a:r>
              <a:rPr lang="en-GB" sz="825" b="1">
                <a:solidFill>
                  <a:srgbClr val="353535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 . </a:t>
            </a:r>
            <a:r>
              <a:rPr lang="en-GB" sz="825">
                <a:solidFill>
                  <a:srgbClr val="353535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Jede Folie hat eine Kennung, das Aufnahmedatum, die oben genannte Beschriftung und die digitalisierten Bits im Kodak Photo-CD-Format. Punkt gibt die geografische Position jeder Folie an</a:t>
            </a:r>
            <a:endParaRPr sz="922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06db8fff5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06db8fff5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06db8fff5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06db8fff5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353535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• </a:t>
            </a:r>
            <a:r>
              <a:rPr lang="en-GB" sz="1000" b="1">
                <a:solidFill>
                  <a:srgbClr val="353535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Benutzerdefinierte abstrakte Datentypen (ADTs)</a:t>
            </a:r>
            <a:r>
              <a:rPr lang="en-GB" sz="1000">
                <a:solidFill>
                  <a:srgbClr val="353535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 - ADTs ermöglichen neue Datentypen mit</a:t>
            </a:r>
            <a:endParaRPr sz="1000">
              <a:solidFill>
                <a:srgbClr val="353535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353535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Strukturen, die für bestimmte zu definierende Anwendungen geeignet sind.</a:t>
            </a:r>
            <a:endParaRPr sz="1000">
              <a:solidFill>
                <a:srgbClr val="353535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353535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• </a:t>
            </a:r>
            <a:r>
              <a:rPr lang="en-GB" sz="1000" b="1">
                <a:solidFill>
                  <a:srgbClr val="353535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Benutzerdefinierte Routinen (UDRs)</a:t>
            </a:r>
            <a:r>
              <a:rPr lang="en-GB" sz="1000">
                <a:solidFill>
                  <a:srgbClr val="353535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 - UDRs bieten die Möglichkeit, benutzerdefinierte Serverfunktionen zu schreiben, die einen Großteil der in C zum Ausdruck gebrachten Leistung und Funktionalität aufweisen.</a:t>
            </a:r>
            <a:endParaRPr sz="1000">
              <a:solidFill>
                <a:srgbClr val="353535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353535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• </a:t>
            </a:r>
            <a:r>
              <a:rPr lang="en-GB" sz="1000" b="1">
                <a:solidFill>
                  <a:srgbClr val="353535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“SmartBLOBs”</a:t>
            </a:r>
            <a:r>
              <a:rPr lang="en-GB" sz="1000">
                <a:solidFill>
                  <a:srgbClr val="353535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 - Hierbei handelt es sich um festplattenbasierte Objekte mit der Funktionalität von Dateien mit wahlfreiem Zugriff. ADTs verwenden sie, um Daten zu speichern, die nicht in eine Tabellenzeile passen.</a:t>
            </a:r>
            <a:endParaRPr sz="1000">
              <a:solidFill>
                <a:srgbClr val="353535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353535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• </a:t>
            </a:r>
            <a:r>
              <a:rPr lang="en-GB" sz="1000" b="1">
                <a:solidFill>
                  <a:srgbClr val="353535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Erweiterbare und flexible Indizierung</a:t>
            </a:r>
            <a:r>
              <a:rPr lang="en-GB" sz="1000">
                <a:solidFill>
                  <a:srgbClr val="353535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- Die R-Tree- oder GiST-Indizierung (Generalized Search Tree) für mehrdimensionale Daten ermöglicht die schnelle Suche nach bestimmten ADTs in einer Tabelle. Die herkömmliche B-Baum-Indizierung eignet sich für Daten, die in einer Dimension geordnet werden können (skalare Zahlen oder Textzeichenfolgen), für mehrdimensionale Daten (z. B. Polygone) ist jedoch ein R-Baum- oder GiST-Index besser geeignet.</a:t>
            </a:r>
            <a:endParaRPr sz="1000">
              <a:solidFill>
                <a:srgbClr val="353535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06db8fff5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d06db8fff5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Objekt-Relationale</a:t>
            </a:r>
            <a:r>
              <a:rPr lang="en-GB" dirty="0"/>
              <a:t> </a:t>
            </a:r>
            <a:r>
              <a:rPr lang="en-GB" dirty="0" err="1"/>
              <a:t>Datenbanken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/>
            <a:r>
              <a:rPr lang="en-GB" sz="1200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Rituraj</a:t>
            </a:r>
            <a:r>
              <a:rPr lang="en-GB" sz="12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GB" sz="1200" dirty="0" smtClean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Singh </a:t>
            </a:r>
            <a:r>
              <a:rPr lang="en-GB" sz="1200" dirty="0" smtClean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n-GB" sz="1200" dirty="0" err="1" smtClean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AmirHossein</a:t>
            </a:r>
            <a:r>
              <a:rPr lang="en-GB" sz="1200" dirty="0" smtClean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GB" sz="1200" dirty="0" err="1" smtClean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Roshanzadeh</a:t>
            </a:r>
            <a:r>
              <a:rPr lang="en-GB" sz="1200" dirty="0" smtClean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, </a:t>
            </a:r>
            <a:r>
              <a:rPr lang="en-GB" sz="1200" dirty="0" err="1" smtClean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Saeide</a:t>
            </a:r>
            <a:r>
              <a:rPr lang="en-GB" sz="1200" dirty="0" smtClean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Dana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Inhalte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00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RDBMS</a:t>
            </a:r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205100" y="1498875"/>
            <a:ext cx="8740800" cy="34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353535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RDBMS</a:t>
            </a:r>
            <a:r>
              <a:rPr lang="en-GB" sz="1500">
                <a:solidFill>
                  <a:srgbClr val="353535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 : Das relationale Datenbankverwaltungssystem ist ein Datenbankverwaltungssystem, das auf einem relationalen Datenmodell basiert. Dieses Modell verwendet das Konzept der mathematischen Beziehung und sein Baustein sind Tabellen und Werte.</a:t>
            </a:r>
            <a:endParaRPr sz="1500">
              <a:solidFill>
                <a:srgbClr val="353535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500"/>
              <a:buFont typeface="Maven Pro"/>
              <a:buChar char="●"/>
            </a:pPr>
            <a:r>
              <a:rPr lang="en-GB" sz="1500">
                <a:solidFill>
                  <a:srgbClr val="353535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 Eine relationale Datenbank enthält eine Beziehung oder eine Tabelle mit der Bezeichnung STUDENT mit Tupeln oder Datensätzen, die Informationen zu jedem Schüler enthalten.</a:t>
            </a:r>
            <a:endParaRPr sz="1500">
              <a:solidFill>
                <a:srgbClr val="353535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500"/>
              <a:buFont typeface="Maven Pro"/>
              <a:buChar char="●"/>
            </a:pPr>
            <a:r>
              <a:rPr lang="en-GB" sz="1500">
                <a:solidFill>
                  <a:srgbClr val="353535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  Pitfall : Komplexe Objekte können nicht beschrieben werden.</a:t>
            </a:r>
            <a:endParaRPr sz="1500">
              <a:solidFill>
                <a:srgbClr val="353535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500"/>
              <a:buFont typeface="Maven Pro"/>
              <a:buChar char="●"/>
            </a:pPr>
            <a:r>
              <a:rPr lang="en-GB" sz="1500">
                <a:solidFill>
                  <a:srgbClr val="353535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 Die Datensätze verwenden die in SQL-92 enthaltenen Standarddatentypen (wie varchar, float, int). Daher klassifizieren wir diese Art von Daten als "einfach".</a:t>
            </a:r>
            <a:endParaRPr sz="1500">
              <a:solidFill>
                <a:srgbClr val="353535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500"/>
              <a:buFont typeface="Maven Pro"/>
              <a:buChar char="●"/>
            </a:pPr>
            <a:r>
              <a:rPr lang="en-GB" sz="1500">
                <a:solidFill>
                  <a:srgbClr val="353535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  MS SQL Server, MySQL, SQLite, MariaDB sind einige Beispiele für RDBMS</a:t>
            </a:r>
            <a:endParaRPr sz="1500">
              <a:solidFill>
                <a:srgbClr val="353535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353535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00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ORDBMS</a:t>
            </a:r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235400" y="1470050"/>
            <a:ext cx="8679000" cy="34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90" b="1">
                <a:solidFill>
                  <a:srgbClr val="353535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ORDBMS</a:t>
            </a:r>
            <a:r>
              <a:rPr lang="en-GB" sz="1290">
                <a:solidFill>
                  <a:srgbClr val="353535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 : Das objektrelationale Datenbankverwaltungssystem ist ein Datenbankverwaltungssystem, das auf dem relationalen Modell und dem objektorientierten Datenbankmodell basiert.</a:t>
            </a:r>
            <a:endParaRPr sz="1290">
              <a:solidFill>
                <a:srgbClr val="353535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90" b="1">
              <a:solidFill>
                <a:srgbClr val="353535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1054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290"/>
              <a:buFont typeface="Verdana"/>
              <a:buChar char="●"/>
            </a:pPr>
            <a:r>
              <a:rPr lang="en-GB" sz="1290" b="1">
                <a:solidFill>
                  <a:srgbClr val="353535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Objektorientiertes Datenbankmodell</a:t>
            </a:r>
            <a:r>
              <a:rPr lang="en-GB" sz="1290">
                <a:solidFill>
                  <a:srgbClr val="353535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 ermöglicht die Verwendung objektorientierter Programmiersprachentechniken in der Datenverwaltung. Ein objektorientiertes Datenbankmodell enthält eine Klasse, z. B. STUDENT, mit einem Objekt, das Informationen zu jedem Schüler enthält.</a:t>
            </a:r>
            <a:endParaRPr sz="1290">
              <a:solidFill>
                <a:srgbClr val="353535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1054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290"/>
              <a:buFont typeface="Maven Pro"/>
              <a:buChar char="●"/>
            </a:pPr>
            <a:r>
              <a:rPr lang="en-GB" sz="1290">
                <a:solidFill>
                  <a:srgbClr val="353535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Da ORDBMS Funktionen sowohl des relationalen Modells als auch des objektorientierten Datenbankmodells aufweist. Es kann sowohl als RDBMS als auch als ORDBMS verwendet werden.</a:t>
            </a:r>
            <a:endParaRPr sz="1290">
              <a:solidFill>
                <a:srgbClr val="353535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1054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290"/>
              <a:buFont typeface="Maven Pro"/>
              <a:buChar char="●"/>
            </a:pPr>
            <a:r>
              <a:rPr lang="en-GB" sz="1290">
                <a:solidFill>
                  <a:srgbClr val="353535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Das objektrelationale Datenbankverwaltungssystem versucht, die Lücke zwischen relationalen Datenbanken und den objektorientierten Modellierungstechniken zu schließen, die in Programmiersprachen wie Java, C ++, Visual Basic .NET oder C # verwendet werden.</a:t>
            </a:r>
            <a:endParaRPr sz="1290">
              <a:solidFill>
                <a:srgbClr val="353535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1054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290"/>
              <a:buFont typeface="Maven Pro"/>
              <a:buChar char="●"/>
            </a:pPr>
            <a:r>
              <a:rPr lang="en-GB" sz="1290">
                <a:solidFill>
                  <a:srgbClr val="353535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Oracle Database, PostgreSQL und Microsoft SQL Server sind einige Beispiele für RDBMS</a:t>
            </a:r>
            <a:endParaRPr sz="1290">
              <a:solidFill>
                <a:srgbClr val="353535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00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Erweiterungen des objektrelationalen Modells</a:t>
            </a:r>
            <a:endParaRPr/>
          </a:p>
        </p:txBody>
      </p:sp>
      <p:sp>
        <p:nvSpPr>
          <p:cNvPr id="153" name="Google Shape;153;p17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600"/>
              <a:buFont typeface="Maven Pro"/>
              <a:buChar char="●"/>
            </a:pPr>
            <a:r>
              <a:rPr lang="en-GB" sz="1600">
                <a:solidFill>
                  <a:srgbClr val="353535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Das objektrelationale Datenmodell ist eine Erweiterung des relationalen Modells mit folgenden Funktionen:</a:t>
            </a:r>
            <a:endParaRPr sz="1600">
              <a:solidFill>
                <a:srgbClr val="353535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600"/>
              <a:buFont typeface="Maven Pro"/>
              <a:buChar char="○"/>
            </a:pPr>
            <a:r>
              <a:rPr lang="en-GB" sz="1600">
                <a:solidFill>
                  <a:srgbClr val="353535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Ein Feld kann ein Objekt mit Attributen und Operationen enthalten.</a:t>
            </a:r>
            <a:endParaRPr sz="1600">
              <a:solidFill>
                <a:srgbClr val="353535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600"/>
              <a:buFont typeface="Maven Pro"/>
              <a:buChar char="○"/>
            </a:pPr>
            <a:r>
              <a:rPr lang="en-GB" sz="1600">
                <a:solidFill>
                  <a:srgbClr val="353535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Komplexe Objekte können in relationalen Tabellen gespeichert werden</a:t>
            </a:r>
            <a:endParaRPr sz="1600">
              <a:solidFill>
                <a:srgbClr val="353535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175" y="483725"/>
            <a:ext cx="6359650" cy="364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8"/>
          <p:cNvSpPr txBox="1">
            <a:spLocks noGrp="1"/>
          </p:cNvSpPr>
          <p:nvPr>
            <p:ph type="title"/>
          </p:nvPr>
        </p:nvSpPr>
        <p:spPr>
          <a:xfrm rot="-5400000">
            <a:off x="-2456400" y="5778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Übersicht über komplexe Objekte</a:t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>
            <a:spLocks noGrp="1"/>
          </p:cNvSpPr>
          <p:nvPr>
            <p:ph type="title"/>
          </p:nvPr>
        </p:nvSpPr>
        <p:spPr>
          <a:xfrm rot="-5400000">
            <a:off x="-2456400" y="5778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komplexe Objekte speichern</a:t>
            </a:r>
            <a:endParaRPr sz="2500"/>
          </a:p>
        </p:txBody>
      </p:sp>
      <p:pic>
        <p:nvPicPr>
          <p:cNvPr id="165" name="Google Shape;16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5750" y="181900"/>
            <a:ext cx="6873725" cy="474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00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Funktionen von ORDBMS</a:t>
            </a:r>
            <a:endParaRPr/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353535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ORDBMS verfügen über vier Funktionen, die sie von RDBMS unterscheiden:</a:t>
            </a:r>
            <a:endParaRPr sz="1500" b="1">
              <a:solidFill>
                <a:srgbClr val="353535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53535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• Benutzerdefinierte abstrakte Datentypen (ADTs)</a:t>
            </a:r>
            <a:endParaRPr sz="1600">
              <a:solidFill>
                <a:srgbClr val="353535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53535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• Benutzerdefinierte Routinen (UDRs)</a:t>
            </a:r>
            <a:endParaRPr sz="1600">
              <a:solidFill>
                <a:srgbClr val="353535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53535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• “SmartBLOBs”</a:t>
            </a:r>
            <a:endParaRPr sz="1600">
              <a:solidFill>
                <a:srgbClr val="353535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53535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• Erweiterbare und flexible Indizierung</a:t>
            </a:r>
            <a:endParaRPr sz="1600">
              <a:solidFill>
                <a:srgbClr val="353535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00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Unterscheidung zwischen ORDBMS und RDBMS</a:t>
            </a:r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Nur Hauptunterschiede hinfugen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542</Words>
  <PresentationFormat>On-screen Show (16:9)</PresentationFormat>
  <Paragraphs>36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Nunito</vt:lpstr>
      <vt:lpstr>Calibri</vt:lpstr>
      <vt:lpstr>Maven Pro</vt:lpstr>
      <vt:lpstr>Verdana</vt:lpstr>
      <vt:lpstr>Shift</vt:lpstr>
      <vt:lpstr>Objekt-Relationale Datenbanken</vt:lpstr>
      <vt:lpstr>Inhalte</vt:lpstr>
      <vt:lpstr>RDBMS</vt:lpstr>
      <vt:lpstr>ORDBMS</vt:lpstr>
      <vt:lpstr>Erweiterungen des objektrelationalen Modells</vt:lpstr>
      <vt:lpstr>Übersicht über komplexe Objekte</vt:lpstr>
      <vt:lpstr>komplexe Objekte speichern</vt:lpstr>
      <vt:lpstr>Funktionen von ORDBMS</vt:lpstr>
      <vt:lpstr>Unterscheidung zwischen ORDBMS und RDBMS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Objekt-Relationale Datenbanken</dc:title>
  <cp:lastModifiedBy>Singh</cp:lastModifiedBy>
  <cp:revision>3</cp:revision>
  <dcterms:modified xsi:type="dcterms:W3CDTF">2021-04-27T07:02:11Z</dcterms:modified>
</cp:coreProperties>
</file>