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1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2A5A63-72B7-421F-AAF7-CBD84123F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951F59D-F510-42EA-94DD-354B652147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6078C6-22F0-4355-AC6B-6A4B1DBA4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666CC-1009-44F0-B981-A9D98A7D48A7}" type="datetimeFigureOut">
              <a:rPr lang="de-DE" smtClean="0"/>
              <a:t>22.07.2021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6EA25A-A351-43DF-AFE8-62A4256B0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32591-6532-49B0-A2E8-9BB3BE13C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CB35-22E2-4DE5-A96D-7C9E9D191C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9757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1682B4-68AF-4EB9-B69B-62259384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CB75D5B-7580-487B-98C2-DB7028517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B88E49-5088-4C5E-A0E9-5889FFC44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666CC-1009-44F0-B981-A9D98A7D48A7}" type="datetimeFigureOut">
              <a:rPr lang="de-DE" smtClean="0"/>
              <a:t>22.07.2021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61654B-E7FD-452B-A387-762E9B2B8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EC0349-0097-44D7-AC31-95C7FBF09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CB35-22E2-4DE5-A96D-7C9E9D191C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4840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1899662-7CDC-4B46-BBBD-DDEFDF811A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37EA570-20E9-4AA2-8C7F-6FBE7D27CF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B960CA-95A0-4253-9155-8B48E4F09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666CC-1009-44F0-B981-A9D98A7D48A7}" type="datetimeFigureOut">
              <a:rPr lang="de-DE" smtClean="0"/>
              <a:t>22.07.2021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FC5293-E99F-4C0F-BBF1-34A3800B0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C00EF3-FCC7-43BF-BE87-F441F572B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CB35-22E2-4DE5-A96D-7C9E9D191C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297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F34C03-347A-421F-9D3E-DA2D82003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2E55E2-B80C-4045-B084-24E6C4073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393DDB-9CD7-417B-BA84-3F6BF6B9F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666CC-1009-44F0-B981-A9D98A7D48A7}" type="datetimeFigureOut">
              <a:rPr lang="de-DE" smtClean="0"/>
              <a:t>22.07.2021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9DF62E-EC53-47ED-BE63-E7A2961D1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9BB17A-5F30-4C04-A05A-FCEF15748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CB35-22E2-4DE5-A96D-7C9E9D191C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853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C1EE13-4D6C-47A6-9E99-207FAFF65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342665-86BB-47A2-AA61-A344EEF08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CEE252-E67B-403A-8AF0-C1E024F42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666CC-1009-44F0-B981-A9D98A7D48A7}" type="datetimeFigureOut">
              <a:rPr lang="de-DE" smtClean="0"/>
              <a:t>22.07.2021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00AEAC-7818-4366-B7E2-3FCD07A9F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F60186-318E-463E-BD6F-F4775B289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CB35-22E2-4DE5-A96D-7C9E9D191C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2844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1A5436-1151-48DD-9232-AF7BCBAC6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5B0BA8-79F1-48F6-9E67-092729F1C6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B57DE7F-C033-44A6-B078-E3690758F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18AFD2A-D17A-462F-AE65-56E53E278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666CC-1009-44F0-B981-A9D98A7D48A7}" type="datetimeFigureOut">
              <a:rPr lang="de-DE" smtClean="0"/>
              <a:t>22.07.2021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717F837-FF48-417E-AE27-B0763DA4D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8AF1C3A-5CBB-4BE3-A38A-D466773F2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CB35-22E2-4DE5-A96D-7C9E9D191C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5273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F6AEB6-E47A-4B82-A16D-237115E0E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58BD29-4A57-45E3-A96E-136FF747C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83419AF-90F8-4F1B-BB92-F0EB7A71F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E03B0EB-41D2-4F54-A890-3D7E5B0488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0E22229-93CC-4B23-9B31-411883ACF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243717A-64E0-4C81-AC1D-7C3A7FD6D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666CC-1009-44F0-B981-A9D98A7D48A7}" type="datetimeFigureOut">
              <a:rPr lang="de-DE" smtClean="0"/>
              <a:t>22.07.2021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DC869AA-7FFC-47A3-A8F1-9F0B2B5DE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9C3AEDC-EB01-407C-872C-EB2377706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CB35-22E2-4DE5-A96D-7C9E9D191C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1029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8A2294-7A44-4CC3-8177-93CAA2B95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29F55E1-9695-4DED-BE74-B804AD4D1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666CC-1009-44F0-B981-A9D98A7D48A7}" type="datetimeFigureOut">
              <a:rPr lang="de-DE" smtClean="0"/>
              <a:t>22.07.2021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FAFD031-08AA-4DE4-B5EF-4496770B0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BAE34D4-4254-43D6-B3CC-4B0809AFC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CB35-22E2-4DE5-A96D-7C9E9D191C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7796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C986303-108D-4588-B854-7ECF1F6F5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666CC-1009-44F0-B981-A9D98A7D48A7}" type="datetimeFigureOut">
              <a:rPr lang="de-DE" smtClean="0"/>
              <a:t>22.07.2021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BEB69AB-782F-4C01-BF6C-12B8450FA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0B95C0F-02C9-411F-B51A-DC82F5D3D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CB35-22E2-4DE5-A96D-7C9E9D191C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9211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F668B9-2F06-44A5-8B0B-27B2EE619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9A96C4-0A60-4AFF-80DC-A4ACA09CE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4CE1A10-2683-4A1B-A0F5-8C9AA9F46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4E1B01D-D33C-451C-BEA9-69564DD69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666CC-1009-44F0-B981-A9D98A7D48A7}" type="datetimeFigureOut">
              <a:rPr lang="de-DE" smtClean="0"/>
              <a:t>22.07.2021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A92C25-AAE3-459B-B883-C5A0F8BC3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487D0A-232C-4B3E-8955-3E98D3829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CB35-22E2-4DE5-A96D-7C9E9D191C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21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CA0783-E3D0-4083-8C56-1E0A95CD6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39774D8-CE53-4AFB-9212-0D4606AA5C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3C1DA70-3352-47E4-A656-CDA501219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2043885-7521-459D-BF93-EB5DF2616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666CC-1009-44F0-B981-A9D98A7D48A7}" type="datetimeFigureOut">
              <a:rPr lang="de-DE" smtClean="0"/>
              <a:t>22.07.2021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1E0A0A0-6A1A-4EED-9465-CB9D94FC5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DEF8643-4975-4167-84B6-BA37DDC2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CB35-22E2-4DE5-A96D-7C9E9D191C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1869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257CC2F-2534-4650-B85F-2E2EA2A34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01E645-FF08-4BEF-97F0-18C7063BA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27BDE3-8E7C-4361-B0F4-C855A35314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666CC-1009-44F0-B981-A9D98A7D48A7}" type="datetimeFigureOut">
              <a:rPr lang="de-DE" smtClean="0"/>
              <a:t>22.07.2021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ECDB8C-BF6D-445C-9809-CBAB239EB0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5BB62B-4792-44AF-9181-4E78B790C5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3CB35-22E2-4DE5-A96D-7C9E9D191C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2334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C03C4B85-9545-40D4-9B55-51B4DCE9B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830" y="1010651"/>
            <a:ext cx="1985211" cy="198521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C3EFB3AC-BC66-4C12-BB1F-7AB775B4BE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609" y="2565143"/>
            <a:ext cx="771525" cy="771525"/>
          </a:xfrm>
          <a:prstGeom prst="rect">
            <a:avLst/>
          </a:prstGeom>
        </p:spPr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F4064695-CECB-46A3-AB2F-E5C2290D9FF6}"/>
              </a:ext>
            </a:extLst>
          </p:cNvPr>
          <p:cNvCxnSpPr>
            <a:cxnSpLocks/>
          </p:cNvCxnSpPr>
          <p:nvPr/>
        </p:nvCxnSpPr>
        <p:spPr>
          <a:xfrm flipH="1" flipV="1">
            <a:off x="4794250" y="2281890"/>
            <a:ext cx="565462" cy="34501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" name="Geschweifte Klammer rechts 18">
            <a:extLst>
              <a:ext uri="{FF2B5EF4-FFF2-40B4-BE49-F238E27FC236}">
                <a16:creationId xmlns:a16="http://schemas.microsoft.com/office/drawing/2014/main" id="{5E4959BC-47B6-46B5-BA4F-A1100410E742}"/>
              </a:ext>
            </a:extLst>
          </p:cNvPr>
          <p:cNvSpPr/>
          <p:nvPr/>
        </p:nvSpPr>
        <p:spPr>
          <a:xfrm>
            <a:off x="5545428" y="1998637"/>
            <a:ext cx="329617" cy="42110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72DC1748-BA07-4226-878D-86BCA2EC0871}"/>
              </a:ext>
            </a:extLst>
          </p:cNvPr>
          <p:cNvSpPr txBox="1"/>
          <p:nvPr/>
        </p:nvSpPr>
        <p:spPr>
          <a:xfrm>
            <a:off x="5875045" y="2024523"/>
            <a:ext cx="1989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ca. 10cm unterhalb</a:t>
            </a:r>
          </a:p>
        </p:txBody>
      </p:sp>
      <p:sp>
        <p:nvSpPr>
          <p:cNvPr id="27" name="Geschweifte Klammer rechts 26">
            <a:extLst>
              <a:ext uri="{FF2B5EF4-FFF2-40B4-BE49-F238E27FC236}">
                <a16:creationId xmlns:a16="http://schemas.microsoft.com/office/drawing/2014/main" id="{50B483C4-2670-4540-AFB6-C4E2055DC4B9}"/>
              </a:ext>
            </a:extLst>
          </p:cNvPr>
          <p:cNvSpPr/>
          <p:nvPr/>
        </p:nvSpPr>
        <p:spPr>
          <a:xfrm rot="16200000">
            <a:off x="4875594" y="96904"/>
            <a:ext cx="311055" cy="135823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4AD3E05A-070D-4D49-8800-73BEE2A0828A}"/>
              </a:ext>
            </a:extLst>
          </p:cNvPr>
          <p:cNvSpPr txBox="1"/>
          <p:nvPr/>
        </p:nvSpPr>
        <p:spPr>
          <a:xfrm>
            <a:off x="4671990" y="3429000"/>
            <a:ext cx="1892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ca. 60cm entfernt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A0EEB209-CFDB-4505-A708-27C8682BCE6B}"/>
              </a:ext>
            </a:extLst>
          </p:cNvPr>
          <p:cNvSpPr txBox="1"/>
          <p:nvPr/>
        </p:nvSpPr>
        <p:spPr>
          <a:xfrm>
            <a:off x="4268054" y="239127"/>
            <a:ext cx="1647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ca. 30cm rechts</a:t>
            </a:r>
          </a:p>
        </p:txBody>
      </p:sp>
      <p:pic>
        <p:nvPicPr>
          <p:cNvPr id="3" name="Grafik 2" descr="Wolke">
            <a:extLst>
              <a:ext uri="{FF2B5EF4-FFF2-40B4-BE49-F238E27FC236}">
                <a16:creationId xmlns:a16="http://schemas.microsoft.com/office/drawing/2014/main" id="{4BCB5119-63E5-4E85-BF17-A51395B378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61350" y="318819"/>
            <a:ext cx="914400" cy="91440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6987D45B-8B08-45AC-AD0B-977318D12B00}"/>
              </a:ext>
            </a:extLst>
          </p:cNvPr>
          <p:cNvSpPr txBox="1"/>
          <p:nvPr/>
        </p:nvSpPr>
        <p:spPr>
          <a:xfrm>
            <a:off x="1288108" y="1010651"/>
            <a:ext cx="20608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Bedeckt</a:t>
            </a:r>
            <a:br>
              <a:rPr lang="de-DE" dirty="0"/>
            </a:br>
            <a:r>
              <a:rPr lang="de-DE" dirty="0"/>
              <a:t>keine direkte </a:t>
            </a:r>
          </a:p>
          <a:p>
            <a:pPr algn="ctr"/>
            <a:r>
              <a:rPr lang="de-DE" dirty="0"/>
              <a:t>Sonneneinstrahlung</a:t>
            </a:r>
          </a:p>
        </p:txBody>
      </p:sp>
    </p:spTree>
    <p:extLst>
      <p:ext uri="{BB962C8B-B14F-4D97-AF65-F5344CB8AC3E}">
        <p14:creationId xmlns:p14="http://schemas.microsoft.com/office/powerpoint/2010/main" val="3108237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Breitbild</PresentationFormat>
  <Paragraphs>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 Voigt</dc:creator>
  <cp:lastModifiedBy>Andreas Voigt</cp:lastModifiedBy>
  <cp:revision>4</cp:revision>
  <dcterms:created xsi:type="dcterms:W3CDTF">2021-07-21T13:11:01Z</dcterms:created>
  <dcterms:modified xsi:type="dcterms:W3CDTF">2021-07-22T09:03:56Z</dcterms:modified>
</cp:coreProperties>
</file>