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8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3" r:id="rId12"/>
    <p:sldId id="272" r:id="rId13"/>
    <p:sldId id="271" r:id="rId14"/>
    <p:sldId id="270" r:id="rId15"/>
    <p:sldId id="269" r:id="rId16"/>
    <p:sldId id="264" r:id="rId17"/>
    <p:sldId id="25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66CC"/>
    <a:srgbClr val="E1232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7203" autoAdjust="0"/>
  </p:normalViewPr>
  <p:slideViewPr>
    <p:cSldViewPr snapToGrid="0">
      <p:cViewPr varScale="1">
        <p:scale>
          <a:sx n="88" d="100"/>
          <a:sy n="88" d="100"/>
        </p:scale>
        <p:origin x="91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255A9-6CF5-4A16-A5EA-235C1D349FB3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4_5" csCatId="accent4" phldr="1"/>
      <dgm:spPr/>
    </dgm:pt>
    <dgm:pt modelId="{FDD9D524-1291-4A09-B2D6-E69CF6F3A385}">
      <dgm:prSet phldrT="[Text]"/>
      <dgm:spPr/>
      <dgm:t>
        <a:bodyPr/>
        <a:lstStyle/>
        <a:p>
          <a:r>
            <a:rPr lang="de-DE" dirty="0"/>
            <a:t>Aufgabenstellung</a:t>
          </a:r>
        </a:p>
      </dgm:t>
    </dgm:pt>
    <dgm:pt modelId="{761E48B8-2987-4135-8A68-AA365A3ADEA1}" type="parTrans" cxnId="{BF03B948-762D-490F-B02C-6CDAF13554D3}">
      <dgm:prSet/>
      <dgm:spPr/>
      <dgm:t>
        <a:bodyPr/>
        <a:lstStyle/>
        <a:p>
          <a:endParaRPr lang="de-DE"/>
        </a:p>
      </dgm:t>
    </dgm:pt>
    <dgm:pt modelId="{850EC0BC-4B9C-4A3E-A4DB-324B5439C047}" type="sibTrans" cxnId="{BF03B948-762D-490F-B02C-6CDAF13554D3}">
      <dgm:prSet/>
      <dgm:spPr/>
      <dgm:t>
        <a:bodyPr/>
        <a:lstStyle/>
        <a:p>
          <a:endParaRPr lang="de-DE"/>
        </a:p>
      </dgm:t>
    </dgm:pt>
    <dgm:pt modelId="{15D4D754-106A-4EC1-BA74-BBA98CB5A58C}">
      <dgm:prSet phldrT="[Text]"/>
      <dgm:spPr/>
      <dgm:t>
        <a:bodyPr/>
        <a:lstStyle/>
        <a:p>
          <a:r>
            <a:rPr lang="de-DE" dirty="0"/>
            <a:t>Meilensteine</a:t>
          </a:r>
        </a:p>
      </dgm:t>
    </dgm:pt>
    <dgm:pt modelId="{AC025809-C4E1-4253-88AB-0CE0840A0FC3}" type="parTrans" cxnId="{32F696D0-3303-4D3D-8723-D35ED7F208AC}">
      <dgm:prSet/>
      <dgm:spPr/>
      <dgm:t>
        <a:bodyPr/>
        <a:lstStyle/>
        <a:p>
          <a:endParaRPr lang="de-DE"/>
        </a:p>
      </dgm:t>
    </dgm:pt>
    <dgm:pt modelId="{CA17C1D5-79AD-47D1-B98B-C854FE119653}" type="sibTrans" cxnId="{32F696D0-3303-4D3D-8723-D35ED7F208AC}">
      <dgm:prSet/>
      <dgm:spPr/>
      <dgm:t>
        <a:bodyPr/>
        <a:lstStyle/>
        <a:p>
          <a:endParaRPr lang="de-DE"/>
        </a:p>
      </dgm:t>
    </dgm:pt>
    <dgm:pt modelId="{A0B8F7CF-6100-45F0-901A-649C8AE14D2D}">
      <dgm:prSet phldrT="[Text]"/>
      <dgm:spPr/>
      <dgm:t>
        <a:bodyPr/>
        <a:lstStyle/>
        <a:p>
          <a:r>
            <a:rPr lang="de-DE" dirty="0"/>
            <a:t>Live Vorführung</a:t>
          </a:r>
        </a:p>
      </dgm:t>
    </dgm:pt>
    <dgm:pt modelId="{AAC322B6-1B11-4F90-9875-73B542A67888}" type="parTrans" cxnId="{9C7075F3-BE40-47D7-8FCC-DB49CA094D45}">
      <dgm:prSet/>
      <dgm:spPr/>
      <dgm:t>
        <a:bodyPr/>
        <a:lstStyle/>
        <a:p>
          <a:endParaRPr lang="de-DE"/>
        </a:p>
      </dgm:t>
    </dgm:pt>
    <dgm:pt modelId="{0C894DE2-F5B6-4D88-A635-CF2464EAFE76}" type="sibTrans" cxnId="{9C7075F3-BE40-47D7-8FCC-DB49CA094D45}">
      <dgm:prSet/>
      <dgm:spPr/>
      <dgm:t>
        <a:bodyPr/>
        <a:lstStyle/>
        <a:p>
          <a:endParaRPr lang="de-DE"/>
        </a:p>
      </dgm:t>
    </dgm:pt>
    <dgm:pt modelId="{2040F1D8-922E-4A49-B569-29E355AC5EDB}">
      <dgm:prSet phldrT="[Text]"/>
      <dgm:spPr/>
      <dgm:t>
        <a:bodyPr/>
        <a:lstStyle/>
        <a:p>
          <a:r>
            <a:rPr lang="de-DE" dirty="0"/>
            <a:t>Fazit und Ausblick</a:t>
          </a:r>
        </a:p>
      </dgm:t>
    </dgm:pt>
    <dgm:pt modelId="{A13F8D11-2407-452D-8D1F-83263257569D}" type="parTrans" cxnId="{B2C078BF-D077-45EF-B39C-17D59AE5DB1E}">
      <dgm:prSet/>
      <dgm:spPr/>
      <dgm:t>
        <a:bodyPr/>
        <a:lstStyle/>
        <a:p>
          <a:endParaRPr lang="de-DE"/>
        </a:p>
      </dgm:t>
    </dgm:pt>
    <dgm:pt modelId="{1EA128E3-15AA-49AC-856E-78CFDF7BB8C7}" type="sibTrans" cxnId="{B2C078BF-D077-45EF-B39C-17D59AE5DB1E}">
      <dgm:prSet/>
      <dgm:spPr/>
      <dgm:t>
        <a:bodyPr/>
        <a:lstStyle/>
        <a:p>
          <a:endParaRPr lang="de-DE"/>
        </a:p>
      </dgm:t>
    </dgm:pt>
    <dgm:pt modelId="{DD522A1D-9911-418C-8CA3-01147A709A44}">
      <dgm:prSet phldrT="[Text]"/>
      <dgm:spPr/>
      <dgm:t>
        <a:bodyPr/>
        <a:lstStyle/>
        <a:p>
          <a:r>
            <a:rPr lang="de-DE" dirty="0"/>
            <a:t>Theo. Lösung</a:t>
          </a:r>
        </a:p>
      </dgm:t>
    </dgm:pt>
    <dgm:pt modelId="{A0F17540-158C-4765-BE79-4A357C24F4F9}" type="parTrans" cxnId="{24977EE7-5FD7-42BA-92D8-CD036C1C6194}">
      <dgm:prSet/>
      <dgm:spPr/>
      <dgm:t>
        <a:bodyPr/>
        <a:lstStyle/>
        <a:p>
          <a:endParaRPr lang="de-DE"/>
        </a:p>
      </dgm:t>
    </dgm:pt>
    <dgm:pt modelId="{217284F3-3767-4D97-9CF0-37B046FABEDF}" type="sibTrans" cxnId="{24977EE7-5FD7-42BA-92D8-CD036C1C6194}">
      <dgm:prSet/>
      <dgm:spPr/>
      <dgm:t>
        <a:bodyPr/>
        <a:lstStyle/>
        <a:p>
          <a:endParaRPr lang="de-DE"/>
        </a:p>
      </dgm:t>
    </dgm:pt>
    <dgm:pt modelId="{31F5CD87-F5D2-4185-BE53-F25DF0C35A22}" type="pres">
      <dgm:prSet presAssocID="{E4F255A9-6CF5-4A16-A5EA-235C1D349FB3}" presName="Name0" presStyleCnt="0">
        <dgm:presLayoutVars>
          <dgm:chMax val="7"/>
          <dgm:chPref val="5"/>
        </dgm:presLayoutVars>
      </dgm:prSet>
      <dgm:spPr/>
    </dgm:pt>
    <dgm:pt modelId="{E2A7266F-06B9-429D-9D00-C0BB04A52189}" type="pres">
      <dgm:prSet presAssocID="{E4F255A9-6CF5-4A16-A5EA-235C1D349FB3}" presName="arrowNode" presStyleLbl="node1" presStyleIdx="0" presStyleCnt="1"/>
      <dgm:spPr/>
    </dgm:pt>
    <dgm:pt modelId="{D4764509-3CB3-4EF5-92F2-369D261FA83F}" type="pres">
      <dgm:prSet presAssocID="{FDD9D524-1291-4A09-B2D6-E69CF6F3A385}" presName="txNode1" presStyleLbl="revTx" presStyleIdx="0" presStyleCnt="5">
        <dgm:presLayoutVars>
          <dgm:bulletEnabled val="1"/>
        </dgm:presLayoutVars>
      </dgm:prSet>
      <dgm:spPr/>
    </dgm:pt>
    <dgm:pt modelId="{F67CB7C4-39F4-4830-A106-7917A9810937}" type="pres">
      <dgm:prSet presAssocID="{15D4D754-106A-4EC1-BA74-BBA98CB5A58C}" presName="txNode2" presStyleLbl="revTx" presStyleIdx="1" presStyleCnt="5">
        <dgm:presLayoutVars>
          <dgm:bulletEnabled val="1"/>
        </dgm:presLayoutVars>
      </dgm:prSet>
      <dgm:spPr/>
    </dgm:pt>
    <dgm:pt modelId="{2DFFCF88-C5AE-4D9E-9731-8D6197620D31}" type="pres">
      <dgm:prSet presAssocID="{CA17C1D5-79AD-47D1-B98B-C854FE119653}" presName="dotNode2" presStyleCnt="0"/>
      <dgm:spPr/>
    </dgm:pt>
    <dgm:pt modelId="{430D47CF-7063-41E1-838E-DE93C1E646AF}" type="pres">
      <dgm:prSet presAssocID="{CA17C1D5-79AD-47D1-B98B-C854FE119653}" presName="dotRepeatNode" presStyleLbl="fgShp" presStyleIdx="0" presStyleCnt="3"/>
      <dgm:spPr/>
    </dgm:pt>
    <dgm:pt modelId="{04862BB9-D34B-49A8-8AC4-DB7C631721C7}" type="pres">
      <dgm:prSet presAssocID="{DD522A1D-9911-418C-8CA3-01147A709A44}" presName="txNode3" presStyleLbl="revTx" presStyleIdx="2" presStyleCnt="5">
        <dgm:presLayoutVars>
          <dgm:bulletEnabled val="1"/>
        </dgm:presLayoutVars>
      </dgm:prSet>
      <dgm:spPr/>
    </dgm:pt>
    <dgm:pt modelId="{C6FA99A3-9292-4654-8A13-E5A1A2EEB31F}" type="pres">
      <dgm:prSet presAssocID="{217284F3-3767-4D97-9CF0-37B046FABEDF}" presName="dotNode3" presStyleCnt="0"/>
      <dgm:spPr/>
    </dgm:pt>
    <dgm:pt modelId="{B5E026F4-D5C4-4F2E-A22E-16DBC2BE6C1D}" type="pres">
      <dgm:prSet presAssocID="{217284F3-3767-4D97-9CF0-37B046FABEDF}" presName="dotRepeatNode" presStyleLbl="fgShp" presStyleIdx="1" presStyleCnt="3"/>
      <dgm:spPr/>
    </dgm:pt>
    <dgm:pt modelId="{79C0A598-04E6-4D88-8363-8782140B9B2B}" type="pres">
      <dgm:prSet presAssocID="{2040F1D8-922E-4A49-B569-29E355AC5EDB}" presName="txNode4" presStyleLbl="revTx" presStyleIdx="3" presStyleCnt="5" custScaleX="184211" custLinFactNeighborX="39863" custLinFactNeighborY="-2890">
        <dgm:presLayoutVars>
          <dgm:bulletEnabled val="1"/>
        </dgm:presLayoutVars>
      </dgm:prSet>
      <dgm:spPr/>
    </dgm:pt>
    <dgm:pt modelId="{5C43A7E0-B2B0-4F3B-BE35-601A5D3EE1D9}" type="pres">
      <dgm:prSet presAssocID="{1EA128E3-15AA-49AC-856E-78CFDF7BB8C7}" presName="dotNode4" presStyleCnt="0"/>
      <dgm:spPr/>
    </dgm:pt>
    <dgm:pt modelId="{4BE9570F-8D63-477D-8B57-7369CE881130}" type="pres">
      <dgm:prSet presAssocID="{1EA128E3-15AA-49AC-856E-78CFDF7BB8C7}" presName="dotRepeatNode" presStyleLbl="fgShp" presStyleIdx="2" presStyleCnt="3"/>
      <dgm:spPr/>
    </dgm:pt>
    <dgm:pt modelId="{E13D9B26-E47F-44B3-AA1B-C9908CDC9DF0}" type="pres">
      <dgm:prSet presAssocID="{A0B8F7CF-6100-45F0-901A-649C8AE14D2D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6314CD0E-1FD8-4126-AB94-C78CDD80D244}" type="presOf" srcId="{E4F255A9-6CF5-4A16-A5EA-235C1D349FB3}" destId="{31F5CD87-F5D2-4185-BE53-F25DF0C35A22}" srcOrd="0" destOrd="0" presId="urn:microsoft.com/office/officeart/2009/3/layout/DescendingProcess"/>
    <dgm:cxn modelId="{8F851F13-CB7E-41EE-8401-F249A24207C6}" type="presOf" srcId="{CA17C1D5-79AD-47D1-B98B-C854FE119653}" destId="{430D47CF-7063-41E1-838E-DE93C1E646AF}" srcOrd="0" destOrd="0" presId="urn:microsoft.com/office/officeart/2009/3/layout/DescendingProcess"/>
    <dgm:cxn modelId="{BF03B948-762D-490F-B02C-6CDAF13554D3}" srcId="{E4F255A9-6CF5-4A16-A5EA-235C1D349FB3}" destId="{FDD9D524-1291-4A09-B2D6-E69CF6F3A385}" srcOrd="0" destOrd="0" parTransId="{761E48B8-2987-4135-8A68-AA365A3ADEA1}" sibTransId="{850EC0BC-4B9C-4A3E-A4DB-324B5439C047}"/>
    <dgm:cxn modelId="{484C7E5A-12B8-47ED-A53E-C76864D2462B}" type="presOf" srcId="{2040F1D8-922E-4A49-B569-29E355AC5EDB}" destId="{79C0A598-04E6-4D88-8363-8782140B9B2B}" srcOrd="0" destOrd="0" presId="urn:microsoft.com/office/officeart/2009/3/layout/DescendingProcess"/>
    <dgm:cxn modelId="{E0107A7E-E83E-4D25-AFF8-0CDC94E7D516}" type="presOf" srcId="{217284F3-3767-4D97-9CF0-37B046FABEDF}" destId="{B5E026F4-D5C4-4F2E-A22E-16DBC2BE6C1D}" srcOrd="0" destOrd="0" presId="urn:microsoft.com/office/officeart/2009/3/layout/DescendingProcess"/>
    <dgm:cxn modelId="{BC197994-53C2-441D-BA87-F4B7353F9E65}" type="presOf" srcId="{DD522A1D-9911-418C-8CA3-01147A709A44}" destId="{04862BB9-D34B-49A8-8AC4-DB7C631721C7}" srcOrd="0" destOrd="0" presId="urn:microsoft.com/office/officeart/2009/3/layout/DescendingProcess"/>
    <dgm:cxn modelId="{C63C80B7-8B1A-4430-BEDA-06BFFBE16E19}" type="presOf" srcId="{15D4D754-106A-4EC1-BA74-BBA98CB5A58C}" destId="{F67CB7C4-39F4-4830-A106-7917A9810937}" srcOrd="0" destOrd="0" presId="urn:microsoft.com/office/officeart/2009/3/layout/DescendingProcess"/>
    <dgm:cxn modelId="{557A4BBC-B54B-43BF-B5C3-C0E3908AE4C7}" type="presOf" srcId="{A0B8F7CF-6100-45F0-901A-649C8AE14D2D}" destId="{E13D9B26-E47F-44B3-AA1B-C9908CDC9DF0}" srcOrd="0" destOrd="0" presId="urn:microsoft.com/office/officeart/2009/3/layout/DescendingProcess"/>
    <dgm:cxn modelId="{B2C078BF-D077-45EF-B39C-17D59AE5DB1E}" srcId="{E4F255A9-6CF5-4A16-A5EA-235C1D349FB3}" destId="{2040F1D8-922E-4A49-B569-29E355AC5EDB}" srcOrd="3" destOrd="0" parTransId="{A13F8D11-2407-452D-8D1F-83263257569D}" sibTransId="{1EA128E3-15AA-49AC-856E-78CFDF7BB8C7}"/>
    <dgm:cxn modelId="{32F696D0-3303-4D3D-8723-D35ED7F208AC}" srcId="{E4F255A9-6CF5-4A16-A5EA-235C1D349FB3}" destId="{15D4D754-106A-4EC1-BA74-BBA98CB5A58C}" srcOrd="1" destOrd="0" parTransId="{AC025809-C4E1-4253-88AB-0CE0840A0FC3}" sibTransId="{CA17C1D5-79AD-47D1-B98B-C854FE119653}"/>
    <dgm:cxn modelId="{7D23DBDE-61A1-4D56-8FD4-3BE17E2B8A1C}" type="presOf" srcId="{1EA128E3-15AA-49AC-856E-78CFDF7BB8C7}" destId="{4BE9570F-8D63-477D-8B57-7369CE881130}" srcOrd="0" destOrd="0" presId="urn:microsoft.com/office/officeart/2009/3/layout/DescendingProcess"/>
    <dgm:cxn modelId="{24977EE7-5FD7-42BA-92D8-CD036C1C6194}" srcId="{E4F255A9-6CF5-4A16-A5EA-235C1D349FB3}" destId="{DD522A1D-9911-418C-8CA3-01147A709A44}" srcOrd="2" destOrd="0" parTransId="{A0F17540-158C-4765-BE79-4A357C24F4F9}" sibTransId="{217284F3-3767-4D97-9CF0-37B046FABEDF}"/>
    <dgm:cxn modelId="{365725E9-680D-4729-870B-4E03A80EC4CC}" type="presOf" srcId="{FDD9D524-1291-4A09-B2D6-E69CF6F3A385}" destId="{D4764509-3CB3-4EF5-92F2-369D261FA83F}" srcOrd="0" destOrd="0" presId="urn:microsoft.com/office/officeart/2009/3/layout/DescendingProcess"/>
    <dgm:cxn modelId="{9C7075F3-BE40-47D7-8FCC-DB49CA094D45}" srcId="{E4F255A9-6CF5-4A16-A5EA-235C1D349FB3}" destId="{A0B8F7CF-6100-45F0-901A-649C8AE14D2D}" srcOrd="4" destOrd="0" parTransId="{AAC322B6-1B11-4F90-9875-73B542A67888}" sibTransId="{0C894DE2-F5B6-4D88-A635-CF2464EAFE76}"/>
    <dgm:cxn modelId="{553C0A41-0AE2-4541-9003-50361E31E8AF}" type="presParOf" srcId="{31F5CD87-F5D2-4185-BE53-F25DF0C35A22}" destId="{E2A7266F-06B9-429D-9D00-C0BB04A52189}" srcOrd="0" destOrd="0" presId="urn:microsoft.com/office/officeart/2009/3/layout/DescendingProcess"/>
    <dgm:cxn modelId="{5CCAEBEB-89AE-44B4-8B34-DA30DB38FA22}" type="presParOf" srcId="{31F5CD87-F5D2-4185-BE53-F25DF0C35A22}" destId="{D4764509-3CB3-4EF5-92F2-369D261FA83F}" srcOrd="1" destOrd="0" presId="urn:microsoft.com/office/officeart/2009/3/layout/DescendingProcess"/>
    <dgm:cxn modelId="{A6B5C9CA-EBEF-4193-93A9-14651009DD46}" type="presParOf" srcId="{31F5CD87-F5D2-4185-BE53-F25DF0C35A22}" destId="{F67CB7C4-39F4-4830-A106-7917A9810937}" srcOrd="2" destOrd="0" presId="urn:microsoft.com/office/officeart/2009/3/layout/DescendingProcess"/>
    <dgm:cxn modelId="{9DBDC15E-40A4-40AC-A15D-29FD35DDFF41}" type="presParOf" srcId="{31F5CD87-F5D2-4185-BE53-F25DF0C35A22}" destId="{2DFFCF88-C5AE-4D9E-9731-8D6197620D31}" srcOrd="3" destOrd="0" presId="urn:microsoft.com/office/officeart/2009/3/layout/DescendingProcess"/>
    <dgm:cxn modelId="{FB6D0C93-0B67-4182-98B0-5216025083F2}" type="presParOf" srcId="{2DFFCF88-C5AE-4D9E-9731-8D6197620D31}" destId="{430D47CF-7063-41E1-838E-DE93C1E646AF}" srcOrd="0" destOrd="0" presId="urn:microsoft.com/office/officeart/2009/3/layout/DescendingProcess"/>
    <dgm:cxn modelId="{AFEA02EA-E1F9-4F50-B8E9-45DA049C96F8}" type="presParOf" srcId="{31F5CD87-F5D2-4185-BE53-F25DF0C35A22}" destId="{04862BB9-D34B-49A8-8AC4-DB7C631721C7}" srcOrd="4" destOrd="0" presId="urn:microsoft.com/office/officeart/2009/3/layout/DescendingProcess"/>
    <dgm:cxn modelId="{D51A3E94-40E4-4EBA-844F-6B404606FE13}" type="presParOf" srcId="{31F5CD87-F5D2-4185-BE53-F25DF0C35A22}" destId="{C6FA99A3-9292-4654-8A13-E5A1A2EEB31F}" srcOrd="5" destOrd="0" presId="urn:microsoft.com/office/officeart/2009/3/layout/DescendingProcess"/>
    <dgm:cxn modelId="{EED86B31-DF7C-4581-86A7-3F88F247D593}" type="presParOf" srcId="{C6FA99A3-9292-4654-8A13-E5A1A2EEB31F}" destId="{B5E026F4-D5C4-4F2E-A22E-16DBC2BE6C1D}" srcOrd="0" destOrd="0" presId="urn:microsoft.com/office/officeart/2009/3/layout/DescendingProcess"/>
    <dgm:cxn modelId="{B23E0DE4-3E14-4FC9-9081-BC324247CE2C}" type="presParOf" srcId="{31F5CD87-F5D2-4185-BE53-F25DF0C35A22}" destId="{79C0A598-04E6-4D88-8363-8782140B9B2B}" srcOrd="6" destOrd="0" presId="urn:microsoft.com/office/officeart/2009/3/layout/DescendingProcess"/>
    <dgm:cxn modelId="{01772019-A17D-4A6B-94C5-7412D11EB84B}" type="presParOf" srcId="{31F5CD87-F5D2-4185-BE53-F25DF0C35A22}" destId="{5C43A7E0-B2B0-4F3B-BE35-601A5D3EE1D9}" srcOrd="7" destOrd="0" presId="urn:microsoft.com/office/officeart/2009/3/layout/DescendingProcess"/>
    <dgm:cxn modelId="{402E36A3-AB4C-4B2A-A988-0E4E12EF9072}" type="presParOf" srcId="{5C43A7E0-B2B0-4F3B-BE35-601A5D3EE1D9}" destId="{4BE9570F-8D63-477D-8B57-7369CE881130}" srcOrd="0" destOrd="0" presId="urn:microsoft.com/office/officeart/2009/3/layout/DescendingProcess"/>
    <dgm:cxn modelId="{5E874999-5886-49A9-ADDC-0D391D1ACA33}" type="presParOf" srcId="{31F5CD87-F5D2-4185-BE53-F25DF0C35A22}" destId="{E13D9B26-E47F-44B3-AA1B-C9908CDC9DF0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E77E06-3BFB-469E-BA4D-AB068A98015B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15B5527E-B715-4AEB-BCCB-F3948D886B39}">
      <dgm:prSet phldrT="[Text]"/>
      <dgm:spPr/>
      <dgm:t>
        <a:bodyPr/>
        <a:lstStyle/>
        <a:p>
          <a:r>
            <a:rPr lang="de-DE" b="1" dirty="0"/>
            <a:t>Einstellungen</a:t>
          </a:r>
        </a:p>
      </dgm:t>
    </dgm:pt>
    <dgm:pt modelId="{0B987CB0-D786-4382-B4B8-53DC7AEBD4C1}" type="parTrans" cxnId="{52F9BAE7-8474-4CBA-BB56-FEC6C1E018D3}">
      <dgm:prSet/>
      <dgm:spPr/>
      <dgm:t>
        <a:bodyPr/>
        <a:lstStyle/>
        <a:p>
          <a:endParaRPr lang="de-DE"/>
        </a:p>
      </dgm:t>
    </dgm:pt>
    <dgm:pt modelId="{A1947BCB-707D-4496-9193-507811058A8C}" type="sibTrans" cxnId="{52F9BAE7-8474-4CBA-BB56-FEC6C1E018D3}">
      <dgm:prSet/>
      <dgm:spPr/>
      <dgm:t>
        <a:bodyPr/>
        <a:lstStyle/>
        <a:p>
          <a:endParaRPr lang="de-DE"/>
        </a:p>
      </dgm:t>
    </dgm:pt>
    <dgm:pt modelId="{7E727F11-10B8-4F84-AD30-53133FD26E90}">
      <dgm:prSet phldrT="[Text]"/>
      <dgm:spPr/>
      <dgm:t>
        <a:bodyPr/>
        <a:lstStyle/>
        <a:p>
          <a:r>
            <a:rPr lang="de-DE" dirty="0"/>
            <a:t>Spieler hinzufügen</a:t>
          </a:r>
        </a:p>
      </dgm:t>
    </dgm:pt>
    <dgm:pt modelId="{0522FA3E-36E9-423B-B36A-767EE221D6E4}" type="parTrans" cxnId="{5F0887FE-A25B-4F2D-9D3B-850683B1099D}">
      <dgm:prSet/>
      <dgm:spPr/>
      <dgm:t>
        <a:bodyPr/>
        <a:lstStyle/>
        <a:p>
          <a:endParaRPr lang="de-DE"/>
        </a:p>
      </dgm:t>
    </dgm:pt>
    <dgm:pt modelId="{C981A025-ED2C-43B3-9FDF-221290FE2CC1}" type="sibTrans" cxnId="{5F0887FE-A25B-4F2D-9D3B-850683B1099D}">
      <dgm:prSet/>
      <dgm:spPr/>
      <dgm:t>
        <a:bodyPr/>
        <a:lstStyle/>
        <a:p>
          <a:endParaRPr lang="de-DE"/>
        </a:p>
      </dgm:t>
    </dgm:pt>
    <dgm:pt modelId="{2CF50C64-52B0-4E70-BD7A-1F9CF6B9B186}">
      <dgm:prSet phldrT="[Text]"/>
      <dgm:spPr/>
      <dgm:t>
        <a:bodyPr/>
        <a:lstStyle/>
        <a:p>
          <a:r>
            <a:rPr lang="de-DE" dirty="0"/>
            <a:t>Spielmodus</a:t>
          </a:r>
        </a:p>
      </dgm:t>
    </dgm:pt>
    <dgm:pt modelId="{AF620920-D557-41DB-BE31-2D0E9EC046F7}" type="parTrans" cxnId="{C650E8EA-3CD3-4438-AAB3-6944AB25D00F}">
      <dgm:prSet/>
      <dgm:spPr/>
      <dgm:t>
        <a:bodyPr/>
        <a:lstStyle/>
        <a:p>
          <a:endParaRPr lang="de-DE"/>
        </a:p>
      </dgm:t>
    </dgm:pt>
    <dgm:pt modelId="{65A52DB9-E3C5-445E-A8CE-0DF8B7FB5D21}" type="sibTrans" cxnId="{C650E8EA-3CD3-4438-AAB3-6944AB25D00F}">
      <dgm:prSet/>
      <dgm:spPr/>
      <dgm:t>
        <a:bodyPr/>
        <a:lstStyle/>
        <a:p>
          <a:endParaRPr lang="de-DE"/>
        </a:p>
      </dgm:t>
    </dgm:pt>
    <dgm:pt modelId="{401B1B2D-B02F-445A-8386-A83F4505E4EF}">
      <dgm:prSet phldrT="[Text]"/>
      <dgm:spPr/>
      <dgm:t>
        <a:bodyPr/>
        <a:lstStyle/>
        <a:p>
          <a:r>
            <a:rPr lang="de-DE" b="1" dirty="0"/>
            <a:t>Manuelle Punkteeingabe</a:t>
          </a:r>
        </a:p>
      </dgm:t>
    </dgm:pt>
    <dgm:pt modelId="{0331B775-871F-4E6B-9626-DCA1640AA1A6}" type="parTrans" cxnId="{CD64EBB0-49B2-4469-9C3C-A8EA967060F4}">
      <dgm:prSet/>
      <dgm:spPr/>
      <dgm:t>
        <a:bodyPr/>
        <a:lstStyle/>
        <a:p>
          <a:endParaRPr lang="de-DE"/>
        </a:p>
      </dgm:t>
    </dgm:pt>
    <dgm:pt modelId="{BF8863A6-C5C7-4E96-B0BB-C1246E77CBD9}" type="sibTrans" cxnId="{CD64EBB0-49B2-4469-9C3C-A8EA967060F4}">
      <dgm:prSet/>
      <dgm:spPr/>
      <dgm:t>
        <a:bodyPr/>
        <a:lstStyle/>
        <a:p>
          <a:endParaRPr lang="de-DE"/>
        </a:p>
      </dgm:t>
    </dgm:pt>
    <dgm:pt modelId="{2BC345AA-F2D4-419C-88A7-8D7476BA0675}">
      <dgm:prSet phldrT="[Text]"/>
      <dgm:spPr/>
      <dgm:t>
        <a:bodyPr/>
        <a:lstStyle/>
        <a:p>
          <a:r>
            <a:rPr lang="de-DE" dirty="0"/>
            <a:t>„Taschenrechner“</a:t>
          </a:r>
        </a:p>
      </dgm:t>
    </dgm:pt>
    <dgm:pt modelId="{C2D3B357-F980-40E0-859D-82563059C721}" type="parTrans" cxnId="{D6BE5662-0E18-44DB-855F-3B18A7DF02F7}">
      <dgm:prSet/>
      <dgm:spPr/>
      <dgm:t>
        <a:bodyPr/>
        <a:lstStyle/>
        <a:p>
          <a:endParaRPr lang="de-DE"/>
        </a:p>
      </dgm:t>
    </dgm:pt>
    <dgm:pt modelId="{B7CDB101-5EFB-409D-BF4E-31E97D38E428}" type="sibTrans" cxnId="{D6BE5662-0E18-44DB-855F-3B18A7DF02F7}">
      <dgm:prSet/>
      <dgm:spPr/>
      <dgm:t>
        <a:bodyPr/>
        <a:lstStyle/>
        <a:p>
          <a:endParaRPr lang="de-DE"/>
        </a:p>
      </dgm:t>
    </dgm:pt>
    <dgm:pt modelId="{8FE2F7C2-A964-4930-8600-8571284F6422}">
      <dgm:prSet phldrT="[Text]"/>
      <dgm:spPr/>
      <dgm:t>
        <a:bodyPr/>
        <a:lstStyle/>
        <a:p>
          <a:r>
            <a:rPr lang="de-DE" dirty="0"/>
            <a:t>Falscheingaben Löschen</a:t>
          </a:r>
        </a:p>
      </dgm:t>
    </dgm:pt>
    <dgm:pt modelId="{E648C19F-E1F8-4F8E-A459-E8DB00CB3688}" type="parTrans" cxnId="{C3B177ED-1219-4B23-8529-CD4F3140D4C5}">
      <dgm:prSet/>
      <dgm:spPr/>
      <dgm:t>
        <a:bodyPr/>
        <a:lstStyle/>
        <a:p>
          <a:endParaRPr lang="de-DE"/>
        </a:p>
      </dgm:t>
    </dgm:pt>
    <dgm:pt modelId="{5BD62D3D-78BF-481C-B1D5-193E09C86435}" type="sibTrans" cxnId="{C3B177ED-1219-4B23-8529-CD4F3140D4C5}">
      <dgm:prSet/>
      <dgm:spPr/>
      <dgm:t>
        <a:bodyPr/>
        <a:lstStyle/>
        <a:p>
          <a:endParaRPr lang="de-DE"/>
        </a:p>
      </dgm:t>
    </dgm:pt>
    <dgm:pt modelId="{ACD79807-9824-4E96-94C4-B8767DC306C9}">
      <dgm:prSet phldrT="[Text]"/>
      <dgm:spPr/>
      <dgm:t>
        <a:bodyPr/>
        <a:lstStyle/>
        <a:p>
          <a:r>
            <a:rPr lang="de-DE" b="1" dirty="0"/>
            <a:t>Erkennung Board</a:t>
          </a:r>
        </a:p>
      </dgm:t>
    </dgm:pt>
    <dgm:pt modelId="{5E474136-31CE-4A51-91A5-50F3032D65C8}" type="parTrans" cxnId="{42196345-D017-4F6A-965C-811DD13CC45F}">
      <dgm:prSet/>
      <dgm:spPr/>
      <dgm:t>
        <a:bodyPr/>
        <a:lstStyle/>
        <a:p>
          <a:endParaRPr lang="de-DE"/>
        </a:p>
      </dgm:t>
    </dgm:pt>
    <dgm:pt modelId="{6461B45A-72F2-428E-8615-AED0C9FB3723}" type="sibTrans" cxnId="{42196345-D017-4F6A-965C-811DD13CC45F}">
      <dgm:prSet/>
      <dgm:spPr/>
      <dgm:t>
        <a:bodyPr/>
        <a:lstStyle/>
        <a:p>
          <a:endParaRPr lang="de-DE"/>
        </a:p>
      </dgm:t>
    </dgm:pt>
    <dgm:pt modelId="{78E2053D-87BC-4FB0-ABFA-6EEF6DC5DBE0}">
      <dgm:prSet phldrT="[Text]"/>
      <dgm:spPr/>
      <dgm:t>
        <a:bodyPr/>
        <a:lstStyle/>
        <a:p>
          <a:r>
            <a:rPr lang="de-DE" dirty="0" err="1"/>
            <a:t>Referenzpunkte</a:t>
          </a:r>
          <a:endParaRPr lang="de-DE" dirty="0"/>
        </a:p>
      </dgm:t>
    </dgm:pt>
    <dgm:pt modelId="{25E03908-0B87-4A22-8C36-FAB6B777BD2A}" type="parTrans" cxnId="{F7F7DC88-ED1F-41D8-B7A6-A8EDFB7408A1}">
      <dgm:prSet/>
      <dgm:spPr/>
      <dgm:t>
        <a:bodyPr/>
        <a:lstStyle/>
        <a:p>
          <a:endParaRPr lang="de-DE"/>
        </a:p>
      </dgm:t>
    </dgm:pt>
    <dgm:pt modelId="{268563D8-B36D-4353-8729-8DBACE46828C}" type="sibTrans" cxnId="{F7F7DC88-ED1F-41D8-B7A6-A8EDFB7408A1}">
      <dgm:prSet/>
      <dgm:spPr/>
      <dgm:t>
        <a:bodyPr/>
        <a:lstStyle/>
        <a:p>
          <a:endParaRPr lang="de-DE"/>
        </a:p>
      </dgm:t>
    </dgm:pt>
    <dgm:pt modelId="{EEE4A7E8-0436-4EAA-A68A-85A51613B918}">
      <dgm:prSet phldrT="[Text]"/>
      <dgm:spPr/>
      <dgm:t>
        <a:bodyPr/>
        <a:lstStyle/>
        <a:p>
          <a:r>
            <a:rPr lang="de-DE" dirty="0"/>
            <a:t>Virtuelles Koordinatensystem</a:t>
          </a:r>
        </a:p>
      </dgm:t>
    </dgm:pt>
    <dgm:pt modelId="{C568425F-7C59-481E-86F3-1DD6FF3ADDB5}" type="parTrans" cxnId="{22C1AC01-7AAF-48F8-9BD2-C95ABF58F9D9}">
      <dgm:prSet/>
      <dgm:spPr/>
      <dgm:t>
        <a:bodyPr/>
        <a:lstStyle/>
        <a:p>
          <a:endParaRPr lang="de-DE"/>
        </a:p>
      </dgm:t>
    </dgm:pt>
    <dgm:pt modelId="{C3FDC9E7-B2F6-458F-B9FB-49C79FD2606C}" type="sibTrans" cxnId="{22C1AC01-7AAF-48F8-9BD2-C95ABF58F9D9}">
      <dgm:prSet/>
      <dgm:spPr/>
      <dgm:t>
        <a:bodyPr/>
        <a:lstStyle/>
        <a:p>
          <a:endParaRPr lang="de-DE"/>
        </a:p>
      </dgm:t>
    </dgm:pt>
    <dgm:pt modelId="{C2EA7C7C-6221-4806-AED1-53AEFE562627}">
      <dgm:prSet phldrT="[Text]"/>
      <dgm:spPr/>
      <dgm:t>
        <a:bodyPr/>
        <a:lstStyle/>
        <a:p>
          <a:r>
            <a:rPr lang="de-DE" b="1" dirty="0"/>
            <a:t>Erkennung Pfeile</a:t>
          </a:r>
        </a:p>
      </dgm:t>
    </dgm:pt>
    <dgm:pt modelId="{C88D6F61-1337-4606-B3A9-5AFB86DED986}" type="parTrans" cxnId="{5AF89C27-0F21-4444-B969-E8F68DDA9370}">
      <dgm:prSet/>
      <dgm:spPr/>
      <dgm:t>
        <a:bodyPr/>
        <a:lstStyle/>
        <a:p>
          <a:endParaRPr lang="de-DE"/>
        </a:p>
      </dgm:t>
    </dgm:pt>
    <dgm:pt modelId="{703FF18D-C6E0-4248-A7EF-5F6928B5DC76}" type="sibTrans" cxnId="{5AF89C27-0F21-4444-B969-E8F68DDA9370}">
      <dgm:prSet/>
      <dgm:spPr/>
      <dgm:t>
        <a:bodyPr/>
        <a:lstStyle/>
        <a:p>
          <a:endParaRPr lang="de-DE"/>
        </a:p>
      </dgm:t>
    </dgm:pt>
    <dgm:pt modelId="{D6610A82-9A6C-4575-87F4-83841E426355}">
      <dgm:prSet phldrT="[Text]"/>
      <dgm:spPr/>
      <dgm:t>
        <a:bodyPr/>
        <a:lstStyle/>
        <a:p>
          <a:r>
            <a:rPr lang="de-DE" b="1" dirty="0"/>
            <a:t>Punkte </a:t>
          </a:r>
          <a:r>
            <a:rPr lang="de-DE" b="1" i="0" dirty="0"/>
            <a:t>aut</a:t>
          </a:r>
          <a:r>
            <a:rPr lang="de-DE" b="1" dirty="0"/>
            <a:t>. Vergeben</a:t>
          </a:r>
        </a:p>
      </dgm:t>
    </dgm:pt>
    <dgm:pt modelId="{1B9F9EB3-34A3-450C-8643-88B2E6BAAE66}" type="parTrans" cxnId="{590188CE-1FD2-4F8A-8707-9C7F49CDD238}">
      <dgm:prSet/>
      <dgm:spPr/>
      <dgm:t>
        <a:bodyPr/>
        <a:lstStyle/>
        <a:p>
          <a:endParaRPr lang="de-DE"/>
        </a:p>
      </dgm:t>
    </dgm:pt>
    <dgm:pt modelId="{4A3D94AA-CFC7-4F7F-9BC6-D089F2A13C31}" type="sibTrans" cxnId="{590188CE-1FD2-4F8A-8707-9C7F49CDD238}">
      <dgm:prSet/>
      <dgm:spPr/>
      <dgm:t>
        <a:bodyPr/>
        <a:lstStyle/>
        <a:p>
          <a:endParaRPr lang="de-DE"/>
        </a:p>
      </dgm:t>
    </dgm:pt>
    <dgm:pt modelId="{C4A196E6-8D5A-4CC9-A482-4AFD04A1A861}">
      <dgm:prSet phldrT="[Text]"/>
      <dgm:spPr/>
      <dgm:t>
        <a:bodyPr/>
        <a:lstStyle/>
        <a:p>
          <a:r>
            <a:rPr lang="de-DE" dirty="0"/>
            <a:t>Background </a:t>
          </a:r>
          <a:r>
            <a:rPr lang="de-DE" dirty="0" err="1"/>
            <a:t>Subtraction</a:t>
          </a:r>
          <a:endParaRPr lang="de-DE" dirty="0"/>
        </a:p>
      </dgm:t>
    </dgm:pt>
    <dgm:pt modelId="{64FF44F8-2643-4987-93C7-F491466BB7A3}" type="parTrans" cxnId="{0B59CC77-646B-4F5E-B5CE-DA91C13AC4D5}">
      <dgm:prSet/>
      <dgm:spPr/>
      <dgm:t>
        <a:bodyPr/>
        <a:lstStyle/>
        <a:p>
          <a:endParaRPr lang="de-DE"/>
        </a:p>
      </dgm:t>
    </dgm:pt>
    <dgm:pt modelId="{0FA47BB5-3874-4439-B370-550A6F1E3782}" type="sibTrans" cxnId="{0B59CC77-646B-4F5E-B5CE-DA91C13AC4D5}">
      <dgm:prSet/>
      <dgm:spPr/>
      <dgm:t>
        <a:bodyPr/>
        <a:lstStyle/>
        <a:p>
          <a:endParaRPr lang="de-DE"/>
        </a:p>
      </dgm:t>
    </dgm:pt>
    <dgm:pt modelId="{7102B141-9CA5-4715-A53D-2578896A1974}">
      <dgm:prSet phldrT="[Text]"/>
      <dgm:spPr/>
      <dgm:t>
        <a:bodyPr/>
        <a:lstStyle/>
        <a:p>
          <a:r>
            <a:rPr lang="de-DE" dirty="0"/>
            <a:t>Spieler löschen</a:t>
          </a:r>
        </a:p>
      </dgm:t>
    </dgm:pt>
    <dgm:pt modelId="{C198540F-6D14-40D6-BD31-12C6F310CD95}" type="parTrans" cxnId="{61221D55-25CF-4877-8122-3E17FF62E3BA}">
      <dgm:prSet/>
      <dgm:spPr/>
      <dgm:t>
        <a:bodyPr/>
        <a:lstStyle/>
        <a:p>
          <a:endParaRPr lang="de-DE"/>
        </a:p>
      </dgm:t>
    </dgm:pt>
    <dgm:pt modelId="{C5827A27-8AB7-4C2E-8398-9EFDCCFB5FA7}" type="sibTrans" cxnId="{61221D55-25CF-4877-8122-3E17FF62E3BA}">
      <dgm:prSet/>
      <dgm:spPr/>
      <dgm:t>
        <a:bodyPr/>
        <a:lstStyle/>
        <a:p>
          <a:endParaRPr lang="de-DE"/>
        </a:p>
      </dgm:t>
    </dgm:pt>
    <dgm:pt modelId="{F86895CA-E074-4ABD-A6FC-BD5BA2098C8C}">
      <dgm:prSet phldrT="[Text]"/>
      <dgm:spPr/>
      <dgm:t>
        <a:bodyPr/>
        <a:lstStyle/>
        <a:p>
          <a:r>
            <a:rPr lang="de-DE" dirty="0"/>
            <a:t>Punkte errechnen</a:t>
          </a:r>
        </a:p>
      </dgm:t>
    </dgm:pt>
    <dgm:pt modelId="{2C480556-F4B0-47CA-939C-EF1AB3BF2B24}" type="parTrans" cxnId="{C1E50817-6087-4B6D-8895-521F2B77C273}">
      <dgm:prSet/>
      <dgm:spPr/>
      <dgm:t>
        <a:bodyPr/>
        <a:lstStyle/>
        <a:p>
          <a:endParaRPr lang="de-DE"/>
        </a:p>
      </dgm:t>
    </dgm:pt>
    <dgm:pt modelId="{0CB94B44-876A-471C-8A34-54094D247F6D}" type="sibTrans" cxnId="{C1E50817-6087-4B6D-8895-521F2B77C273}">
      <dgm:prSet/>
      <dgm:spPr/>
      <dgm:t>
        <a:bodyPr/>
        <a:lstStyle/>
        <a:p>
          <a:endParaRPr lang="de-DE"/>
        </a:p>
      </dgm:t>
    </dgm:pt>
    <dgm:pt modelId="{DDEA095D-CCCA-446E-9471-A07F4DC5512D}">
      <dgm:prSet phldrT="[Text]"/>
      <dgm:spPr/>
      <dgm:t>
        <a:bodyPr/>
        <a:lstStyle/>
        <a:p>
          <a:r>
            <a:rPr lang="de-DE" dirty="0"/>
            <a:t>Pfeilspitze ermitteln</a:t>
          </a:r>
        </a:p>
      </dgm:t>
    </dgm:pt>
    <dgm:pt modelId="{E3DD11C5-C9D7-4B7C-8536-F66279119234}" type="parTrans" cxnId="{3F8AA8A8-0DB2-4327-B187-6CCAAE1925FD}">
      <dgm:prSet/>
      <dgm:spPr/>
      <dgm:t>
        <a:bodyPr/>
        <a:lstStyle/>
        <a:p>
          <a:endParaRPr lang="de-DE"/>
        </a:p>
      </dgm:t>
    </dgm:pt>
    <dgm:pt modelId="{92367D6D-5018-4D34-BCEB-E1448D6E3282}" type="sibTrans" cxnId="{3F8AA8A8-0DB2-4327-B187-6CCAAE1925FD}">
      <dgm:prSet/>
      <dgm:spPr/>
      <dgm:t>
        <a:bodyPr/>
        <a:lstStyle/>
        <a:p>
          <a:endParaRPr lang="de-DE"/>
        </a:p>
      </dgm:t>
    </dgm:pt>
    <dgm:pt modelId="{6C2A6497-A328-4669-A990-0B71860B927F}">
      <dgm:prSet phldrT="[Text]"/>
      <dgm:spPr/>
      <dgm:t>
        <a:bodyPr/>
        <a:lstStyle/>
        <a:p>
          <a:endParaRPr lang="de-DE" dirty="0"/>
        </a:p>
      </dgm:t>
    </dgm:pt>
    <dgm:pt modelId="{FA547C55-3EF1-4453-864F-413356711750}" type="parTrans" cxnId="{672D05D6-6605-45F2-B4DA-BE03E7CE0526}">
      <dgm:prSet/>
      <dgm:spPr/>
      <dgm:t>
        <a:bodyPr/>
        <a:lstStyle/>
        <a:p>
          <a:endParaRPr lang="de-DE"/>
        </a:p>
      </dgm:t>
    </dgm:pt>
    <dgm:pt modelId="{E899210E-050C-4D6E-AB09-B4475555DEC0}" type="sibTrans" cxnId="{672D05D6-6605-45F2-B4DA-BE03E7CE0526}">
      <dgm:prSet/>
      <dgm:spPr/>
      <dgm:t>
        <a:bodyPr/>
        <a:lstStyle/>
        <a:p>
          <a:endParaRPr lang="de-DE"/>
        </a:p>
      </dgm:t>
    </dgm:pt>
    <dgm:pt modelId="{F8A363F4-B711-4C99-99EF-352F8FA568B7}">
      <dgm:prSet phldrT="[Text]"/>
      <dgm:spPr/>
      <dgm:t>
        <a:bodyPr/>
        <a:lstStyle/>
        <a:p>
          <a:endParaRPr lang="de-DE" dirty="0"/>
        </a:p>
      </dgm:t>
    </dgm:pt>
    <dgm:pt modelId="{148713C1-1F9C-4533-94E8-2942B9AC9AB7}" type="parTrans" cxnId="{45D77CBE-1B33-45AA-8804-B55CBEF4E874}">
      <dgm:prSet/>
      <dgm:spPr/>
      <dgm:t>
        <a:bodyPr/>
        <a:lstStyle/>
        <a:p>
          <a:endParaRPr lang="de-DE"/>
        </a:p>
      </dgm:t>
    </dgm:pt>
    <dgm:pt modelId="{BB52DDAD-1C8B-4C59-A028-DC3B77BECE6A}" type="sibTrans" cxnId="{45D77CBE-1B33-45AA-8804-B55CBEF4E874}">
      <dgm:prSet/>
      <dgm:spPr/>
      <dgm:t>
        <a:bodyPr/>
        <a:lstStyle/>
        <a:p>
          <a:endParaRPr lang="de-DE"/>
        </a:p>
      </dgm:t>
    </dgm:pt>
    <dgm:pt modelId="{F6D6FD3A-5548-48DE-A0BF-DB8A42AE706C}">
      <dgm:prSet phldrT="[Text]"/>
      <dgm:spPr/>
      <dgm:t>
        <a:bodyPr/>
        <a:lstStyle/>
        <a:p>
          <a:endParaRPr lang="de-DE" dirty="0"/>
        </a:p>
      </dgm:t>
    </dgm:pt>
    <dgm:pt modelId="{1F577D13-7F6D-4F5F-A412-F8704C84845D}" type="parTrans" cxnId="{FDA92C2D-5B2F-4971-BA73-A968287BFD5B}">
      <dgm:prSet/>
      <dgm:spPr/>
      <dgm:t>
        <a:bodyPr/>
        <a:lstStyle/>
        <a:p>
          <a:endParaRPr lang="de-DE"/>
        </a:p>
      </dgm:t>
    </dgm:pt>
    <dgm:pt modelId="{5875D4C8-8441-4556-82C3-00F953AB8B6C}" type="sibTrans" cxnId="{FDA92C2D-5B2F-4971-BA73-A968287BFD5B}">
      <dgm:prSet/>
      <dgm:spPr/>
      <dgm:t>
        <a:bodyPr/>
        <a:lstStyle/>
        <a:p>
          <a:endParaRPr lang="de-DE"/>
        </a:p>
      </dgm:t>
    </dgm:pt>
    <dgm:pt modelId="{56B43C10-2D61-421C-BA81-2350A8C4F334}">
      <dgm:prSet phldrT="[Text]"/>
      <dgm:spPr/>
      <dgm:t>
        <a:bodyPr/>
        <a:lstStyle/>
        <a:p>
          <a:endParaRPr lang="de-DE" dirty="0"/>
        </a:p>
      </dgm:t>
    </dgm:pt>
    <dgm:pt modelId="{36597062-9C5D-40E7-93FB-1900924D8122}" type="parTrans" cxnId="{1A19FC70-8043-49A9-AACC-732A94A90130}">
      <dgm:prSet/>
      <dgm:spPr/>
      <dgm:t>
        <a:bodyPr/>
        <a:lstStyle/>
        <a:p>
          <a:endParaRPr lang="de-DE"/>
        </a:p>
      </dgm:t>
    </dgm:pt>
    <dgm:pt modelId="{61CC1973-ADC9-48C4-83C7-B386CA5CA36E}" type="sibTrans" cxnId="{1A19FC70-8043-49A9-AACC-732A94A90130}">
      <dgm:prSet/>
      <dgm:spPr/>
      <dgm:t>
        <a:bodyPr/>
        <a:lstStyle/>
        <a:p>
          <a:endParaRPr lang="de-DE"/>
        </a:p>
      </dgm:t>
    </dgm:pt>
    <dgm:pt modelId="{6BE501C8-7ED5-4CB7-9AD5-3B7F265693B8}">
      <dgm:prSet phldrT="[Text]"/>
      <dgm:spPr/>
      <dgm:t>
        <a:bodyPr/>
        <a:lstStyle/>
        <a:p>
          <a:endParaRPr lang="de-DE" dirty="0"/>
        </a:p>
      </dgm:t>
    </dgm:pt>
    <dgm:pt modelId="{19C09C23-116D-484A-A3EE-A6646E6EC6FA}" type="parTrans" cxnId="{AB0F0C08-276A-4570-AD35-61D83324100A}">
      <dgm:prSet/>
      <dgm:spPr/>
      <dgm:t>
        <a:bodyPr/>
        <a:lstStyle/>
        <a:p>
          <a:endParaRPr lang="de-DE"/>
        </a:p>
      </dgm:t>
    </dgm:pt>
    <dgm:pt modelId="{87D4A77E-95AE-4004-A023-524AF807A81A}" type="sibTrans" cxnId="{AB0F0C08-276A-4570-AD35-61D83324100A}">
      <dgm:prSet/>
      <dgm:spPr/>
      <dgm:t>
        <a:bodyPr/>
        <a:lstStyle/>
        <a:p>
          <a:endParaRPr lang="de-DE"/>
        </a:p>
      </dgm:t>
    </dgm:pt>
    <dgm:pt modelId="{AC76B93B-96D5-4EB9-BB52-AB49829D9165}">
      <dgm:prSet phldrT="[Text]"/>
      <dgm:spPr/>
      <dgm:t>
        <a:bodyPr/>
        <a:lstStyle/>
        <a:p>
          <a:endParaRPr lang="de-DE" dirty="0"/>
        </a:p>
      </dgm:t>
    </dgm:pt>
    <dgm:pt modelId="{61A67F20-1F88-4C2B-A2A3-BA464140C423}" type="parTrans" cxnId="{CAE146E2-7B9A-4724-B8D0-F365CD60FFBD}">
      <dgm:prSet/>
      <dgm:spPr/>
      <dgm:t>
        <a:bodyPr/>
        <a:lstStyle/>
        <a:p>
          <a:endParaRPr lang="de-DE"/>
        </a:p>
      </dgm:t>
    </dgm:pt>
    <dgm:pt modelId="{E18871E7-50DA-44F4-971F-ED3831B67050}" type="sibTrans" cxnId="{CAE146E2-7B9A-4724-B8D0-F365CD60FFBD}">
      <dgm:prSet/>
      <dgm:spPr/>
      <dgm:t>
        <a:bodyPr/>
        <a:lstStyle/>
        <a:p>
          <a:endParaRPr lang="de-DE"/>
        </a:p>
      </dgm:t>
    </dgm:pt>
    <dgm:pt modelId="{2657CB6D-BA20-4BC4-9696-89E8F56786E0}">
      <dgm:prSet phldrT="[Text]"/>
      <dgm:spPr/>
      <dgm:t>
        <a:bodyPr/>
        <a:lstStyle/>
        <a:p>
          <a:r>
            <a:rPr lang="de-DE" dirty="0"/>
            <a:t>Spieler zuordnen &amp; Spiel fortsetzen</a:t>
          </a:r>
        </a:p>
      </dgm:t>
    </dgm:pt>
    <dgm:pt modelId="{948A3E02-0843-40D5-B285-BB3BABA60F21}" type="parTrans" cxnId="{1AFB90DF-7A27-4C96-BC05-E5A47765333D}">
      <dgm:prSet/>
      <dgm:spPr/>
      <dgm:t>
        <a:bodyPr/>
        <a:lstStyle/>
        <a:p>
          <a:endParaRPr lang="de-DE"/>
        </a:p>
      </dgm:t>
    </dgm:pt>
    <dgm:pt modelId="{D13DF252-342F-489E-9EA7-9F485CB89739}" type="sibTrans" cxnId="{1AFB90DF-7A27-4C96-BC05-E5A47765333D}">
      <dgm:prSet/>
      <dgm:spPr/>
      <dgm:t>
        <a:bodyPr/>
        <a:lstStyle/>
        <a:p>
          <a:endParaRPr lang="de-DE"/>
        </a:p>
      </dgm:t>
    </dgm:pt>
    <dgm:pt modelId="{4A156278-C55D-4A2D-80F5-05D9581EF84D}">
      <dgm:prSet phldrT="[Text]"/>
      <dgm:spPr/>
      <dgm:t>
        <a:bodyPr/>
        <a:lstStyle/>
        <a:p>
          <a:endParaRPr lang="de-DE" dirty="0"/>
        </a:p>
      </dgm:t>
    </dgm:pt>
    <dgm:pt modelId="{B95E4F1E-7094-4B10-9971-E20F62DFAAF2}" type="parTrans" cxnId="{7D42CC95-363E-4D54-9960-DAD31EE6D3A5}">
      <dgm:prSet/>
      <dgm:spPr/>
      <dgm:t>
        <a:bodyPr/>
        <a:lstStyle/>
        <a:p>
          <a:endParaRPr lang="de-DE"/>
        </a:p>
      </dgm:t>
    </dgm:pt>
    <dgm:pt modelId="{059FE1D3-055A-4916-8525-4A77F32B60C8}" type="sibTrans" cxnId="{7D42CC95-363E-4D54-9960-DAD31EE6D3A5}">
      <dgm:prSet/>
      <dgm:spPr/>
      <dgm:t>
        <a:bodyPr/>
        <a:lstStyle/>
        <a:p>
          <a:endParaRPr lang="de-DE"/>
        </a:p>
      </dgm:t>
    </dgm:pt>
    <dgm:pt modelId="{DB519DB9-1436-464B-9863-EBA6DE295434}">
      <dgm:prSet phldrT="[Text]"/>
      <dgm:spPr/>
      <dgm:t>
        <a:bodyPr/>
        <a:lstStyle/>
        <a:p>
          <a:r>
            <a:rPr lang="de-DE" dirty="0"/>
            <a:t>Spieldaten persistieren</a:t>
          </a:r>
        </a:p>
      </dgm:t>
    </dgm:pt>
    <dgm:pt modelId="{B6283047-162D-4048-9BD2-DDAB8ED49D15}" type="parTrans" cxnId="{EAB7627C-BEC4-4301-8CB4-32D269939AEC}">
      <dgm:prSet/>
      <dgm:spPr/>
      <dgm:t>
        <a:bodyPr/>
        <a:lstStyle/>
        <a:p>
          <a:endParaRPr lang="de-DE"/>
        </a:p>
      </dgm:t>
    </dgm:pt>
    <dgm:pt modelId="{CA336B98-6D1B-4502-A518-BA7751B6809B}" type="sibTrans" cxnId="{EAB7627C-BEC4-4301-8CB4-32D269939AEC}">
      <dgm:prSet/>
      <dgm:spPr/>
      <dgm:t>
        <a:bodyPr/>
        <a:lstStyle/>
        <a:p>
          <a:endParaRPr lang="de-DE"/>
        </a:p>
      </dgm:t>
    </dgm:pt>
    <dgm:pt modelId="{A8CDD90A-CB56-4A94-BEAF-E74C739DB49D}">
      <dgm:prSet phldrT="[Text]"/>
      <dgm:spPr/>
      <dgm:t>
        <a:bodyPr/>
        <a:lstStyle/>
        <a:p>
          <a:endParaRPr lang="de-DE" dirty="0"/>
        </a:p>
      </dgm:t>
    </dgm:pt>
    <dgm:pt modelId="{A1342DD3-2037-4CD6-8890-E49F7FCE159B}" type="parTrans" cxnId="{C08C6968-ED40-49E1-906D-258BA5A0E025}">
      <dgm:prSet/>
      <dgm:spPr/>
      <dgm:t>
        <a:bodyPr/>
        <a:lstStyle/>
        <a:p>
          <a:endParaRPr lang="de-DE"/>
        </a:p>
      </dgm:t>
    </dgm:pt>
    <dgm:pt modelId="{ECACE2B2-8033-4570-9082-F9D4FB0838F7}" type="sibTrans" cxnId="{C08C6968-ED40-49E1-906D-258BA5A0E025}">
      <dgm:prSet/>
      <dgm:spPr/>
      <dgm:t>
        <a:bodyPr/>
        <a:lstStyle/>
        <a:p>
          <a:endParaRPr lang="de-DE"/>
        </a:p>
      </dgm:t>
    </dgm:pt>
    <dgm:pt modelId="{5B17F806-D0A2-4BB7-990C-5C65E09ABF26}" type="pres">
      <dgm:prSet presAssocID="{0DE77E06-3BFB-469E-BA4D-AB068A98015B}" presName="Name0" presStyleCnt="0">
        <dgm:presLayoutVars>
          <dgm:dir/>
          <dgm:animLvl val="lvl"/>
          <dgm:resizeHandles val="exact"/>
        </dgm:presLayoutVars>
      </dgm:prSet>
      <dgm:spPr/>
    </dgm:pt>
    <dgm:pt modelId="{A03B914B-3BAE-43E0-8870-3EAC3DD35D59}" type="pres">
      <dgm:prSet presAssocID="{15B5527E-B715-4AEB-BCCB-F3948D886B39}" presName="composite" presStyleCnt="0"/>
      <dgm:spPr/>
    </dgm:pt>
    <dgm:pt modelId="{0D131DF9-F4D5-4385-A1AF-9FD415485EDD}" type="pres">
      <dgm:prSet presAssocID="{15B5527E-B715-4AEB-BCCB-F3948D886B3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C35A198-B9AF-4ECD-8FF2-23A569DF7EB4}" type="pres">
      <dgm:prSet presAssocID="{15B5527E-B715-4AEB-BCCB-F3948D886B39}" presName="desTx" presStyleLbl="alignAccFollowNode1" presStyleIdx="0" presStyleCnt="5">
        <dgm:presLayoutVars>
          <dgm:bulletEnabled val="1"/>
        </dgm:presLayoutVars>
      </dgm:prSet>
      <dgm:spPr/>
    </dgm:pt>
    <dgm:pt modelId="{B22CEB65-F62A-495B-A51F-EA14715E9669}" type="pres">
      <dgm:prSet presAssocID="{A1947BCB-707D-4496-9193-507811058A8C}" presName="space" presStyleCnt="0"/>
      <dgm:spPr/>
    </dgm:pt>
    <dgm:pt modelId="{65A13EE8-4C0C-494D-840C-170D55D40377}" type="pres">
      <dgm:prSet presAssocID="{401B1B2D-B02F-445A-8386-A83F4505E4EF}" presName="composite" presStyleCnt="0"/>
      <dgm:spPr/>
    </dgm:pt>
    <dgm:pt modelId="{3D153C24-C8F7-4560-B74E-D1F4E2C14986}" type="pres">
      <dgm:prSet presAssocID="{401B1B2D-B02F-445A-8386-A83F4505E4E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25C68EC-DC9B-4A59-831D-D1712A893BB2}" type="pres">
      <dgm:prSet presAssocID="{401B1B2D-B02F-445A-8386-A83F4505E4EF}" presName="desTx" presStyleLbl="alignAccFollowNode1" presStyleIdx="1" presStyleCnt="5">
        <dgm:presLayoutVars>
          <dgm:bulletEnabled val="1"/>
        </dgm:presLayoutVars>
      </dgm:prSet>
      <dgm:spPr/>
    </dgm:pt>
    <dgm:pt modelId="{E9047A0D-8B2A-4C47-8E89-E4FA496CC58D}" type="pres">
      <dgm:prSet presAssocID="{BF8863A6-C5C7-4E96-B0BB-C1246E77CBD9}" presName="space" presStyleCnt="0"/>
      <dgm:spPr/>
    </dgm:pt>
    <dgm:pt modelId="{6870DF08-1853-48FB-87CA-E2B9EF5341FB}" type="pres">
      <dgm:prSet presAssocID="{ACD79807-9824-4E96-94C4-B8767DC306C9}" presName="composite" presStyleCnt="0"/>
      <dgm:spPr/>
    </dgm:pt>
    <dgm:pt modelId="{33ECA9CA-914A-4DA4-9500-3E043677EE40}" type="pres">
      <dgm:prSet presAssocID="{ACD79807-9824-4E96-94C4-B8767DC306C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7D73454-A4DC-47C6-821F-781D838C8CF9}" type="pres">
      <dgm:prSet presAssocID="{ACD79807-9824-4E96-94C4-B8767DC306C9}" presName="desTx" presStyleLbl="alignAccFollowNode1" presStyleIdx="2" presStyleCnt="5">
        <dgm:presLayoutVars>
          <dgm:bulletEnabled val="1"/>
        </dgm:presLayoutVars>
      </dgm:prSet>
      <dgm:spPr/>
    </dgm:pt>
    <dgm:pt modelId="{46EE82F6-C3F8-4F08-9AC3-1FDAF924B99F}" type="pres">
      <dgm:prSet presAssocID="{6461B45A-72F2-428E-8615-AED0C9FB3723}" presName="space" presStyleCnt="0"/>
      <dgm:spPr/>
    </dgm:pt>
    <dgm:pt modelId="{2C2F2E38-3A4E-42F6-921C-930763E919F6}" type="pres">
      <dgm:prSet presAssocID="{C2EA7C7C-6221-4806-AED1-53AEFE562627}" presName="composite" presStyleCnt="0"/>
      <dgm:spPr/>
    </dgm:pt>
    <dgm:pt modelId="{FDCE8DF0-27ED-4E04-A3A4-9616B7B8E0E1}" type="pres">
      <dgm:prSet presAssocID="{C2EA7C7C-6221-4806-AED1-53AEFE56262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EADFF885-F21C-49DC-9399-3636D08D7360}" type="pres">
      <dgm:prSet presAssocID="{C2EA7C7C-6221-4806-AED1-53AEFE562627}" presName="desTx" presStyleLbl="alignAccFollowNode1" presStyleIdx="3" presStyleCnt="5">
        <dgm:presLayoutVars>
          <dgm:bulletEnabled val="1"/>
        </dgm:presLayoutVars>
      </dgm:prSet>
      <dgm:spPr/>
    </dgm:pt>
    <dgm:pt modelId="{868D7DE4-8279-47FE-8753-9D772BDE2BCE}" type="pres">
      <dgm:prSet presAssocID="{703FF18D-C6E0-4248-A7EF-5F6928B5DC76}" presName="space" presStyleCnt="0"/>
      <dgm:spPr/>
    </dgm:pt>
    <dgm:pt modelId="{E71FE8BC-7C22-4BF9-B74C-3DDD0A57F18E}" type="pres">
      <dgm:prSet presAssocID="{D6610A82-9A6C-4575-87F4-83841E426355}" presName="composite" presStyleCnt="0"/>
      <dgm:spPr/>
    </dgm:pt>
    <dgm:pt modelId="{36B00950-B131-477D-8163-E50C5906E221}" type="pres">
      <dgm:prSet presAssocID="{D6610A82-9A6C-4575-87F4-83841E4263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C023A5FD-4D29-456B-B297-2BC9ABE8E1FA}" type="pres">
      <dgm:prSet presAssocID="{D6610A82-9A6C-4575-87F4-83841E426355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22C1AC01-7AAF-48F8-9BD2-C95ABF58F9D9}" srcId="{ACD79807-9824-4E96-94C4-B8767DC306C9}" destId="{EEE4A7E8-0436-4EAA-A68A-85A51613B918}" srcOrd="2" destOrd="0" parTransId="{C568425F-7C59-481E-86F3-1DD6FF3ADDB5}" sibTransId="{C3FDC9E7-B2F6-458F-B9FB-49C79FD2606C}"/>
    <dgm:cxn modelId="{19F55302-FDA6-4DE4-8A1C-498AACCD3C42}" type="presOf" srcId="{DB519DB9-1436-464B-9863-EBA6DE295434}" destId="{8C35A198-B9AF-4ECD-8FF2-23A569DF7EB4}" srcOrd="0" destOrd="6" presId="urn:microsoft.com/office/officeart/2005/8/layout/hList1"/>
    <dgm:cxn modelId="{62BD9C05-15D9-48BB-B0AF-229FEAEA2783}" type="presOf" srcId="{D6610A82-9A6C-4575-87F4-83841E426355}" destId="{36B00950-B131-477D-8163-E50C5906E221}" srcOrd="0" destOrd="0" presId="urn:microsoft.com/office/officeart/2005/8/layout/hList1"/>
    <dgm:cxn modelId="{AB0F0C08-276A-4570-AD35-61D83324100A}" srcId="{C2EA7C7C-6221-4806-AED1-53AEFE562627}" destId="{6BE501C8-7ED5-4CB7-9AD5-3B7F265693B8}" srcOrd="1" destOrd="0" parTransId="{19C09C23-116D-484A-A3EE-A6646E6EC6FA}" sibTransId="{87D4A77E-95AE-4004-A023-524AF807A81A}"/>
    <dgm:cxn modelId="{65E96709-F479-44E3-BFFF-AF3CDA49B32B}" type="presOf" srcId="{F8A363F4-B711-4C99-99EF-352F8FA568B7}" destId="{8C35A198-B9AF-4ECD-8FF2-23A569DF7EB4}" srcOrd="0" destOrd="3" presId="urn:microsoft.com/office/officeart/2005/8/layout/hList1"/>
    <dgm:cxn modelId="{34399809-A38F-44C4-B798-559EDA4C2559}" type="presOf" srcId="{6BE501C8-7ED5-4CB7-9AD5-3B7F265693B8}" destId="{EADFF885-F21C-49DC-9399-3636D08D7360}" srcOrd="0" destOrd="1" presId="urn:microsoft.com/office/officeart/2005/8/layout/hList1"/>
    <dgm:cxn modelId="{C1E50817-6087-4B6D-8895-521F2B77C273}" srcId="{D6610A82-9A6C-4575-87F4-83841E426355}" destId="{F86895CA-E074-4ABD-A6FC-BD5BA2098C8C}" srcOrd="0" destOrd="0" parTransId="{2C480556-F4B0-47CA-939C-EF1AB3BF2B24}" sibTransId="{0CB94B44-876A-471C-8A34-54094D247F6D}"/>
    <dgm:cxn modelId="{417B861A-695C-42BD-B0CD-A871B46E2250}" type="presOf" srcId="{0DE77E06-3BFB-469E-BA4D-AB068A98015B}" destId="{5B17F806-D0A2-4BB7-990C-5C65E09ABF26}" srcOrd="0" destOrd="0" presId="urn:microsoft.com/office/officeart/2005/8/layout/hList1"/>
    <dgm:cxn modelId="{1DA8E41A-9EE4-41F4-858C-8FE803FD7CFC}" type="presOf" srcId="{C2EA7C7C-6221-4806-AED1-53AEFE562627}" destId="{FDCE8DF0-27ED-4E04-A3A4-9616B7B8E0E1}" srcOrd="0" destOrd="0" presId="urn:microsoft.com/office/officeart/2005/8/layout/hList1"/>
    <dgm:cxn modelId="{0353361B-BFB3-475D-85FD-EC355C1E87E9}" type="presOf" srcId="{A8CDD90A-CB56-4A94-BEAF-E74C739DB49D}" destId="{8C35A198-B9AF-4ECD-8FF2-23A569DF7EB4}" srcOrd="0" destOrd="5" presId="urn:microsoft.com/office/officeart/2005/8/layout/hList1"/>
    <dgm:cxn modelId="{048A8A26-4E57-4595-BF01-2C44CE6C164B}" type="presOf" srcId="{2657CB6D-BA20-4BC4-9696-89E8F56786E0}" destId="{C023A5FD-4D29-456B-B297-2BC9ABE8E1FA}" srcOrd="0" destOrd="2" presId="urn:microsoft.com/office/officeart/2005/8/layout/hList1"/>
    <dgm:cxn modelId="{5AF89C27-0F21-4444-B969-E8F68DDA9370}" srcId="{0DE77E06-3BFB-469E-BA4D-AB068A98015B}" destId="{C2EA7C7C-6221-4806-AED1-53AEFE562627}" srcOrd="3" destOrd="0" parTransId="{C88D6F61-1337-4606-B3A9-5AFB86DED986}" sibTransId="{703FF18D-C6E0-4248-A7EF-5F6928B5DC76}"/>
    <dgm:cxn modelId="{D2BEF028-FC99-445E-BF6E-02FCE9C83DAD}" type="presOf" srcId="{4A156278-C55D-4A2D-80F5-05D9581EF84D}" destId="{C023A5FD-4D29-456B-B297-2BC9ABE8E1FA}" srcOrd="0" destOrd="1" presId="urn:microsoft.com/office/officeart/2005/8/layout/hList1"/>
    <dgm:cxn modelId="{FDA92C2D-5B2F-4971-BA73-A968287BFD5B}" srcId="{401B1B2D-B02F-445A-8386-A83F4505E4EF}" destId="{F6D6FD3A-5548-48DE-A0BF-DB8A42AE706C}" srcOrd="1" destOrd="0" parTransId="{1F577D13-7F6D-4F5F-A412-F8704C84845D}" sibTransId="{5875D4C8-8441-4556-82C3-00F953AB8B6C}"/>
    <dgm:cxn modelId="{F8A4513A-E16D-4E61-8B2E-AF664D1B204D}" type="presOf" srcId="{AC76B93B-96D5-4EB9-BB52-AB49829D9165}" destId="{C023A5FD-4D29-456B-B297-2BC9ABE8E1FA}" srcOrd="0" destOrd="3" presId="urn:microsoft.com/office/officeart/2005/8/layout/hList1"/>
    <dgm:cxn modelId="{D6BE5662-0E18-44DB-855F-3B18A7DF02F7}" srcId="{401B1B2D-B02F-445A-8386-A83F4505E4EF}" destId="{2BC345AA-F2D4-419C-88A7-8D7476BA0675}" srcOrd="0" destOrd="0" parTransId="{C2D3B357-F980-40E0-859D-82563059C721}" sibTransId="{B7CDB101-5EFB-409D-BF4E-31E97D38E428}"/>
    <dgm:cxn modelId="{42196345-D017-4F6A-965C-811DD13CC45F}" srcId="{0DE77E06-3BFB-469E-BA4D-AB068A98015B}" destId="{ACD79807-9824-4E96-94C4-B8767DC306C9}" srcOrd="2" destOrd="0" parTransId="{5E474136-31CE-4A51-91A5-50F3032D65C8}" sibTransId="{6461B45A-72F2-428E-8615-AED0C9FB3723}"/>
    <dgm:cxn modelId="{C08C6968-ED40-49E1-906D-258BA5A0E025}" srcId="{15B5527E-B715-4AEB-BCCB-F3948D886B39}" destId="{A8CDD90A-CB56-4A94-BEAF-E74C739DB49D}" srcOrd="5" destOrd="0" parTransId="{A1342DD3-2037-4CD6-8890-E49F7FCE159B}" sibTransId="{ECACE2B2-8033-4570-9082-F9D4FB0838F7}"/>
    <dgm:cxn modelId="{1A19FC70-8043-49A9-AACC-732A94A90130}" srcId="{ACD79807-9824-4E96-94C4-B8767DC306C9}" destId="{56B43C10-2D61-421C-BA81-2350A8C4F334}" srcOrd="1" destOrd="0" parTransId="{36597062-9C5D-40E7-93FB-1900924D8122}" sibTransId="{61CC1973-ADC9-48C4-83C7-B386CA5CA36E}"/>
    <dgm:cxn modelId="{C9C24D72-0BDC-4D58-BE75-0D9A39445399}" type="presOf" srcId="{8FE2F7C2-A964-4930-8600-8571284F6422}" destId="{D25C68EC-DC9B-4A59-831D-D1712A893BB2}" srcOrd="0" destOrd="2" presId="urn:microsoft.com/office/officeart/2005/8/layout/hList1"/>
    <dgm:cxn modelId="{25344D73-88B5-4D94-A8C1-D1ACE3DFB006}" type="presOf" srcId="{2CF50C64-52B0-4E70-BD7A-1F9CF6B9B186}" destId="{8C35A198-B9AF-4ECD-8FF2-23A569DF7EB4}" srcOrd="0" destOrd="4" presId="urn:microsoft.com/office/officeart/2005/8/layout/hList1"/>
    <dgm:cxn modelId="{61221D55-25CF-4877-8122-3E17FF62E3BA}" srcId="{15B5527E-B715-4AEB-BCCB-F3948D886B39}" destId="{7102B141-9CA5-4715-A53D-2578896A1974}" srcOrd="2" destOrd="0" parTransId="{C198540F-6D14-40D6-BD31-12C6F310CD95}" sibTransId="{C5827A27-8AB7-4C2E-8398-9EFDCCFB5FA7}"/>
    <dgm:cxn modelId="{FF518F55-B5EF-4234-920E-5319AC525272}" type="presOf" srcId="{56B43C10-2D61-421C-BA81-2350A8C4F334}" destId="{27D73454-A4DC-47C6-821F-781D838C8CF9}" srcOrd="0" destOrd="1" presId="urn:microsoft.com/office/officeart/2005/8/layout/hList1"/>
    <dgm:cxn modelId="{0B59CC77-646B-4F5E-B5CE-DA91C13AC4D5}" srcId="{C2EA7C7C-6221-4806-AED1-53AEFE562627}" destId="{C4A196E6-8D5A-4CC9-A482-4AFD04A1A861}" srcOrd="0" destOrd="0" parTransId="{64FF44F8-2643-4987-93C7-F491466BB7A3}" sibTransId="{0FA47BB5-3874-4439-B370-550A6F1E3782}"/>
    <dgm:cxn modelId="{EAB7627C-BEC4-4301-8CB4-32D269939AEC}" srcId="{15B5527E-B715-4AEB-BCCB-F3948D886B39}" destId="{DB519DB9-1436-464B-9863-EBA6DE295434}" srcOrd="6" destOrd="0" parTransId="{B6283047-162D-4048-9BD2-DDAB8ED49D15}" sibTransId="{CA336B98-6D1B-4502-A518-BA7751B6809B}"/>
    <dgm:cxn modelId="{FEA57E7C-208C-47C1-A034-930A86AC4FBF}" type="presOf" srcId="{EEE4A7E8-0436-4EAA-A68A-85A51613B918}" destId="{27D73454-A4DC-47C6-821F-781D838C8CF9}" srcOrd="0" destOrd="2" presId="urn:microsoft.com/office/officeart/2005/8/layout/hList1"/>
    <dgm:cxn modelId="{F7F7DC88-ED1F-41D8-B7A6-A8EDFB7408A1}" srcId="{ACD79807-9824-4E96-94C4-B8767DC306C9}" destId="{78E2053D-87BC-4FB0-ABFA-6EEF6DC5DBE0}" srcOrd="0" destOrd="0" parTransId="{25E03908-0B87-4A22-8C36-FAB6B777BD2A}" sibTransId="{268563D8-B36D-4353-8729-8DBACE46828C}"/>
    <dgm:cxn modelId="{15440293-A8C4-440F-9979-BDF8FABF4F42}" type="presOf" srcId="{DDEA095D-CCCA-446E-9471-A07F4DC5512D}" destId="{EADFF885-F21C-49DC-9399-3636D08D7360}" srcOrd="0" destOrd="2" presId="urn:microsoft.com/office/officeart/2005/8/layout/hList1"/>
    <dgm:cxn modelId="{7D42CC95-363E-4D54-9960-DAD31EE6D3A5}" srcId="{D6610A82-9A6C-4575-87F4-83841E426355}" destId="{4A156278-C55D-4A2D-80F5-05D9581EF84D}" srcOrd="1" destOrd="0" parTransId="{B95E4F1E-7094-4B10-9971-E20F62DFAAF2}" sibTransId="{059FE1D3-055A-4916-8525-4A77F32B60C8}"/>
    <dgm:cxn modelId="{DDACF099-1840-4348-95B6-C9D9B0764F8B}" type="presOf" srcId="{6C2A6497-A328-4669-A990-0B71860B927F}" destId="{8C35A198-B9AF-4ECD-8FF2-23A569DF7EB4}" srcOrd="0" destOrd="1" presId="urn:microsoft.com/office/officeart/2005/8/layout/hList1"/>
    <dgm:cxn modelId="{3F8AA8A8-0DB2-4327-B187-6CCAAE1925FD}" srcId="{C2EA7C7C-6221-4806-AED1-53AEFE562627}" destId="{DDEA095D-CCCA-446E-9471-A07F4DC5512D}" srcOrd="2" destOrd="0" parTransId="{E3DD11C5-C9D7-4B7C-8536-F66279119234}" sibTransId="{92367D6D-5018-4D34-BCEB-E1448D6E3282}"/>
    <dgm:cxn modelId="{EA3E46AB-9E09-438D-A1A3-77C214AFFA77}" type="presOf" srcId="{F86895CA-E074-4ABD-A6FC-BD5BA2098C8C}" destId="{C023A5FD-4D29-456B-B297-2BC9ABE8E1FA}" srcOrd="0" destOrd="0" presId="urn:microsoft.com/office/officeart/2005/8/layout/hList1"/>
    <dgm:cxn modelId="{CD64EBB0-49B2-4469-9C3C-A8EA967060F4}" srcId="{0DE77E06-3BFB-469E-BA4D-AB068A98015B}" destId="{401B1B2D-B02F-445A-8386-A83F4505E4EF}" srcOrd="1" destOrd="0" parTransId="{0331B775-871F-4E6B-9626-DCA1640AA1A6}" sibTransId="{BF8863A6-C5C7-4E96-B0BB-C1246E77CBD9}"/>
    <dgm:cxn modelId="{0B9034B8-0210-47B1-8456-EB13945FB0F5}" type="presOf" srcId="{78E2053D-87BC-4FB0-ABFA-6EEF6DC5DBE0}" destId="{27D73454-A4DC-47C6-821F-781D838C8CF9}" srcOrd="0" destOrd="0" presId="urn:microsoft.com/office/officeart/2005/8/layout/hList1"/>
    <dgm:cxn modelId="{45D77CBE-1B33-45AA-8804-B55CBEF4E874}" srcId="{15B5527E-B715-4AEB-BCCB-F3948D886B39}" destId="{F8A363F4-B711-4C99-99EF-352F8FA568B7}" srcOrd="3" destOrd="0" parTransId="{148713C1-1F9C-4533-94E8-2942B9AC9AB7}" sibTransId="{BB52DDAD-1C8B-4C59-A028-DC3B77BECE6A}"/>
    <dgm:cxn modelId="{26CB35C4-E169-4A5C-925A-1B89514A36E9}" type="presOf" srcId="{7E727F11-10B8-4F84-AD30-53133FD26E90}" destId="{8C35A198-B9AF-4ECD-8FF2-23A569DF7EB4}" srcOrd="0" destOrd="0" presId="urn:microsoft.com/office/officeart/2005/8/layout/hList1"/>
    <dgm:cxn modelId="{590188CE-1FD2-4F8A-8707-9C7F49CDD238}" srcId="{0DE77E06-3BFB-469E-BA4D-AB068A98015B}" destId="{D6610A82-9A6C-4575-87F4-83841E426355}" srcOrd="4" destOrd="0" parTransId="{1B9F9EB3-34A3-450C-8643-88B2E6BAAE66}" sibTransId="{4A3D94AA-CFC7-4F7F-9BC6-D089F2A13C31}"/>
    <dgm:cxn modelId="{4E2BACD3-2658-417C-AA1E-A6C89ECB4E5E}" type="presOf" srcId="{401B1B2D-B02F-445A-8386-A83F4505E4EF}" destId="{3D153C24-C8F7-4560-B74E-D1F4E2C14986}" srcOrd="0" destOrd="0" presId="urn:microsoft.com/office/officeart/2005/8/layout/hList1"/>
    <dgm:cxn modelId="{672D05D6-6605-45F2-B4DA-BE03E7CE0526}" srcId="{15B5527E-B715-4AEB-BCCB-F3948D886B39}" destId="{6C2A6497-A328-4669-A990-0B71860B927F}" srcOrd="1" destOrd="0" parTransId="{FA547C55-3EF1-4453-864F-413356711750}" sibTransId="{E899210E-050C-4D6E-AB09-B4475555DEC0}"/>
    <dgm:cxn modelId="{82D48CD6-256C-4D50-A89F-F6E497AAF746}" type="presOf" srcId="{2BC345AA-F2D4-419C-88A7-8D7476BA0675}" destId="{D25C68EC-DC9B-4A59-831D-D1712A893BB2}" srcOrd="0" destOrd="0" presId="urn:microsoft.com/office/officeart/2005/8/layout/hList1"/>
    <dgm:cxn modelId="{F91A11D7-8680-4D89-B31E-4AEE568BDCF7}" type="presOf" srcId="{C4A196E6-8D5A-4CC9-A482-4AFD04A1A861}" destId="{EADFF885-F21C-49DC-9399-3636D08D7360}" srcOrd="0" destOrd="0" presId="urn:microsoft.com/office/officeart/2005/8/layout/hList1"/>
    <dgm:cxn modelId="{119917D7-188E-4746-AE8C-B553DCEA561A}" type="presOf" srcId="{F6D6FD3A-5548-48DE-A0BF-DB8A42AE706C}" destId="{D25C68EC-DC9B-4A59-831D-D1712A893BB2}" srcOrd="0" destOrd="1" presId="urn:microsoft.com/office/officeart/2005/8/layout/hList1"/>
    <dgm:cxn modelId="{1AFB90DF-7A27-4C96-BC05-E5A47765333D}" srcId="{D6610A82-9A6C-4575-87F4-83841E426355}" destId="{2657CB6D-BA20-4BC4-9696-89E8F56786E0}" srcOrd="2" destOrd="0" parTransId="{948A3E02-0843-40D5-B285-BB3BABA60F21}" sibTransId="{D13DF252-342F-489E-9EA7-9F485CB89739}"/>
    <dgm:cxn modelId="{A844D7E0-685B-4E9C-BDAE-F83C779ACFF9}" type="presOf" srcId="{ACD79807-9824-4E96-94C4-B8767DC306C9}" destId="{33ECA9CA-914A-4DA4-9500-3E043677EE40}" srcOrd="0" destOrd="0" presId="urn:microsoft.com/office/officeart/2005/8/layout/hList1"/>
    <dgm:cxn modelId="{CAE146E2-7B9A-4724-B8D0-F365CD60FFBD}" srcId="{D6610A82-9A6C-4575-87F4-83841E426355}" destId="{AC76B93B-96D5-4EB9-BB52-AB49829D9165}" srcOrd="3" destOrd="0" parTransId="{61A67F20-1F88-4C2B-A2A3-BA464140C423}" sibTransId="{E18871E7-50DA-44F4-971F-ED3831B67050}"/>
    <dgm:cxn modelId="{52F9BAE7-8474-4CBA-BB56-FEC6C1E018D3}" srcId="{0DE77E06-3BFB-469E-BA4D-AB068A98015B}" destId="{15B5527E-B715-4AEB-BCCB-F3948D886B39}" srcOrd="0" destOrd="0" parTransId="{0B987CB0-D786-4382-B4B8-53DC7AEBD4C1}" sibTransId="{A1947BCB-707D-4496-9193-507811058A8C}"/>
    <dgm:cxn modelId="{C650E8EA-3CD3-4438-AAB3-6944AB25D00F}" srcId="{15B5527E-B715-4AEB-BCCB-F3948D886B39}" destId="{2CF50C64-52B0-4E70-BD7A-1F9CF6B9B186}" srcOrd="4" destOrd="0" parTransId="{AF620920-D557-41DB-BE31-2D0E9EC046F7}" sibTransId="{65A52DB9-E3C5-445E-A8CE-0DF8B7FB5D21}"/>
    <dgm:cxn modelId="{68BBAAEC-72DF-4B87-BA1B-58DE3B72F790}" type="presOf" srcId="{15B5527E-B715-4AEB-BCCB-F3948D886B39}" destId="{0D131DF9-F4D5-4385-A1AF-9FD415485EDD}" srcOrd="0" destOrd="0" presId="urn:microsoft.com/office/officeart/2005/8/layout/hList1"/>
    <dgm:cxn modelId="{C3B177ED-1219-4B23-8529-CD4F3140D4C5}" srcId="{401B1B2D-B02F-445A-8386-A83F4505E4EF}" destId="{8FE2F7C2-A964-4930-8600-8571284F6422}" srcOrd="2" destOrd="0" parTransId="{E648C19F-E1F8-4F8E-A459-E8DB00CB3688}" sibTransId="{5BD62D3D-78BF-481C-B1D5-193E09C86435}"/>
    <dgm:cxn modelId="{DC43D2F1-5A21-49E4-BFC1-A4C82DCFFDE3}" type="presOf" srcId="{7102B141-9CA5-4715-A53D-2578896A1974}" destId="{8C35A198-B9AF-4ECD-8FF2-23A569DF7EB4}" srcOrd="0" destOrd="2" presId="urn:microsoft.com/office/officeart/2005/8/layout/hList1"/>
    <dgm:cxn modelId="{5F0887FE-A25B-4F2D-9D3B-850683B1099D}" srcId="{15B5527E-B715-4AEB-BCCB-F3948D886B39}" destId="{7E727F11-10B8-4F84-AD30-53133FD26E90}" srcOrd="0" destOrd="0" parTransId="{0522FA3E-36E9-423B-B36A-767EE221D6E4}" sibTransId="{C981A025-ED2C-43B3-9FDF-221290FE2CC1}"/>
    <dgm:cxn modelId="{09CBF0EC-CE99-4D69-A2C4-6ED7C63B36EB}" type="presParOf" srcId="{5B17F806-D0A2-4BB7-990C-5C65E09ABF26}" destId="{A03B914B-3BAE-43E0-8870-3EAC3DD35D59}" srcOrd="0" destOrd="0" presId="urn:microsoft.com/office/officeart/2005/8/layout/hList1"/>
    <dgm:cxn modelId="{34427072-1DCD-4913-8054-707FC2836CAE}" type="presParOf" srcId="{A03B914B-3BAE-43E0-8870-3EAC3DD35D59}" destId="{0D131DF9-F4D5-4385-A1AF-9FD415485EDD}" srcOrd="0" destOrd="0" presId="urn:microsoft.com/office/officeart/2005/8/layout/hList1"/>
    <dgm:cxn modelId="{32F75A5A-1E6A-468D-86A4-E4B349B69FF8}" type="presParOf" srcId="{A03B914B-3BAE-43E0-8870-3EAC3DD35D59}" destId="{8C35A198-B9AF-4ECD-8FF2-23A569DF7EB4}" srcOrd="1" destOrd="0" presId="urn:microsoft.com/office/officeart/2005/8/layout/hList1"/>
    <dgm:cxn modelId="{7FB6C885-1312-46ED-8B9C-0D93BF0311C1}" type="presParOf" srcId="{5B17F806-D0A2-4BB7-990C-5C65E09ABF26}" destId="{B22CEB65-F62A-495B-A51F-EA14715E9669}" srcOrd="1" destOrd="0" presId="urn:microsoft.com/office/officeart/2005/8/layout/hList1"/>
    <dgm:cxn modelId="{54DDDF98-7C3C-47E2-9998-C9911D4B9418}" type="presParOf" srcId="{5B17F806-D0A2-4BB7-990C-5C65E09ABF26}" destId="{65A13EE8-4C0C-494D-840C-170D55D40377}" srcOrd="2" destOrd="0" presId="urn:microsoft.com/office/officeart/2005/8/layout/hList1"/>
    <dgm:cxn modelId="{008069A3-86AE-4531-A375-C0AEEEB4C94E}" type="presParOf" srcId="{65A13EE8-4C0C-494D-840C-170D55D40377}" destId="{3D153C24-C8F7-4560-B74E-D1F4E2C14986}" srcOrd="0" destOrd="0" presId="urn:microsoft.com/office/officeart/2005/8/layout/hList1"/>
    <dgm:cxn modelId="{DBCE3E80-1F0F-4571-8163-D93B8DE22374}" type="presParOf" srcId="{65A13EE8-4C0C-494D-840C-170D55D40377}" destId="{D25C68EC-DC9B-4A59-831D-D1712A893BB2}" srcOrd="1" destOrd="0" presId="urn:microsoft.com/office/officeart/2005/8/layout/hList1"/>
    <dgm:cxn modelId="{3AC99339-1A2D-45D9-A021-C0CE79EEACA4}" type="presParOf" srcId="{5B17F806-D0A2-4BB7-990C-5C65E09ABF26}" destId="{E9047A0D-8B2A-4C47-8E89-E4FA496CC58D}" srcOrd="3" destOrd="0" presId="urn:microsoft.com/office/officeart/2005/8/layout/hList1"/>
    <dgm:cxn modelId="{8932F06C-25D5-49BD-89CF-E8E316FE55A9}" type="presParOf" srcId="{5B17F806-D0A2-4BB7-990C-5C65E09ABF26}" destId="{6870DF08-1853-48FB-87CA-E2B9EF5341FB}" srcOrd="4" destOrd="0" presId="urn:microsoft.com/office/officeart/2005/8/layout/hList1"/>
    <dgm:cxn modelId="{0CBD287F-C8CB-4F96-8A5C-B571164E1AFF}" type="presParOf" srcId="{6870DF08-1853-48FB-87CA-E2B9EF5341FB}" destId="{33ECA9CA-914A-4DA4-9500-3E043677EE40}" srcOrd="0" destOrd="0" presId="urn:microsoft.com/office/officeart/2005/8/layout/hList1"/>
    <dgm:cxn modelId="{44C3584B-E242-4C2E-9C8D-B1E90531A16F}" type="presParOf" srcId="{6870DF08-1853-48FB-87CA-E2B9EF5341FB}" destId="{27D73454-A4DC-47C6-821F-781D838C8CF9}" srcOrd="1" destOrd="0" presId="urn:microsoft.com/office/officeart/2005/8/layout/hList1"/>
    <dgm:cxn modelId="{ACFF85B1-BB80-4C41-9673-EBFEB3F71ADD}" type="presParOf" srcId="{5B17F806-D0A2-4BB7-990C-5C65E09ABF26}" destId="{46EE82F6-C3F8-4F08-9AC3-1FDAF924B99F}" srcOrd="5" destOrd="0" presId="urn:microsoft.com/office/officeart/2005/8/layout/hList1"/>
    <dgm:cxn modelId="{D2A585E1-975B-42E8-BC2F-0202806A6340}" type="presParOf" srcId="{5B17F806-D0A2-4BB7-990C-5C65E09ABF26}" destId="{2C2F2E38-3A4E-42F6-921C-930763E919F6}" srcOrd="6" destOrd="0" presId="urn:microsoft.com/office/officeart/2005/8/layout/hList1"/>
    <dgm:cxn modelId="{559E054A-D98B-47D0-B068-C87276DC96A8}" type="presParOf" srcId="{2C2F2E38-3A4E-42F6-921C-930763E919F6}" destId="{FDCE8DF0-27ED-4E04-A3A4-9616B7B8E0E1}" srcOrd="0" destOrd="0" presId="urn:microsoft.com/office/officeart/2005/8/layout/hList1"/>
    <dgm:cxn modelId="{43ABB039-537D-4983-A347-F763DA6788E3}" type="presParOf" srcId="{2C2F2E38-3A4E-42F6-921C-930763E919F6}" destId="{EADFF885-F21C-49DC-9399-3636D08D7360}" srcOrd="1" destOrd="0" presId="urn:microsoft.com/office/officeart/2005/8/layout/hList1"/>
    <dgm:cxn modelId="{E92D72B2-7BB1-422D-8A14-616CBE8C3299}" type="presParOf" srcId="{5B17F806-D0A2-4BB7-990C-5C65E09ABF26}" destId="{868D7DE4-8279-47FE-8753-9D772BDE2BCE}" srcOrd="7" destOrd="0" presId="urn:microsoft.com/office/officeart/2005/8/layout/hList1"/>
    <dgm:cxn modelId="{596F3D44-81E4-4D92-86C1-B64F201EE10C}" type="presParOf" srcId="{5B17F806-D0A2-4BB7-990C-5C65E09ABF26}" destId="{E71FE8BC-7C22-4BF9-B74C-3DDD0A57F18E}" srcOrd="8" destOrd="0" presId="urn:microsoft.com/office/officeart/2005/8/layout/hList1"/>
    <dgm:cxn modelId="{8333E186-C688-4DC0-90A0-E9FDD1093391}" type="presParOf" srcId="{E71FE8BC-7C22-4BF9-B74C-3DDD0A57F18E}" destId="{36B00950-B131-477D-8163-E50C5906E221}" srcOrd="0" destOrd="0" presId="urn:microsoft.com/office/officeart/2005/8/layout/hList1"/>
    <dgm:cxn modelId="{B2A04B9F-ED9E-46F2-A8DF-6D5E37469704}" type="presParOf" srcId="{E71FE8BC-7C22-4BF9-B74C-3DDD0A57F18E}" destId="{C023A5FD-4D29-456B-B297-2BC9ABE8E1F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7266F-06B9-429D-9D00-C0BB04A52189}">
      <dsp:nvSpPr>
        <dsp:cNvPr id="0" name=""/>
        <dsp:cNvSpPr/>
      </dsp:nvSpPr>
      <dsp:spPr>
        <a:xfrm rot="4396374">
          <a:off x="2463778" y="1100279"/>
          <a:ext cx="4773186" cy="332870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D47CF-7063-41E1-838E-DE93C1E646AF}">
      <dsp:nvSpPr>
        <dsp:cNvPr id="0" name=""/>
        <dsp:cNvSpPr/>
      </dsp:nvSpPr>
      <dsp:spPr>
        <a:xfrm>
          <a:off x="4251829" y="1534923"/>
          <a:ext cx="120537" cy="120537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026F4-D5C4-4F2E-A22E-16DBC2BE6C1D}">
      <dsp:nvSpPr>
        <dsp:cNvPr id="0" name=""/>
        <dsp:cNvSpPr/>
      </dsp:nvSpPr>
      <dsp:spPr>
        <a:xfrm>
          <a:off x="5077182" y="2200646"/>
          <a:ext cx="120537" cy="120537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9570F-8D63-477D-8B57-7369CE881130}">
      <dsp:nvSpPr>
        <dsp:cNvPr id="0" name=""/>
        <dsp:cNvSpPr/>
      </dsp:nvSpPr>
      <dsp:spPr>
        <a:xfrm>
          <a:off x="5695741" y="2979166"/>
          <a:ext cx="120537" cy="120537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64509-3CB3-4EF5-92F2-369D261FA83F}">
      <dsp:nvSpPr>
        <dsp:cNvPr id="0" name=""/>
        <dsp:cNvSpPr/>
      </dsp:nvSpPr>
      <dsp:spPr>
        <a:xfrm>
          <a:off x="2143798" y="0"/>
          <a:ext cx="2250409" cy="88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Aufgabenstellung</a:t>
          </a:r>
        </a:p>
      </dsp:txBody>
      <dsp:txXfrm>
        <a:off x="2143798" y="0"/>
        <a:ext cx="2250409" cy="884681"/>
      </dsp:txXfrm>
    </dsp:sp>
    <dsp:sp modelId="{F67CB7C4-39F4-4830-A106-7917A9810937}">
      <dsp:nvSpPr>
        <dsp:cNvPr id="0" name=""/>
        <dsp:cNvSpPr/>
      </dsp:nvSpPr>
      <dsp:spPr>
        <a:xfrm>
          <a:off x="4941605" y="1152851"/>
          <a:ext cx="3284381" cy="88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Meilensteine</a:t>
          </a:r>
        </a:p>
      </dsp:txBody>
      <dsp:txXfrm>
        <a:off x="4941605" y="1152851"/>
        <a:ext cx="3284381" cy="884681"/>
      </dsp:txXfrm>
    </dsp:sp>
    <dsp:sp modelId="{04862BB9-D34B-49A8-8AC4-DB7C631721C7}">
      <dsp:nvSpPr>
        <dsp:cNvPr id="0" name=""/>
        <dsp:cNvSpPr/>
      </dsp:nvSpPr>
      <dsp:spPr>
        <a:xfrm>
          <a:off x="2143798" y="1818574"/>
          <a:ext cx="2615340" cy="88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Theo. Lösung</a:t>
          </a:r>
        </a:p>
      </dsp:txBody>
      <dsp:txXfrm>
        <a:off x="2143798" y="1818574"/>
        <a:ext cx="2615340" cy="884681"/>
      </dsp:txXfrm>
    </dsp:sp>
    <dsp:sp modelId="{79C0A598-04E6-4D88-8363-8782140B9B2B}">
      <dsp:nvSpPr>
        <dsp:cNvPr id="0" name=""/>
        <dsp:cNvSpPr/>
      </dsp:nvSpPr>
      <dsp:spPr>
        <a:xfrm>
          <a:off x="6173854" y="2571527"/>
          <a:ext cx="3697339" cy="88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Fazit und Ausblick</a:t>
          </a:r>
        </a:p>
      </dsp:txBody>
      <dsp:txXfrm>
        <a:off x="6173854" y="2571527"/>
        <a:ext cx="3697339" cy="884681"/>
      </dsp:txXfrm>
    </dsp:sp>
    <dsp:sp modelId="{E13D9B26-E47F-44B3-AA1B-C9908CDC9DF0}">
      <dsp:nvSpPr>
        <dsp:cNvPr id="0" name=""/>
        <dsp:cNvSpPr/>
      </dsp:nvSpPr>
      <dsp:spPr>
        <a:xfrm>
          <a:off x="5184892" y="4644580"/>
          <a:ext cx="3041094" cy="88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Live Vorführung</a:t>
          </a:r>
        </a:p>
      </dsp:txBody>
      <dsp:txXfrm>
        <a:off x="5184892" y="4644580"/>
        <a:ext cx="3041094" cy="884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31DF9-F4D5-4385-A1AF-9FD415485EDD}">
      <dsp:nvSpPr>
        <dsp:cNvPr id="0" name=""/>
        <dsp:cNvSpPr/>
      </dsp:nvSpPr>
      <dsp:spPr>
        <a:xfrm>
          <a:off x="4830" y="1302401"/>
          <a:ext cx="1851868" cy="5477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/>
            <a:t>Einstellungen</a:t>
          </a:r>
        </a:p>
      </dsp:txBody>
      <dsp:txXfrm>
        <a:off x="4830" y="1302401"/>
        <a:ext cx="1851868" cy="547780"/>
      </dsp:txXfrm>
    </dsp:sp>
    <dsp:sp modelId="{8C35A198-B9AF-4ECD-8FF2-23A569DF7EB4}">
      <dsp:nvSpPr>
        <dsp:cNvPr id="0" name=""/>
        <dsp:cNvSpPr/>
      </dsp:nvSpPr>
      <dsp:spPr>
        <a:xfrm>
          <a:off x="4830" y="1850182"/>
          <a:ext cx="1851868" cy="2099925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Spieler hinzufügen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Spieler löschen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Spielmodus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Spieldaten persistieren</a:t>
          </a:r>
        </a:p>
      </dsp:txBody>
      <dsp:txXfrm>
        <a:off x="4830" y="1850182"/>
        <a:ext cx="1851868" cy="2099925"/>
      </dsp:txXfrm>
    </dsp:sp>
    <dsp:sp modelId="{3D153C24-C8F7-4560-B74E-D1F4E2C14986}">
      <dsp:nvSpPr>
        <dsp:cNvPr id="0" name=""/>
        <dsp:cNvSpPr/>
      </dsp:nvSpPr>
      <dsp:spPr>
        <a:xfrm>
          <a:off x="2115960" y="1302401"/>
          <a:ext cx="1851868" cy="5477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/>
            <a:t>Manuelle Punkteeingabe</a:t>
          </a:r>
        </a:p>
      </dsp:txBody>
      <dsp:txXfrm>
        <a:off x="2115960" y="1302401"/>
        <a:ext cx="1851868" cy="547780"/>
      </dsp:txXfrm>
    </dsp:sp>
    <dsp:sp modelId="{D25C68EC-DC9B-4A59-831D-D1712A893BB2}">
      <dsp:nvSpPr>
        <dsp:cNvPr id="0" name=""/>
        <dsp:cNvSpPr/>
      </dsp:nvSpPr>
      <dsp:spPr>
        <a:xfrm>
          <a:off x="2115960" y="1850182"/>
          <a:ext cx="1851868" cy="2099925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„Taschenrechner“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Falscheingaben Löschen</a:t>
          </a:r>
        </a:p>
      </dsp:txBody>
      <dsp:txXfrm>
        <a:off x="2115960" y="1850182"/>
        <a:ext cx="1851868" cy="2099925"/>
      </dsp:txXfrm>
    </dsp:sp>
    <dsp:sp modelId="{33ECA9CA-914A-4DA4-9500-3E043677EE40}">
      <dsp:nvSpPr>
        <dsp:cNvPr id="0" name=""/>
        <dsp:cNvSpPr/>
      </dsp:nvSpPr>
      <dsp:spPr>
        <a:xfrm>
          <a:off x="4227090" y="1302401"/>
          <a:ext cx="1851868" cy="5477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/>
            <a:t>Erkennung Board</a:t>
          </a:r>
        </a:p>
      </dsp:txBody>
      <dsp:txXfrm>
        <a:off x="4227090" y="1302401"/>
        <a:ext cx="1851868" cy="547780"/>
      </dsp:txXfrm>
    </dsp:sp>
    <dsp:sp modelId="{27D73454-A4DC-47C6-821F-781D838C8CF9}">
      <dsp:nvSpPr>
        <dsp:cNvPr id="0" name=""/>
        <dsp:cNvSpPr/>
      </dsp:nvSpPr>
      <dsp:spPr>
        <a:xfrm>
          <a:off x="4227090" y="1850182"/>
          <a:ext cx="1851868" cy="2099925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 err="1"/>
            <a:t>Referenzpunkte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Virtuelles Koordinatensystem</a:t>
          </a:r>
        </a:p>
      </dsp:txBody>
      <dsp:txXfrm>
        <a:off x="4227090" y="1850182"/>
        <a:ext cx="1851868" cy="2099925"/>
      </dsp:txXfrm>
    </dsp:sp>
    <dsp:sp modelId="{FDCE8DF0-27ED-4E04-A3A4-9616B7B8E0E1}">
      <dsp:nvSpPr>
        <dsp:cNvPr id="0" name=""/>
        <dsp:cNvSpPr/>
      </dsp:nvSpPr>
      <dsp:spPr>
        <a:xfrm>
          <a:off x="6338220" y="1302401"/>
          <a:ext cx="1851868" cy="5477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/>
            <a:t>Erkennung Pfeile</a:t>
          </a:r>
        </a:p>
      </dsp:txBody>
      <dsp:txXfrm>
        <a:off x="6338220" y="1302401"/>
        <a:ext cx="1851868" cy="547780"/>
      </dsp:txXfrm>
    </dsp:sp>
    <dsp:sp modelId="{EADFF885-F21C-49DC-9399-3636D08D7360}">
      <dsp:nvSpPr>
        <dsp:cNvPr id="0" name=""/>
        <dsp:cNvSpPr/>
      </dsp:nvSpPr>
      <dsp:spPr>
        <a:xfrm>
          <a:off x="6338220" y="1850182"/>
          <a:ext cx="1851868" cy="2099925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Background </a:t>
          </a:r>
          <a:r>
            <a:rPr lang="de-DE" sz="1500" kern="1200" dirty="0" err="1"/>
            <a:t>Subtraction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Pfeilspitze ermitteln</a:t>
          </a:r>
        </a:p>
      </dsp:txBody>
      <dsp:txXfrm>
        <a:off x="6338220" y="1850182"/>
        <a:ext cx="1851868" cy="2099925"/>
      </dsp:txXfrm>
    </dsp:sp>
    <dsp:sp modelId="{36B00950-B131-477D-8163-E50C5906E221}">
      <dsp:nvSpPr>
        <dsp:cNvPr id="0" name=""/>
        <dsp:cNvSpPr/>
      </dsp:nvSpPr>
      <dsp:spPr>
        <a:xfrm>
          <a:off x="8449349" y="1302401"/>
          <a:ext cx="1851868" cy="5477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/>
            <a:t>Punkte </a:t>
          </a:r>
          <a:r>
            <a:rPr lang="de-DE" sz="1500" b="1" i="0" kern="1200" dirty="0"/>
            <a:t>aut</a:t>
          </a:r>
          <a:r>
            <a:rPr lang="de-DE" sz="1500" b="1" kern="1200" dirty="0"/>
            <a:t>. Vergeben</a:t>
          </a:r>
        </a:p>
      </dsp:txBody>
      <dsp:txXfrm>
        <a:off x="8449349" y="1302401"/>
        <a:ext cx="1851868" cy="547780"/>
      </dsp:txXfrm>
    </dsp:sp>
    <dsp:sp modelId="{C023A5FD-4D29-456B-B297-2BC9ABE8E1FA}">
      <dsp:nvSpPr>
        <dsp:cNvPr id="0" name=""/>
        <dsp:cNvSpPr/>
      </dsp:nvSpPr>
      <dsp:spPr>
        <a:xfrm>
          <a:off x="8449349" y="1850182"/>
          <a:ext cx="1851868" cy="2099925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Punkte errechnen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Spieler zuordnen &amp; Spiel fortsetzen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500" kern="1200" dirty="0"/>
        </a:p>
      </dsp:txBody>
      <dsp:txXfrm>
        <a:off x="8449349" y="1850182"/>
        <a:ext cx="1851868" cy="2099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F88E4B-A7D6-491F-BC5D-E0D4A9EE7B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5FED32-D23C-4103-BF66-35BDE73307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07984-841D-4D81-965E-AC44CB2C293C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227780-004E-48B8-8253-841CB9509A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822142-2F1B-4EF4-BB24-39B8DEEA31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62E8B-3005-42FA-8DF1-55F487CE6A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1F7CE-D4BF-48A2-A87E-32E8FBE45F87}" type="datetimeFigureOut">
              <a:rPr lang="de-DE" smtClean="0"/>
              <a:t>09.07.2021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556FA-2BEF-4D83-B99D-3876155C4B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1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556FA-2BEF-4D83-B99D-3876155C4B7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937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Handy nimmt Bilder auf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Bilder werden verarbeitet – Schritte</a:t>
            </a:r>
          </a:p>
          <a:p>
            <a:pPr marL="171450" indent="-171450">
              <a:buFontTx/>
              <a:buChar char="-"/>
            </a:pPr>
            <a:r>
              <a:rPr lang="de-DE" dirty="0"/>
              <a:t>Punkte ermitteln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556FA-2BEF-4D83-B99D-3876155C4B7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588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Problem:	Wo auf dem Board?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Hilfestellung:   markierte Punkte</a:t>
            </a:r>
          </a:p>
          <a:p>
            <a:pPr marL="171450" indent="-171450">
              <a:buFontTx/>
              <a:buChar char="-"/>
            </a:pPr>
            <a:r>
              <a:rPr lang="de-DE" dirty="0"/>
              <a:t>Farbsegmentierung auf Gelb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Mittelpunkt der Pixelflächen </a:t>
            </a:r>
          </a:p>
          <a:p>
            <a:pPr marL="457200" lvl="1" indent="0">
              <a:buFontTx/>
              <a:buNone/>
            </a:pPr>
            <a:r>
              <a:rPr lang="de-DE" dirty="0"/>
              <a:t>=&gt; Koordinate Referenzpunkt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556FA-2BEF-4D83-B99D-3876155C4B7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501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2. Problem: 	Wo Dartspitze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Dart bereits über Farbsegmentierung gefunden</a:t>
            </a:r>
          </a:p>
          <a:p>
            <a:pPr marL="457200" lvl="1" indent="0">
              <a:buFontTx/>
              <a:buNone/>
            </a:pPr>
            <a:r>
              <a:rPr lang="de-DE" dirty="0"/>
              <a:t>-&gt;Resultierende Flache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Nehme Kanten</a:t>
            </a:r>
          </a:p>
          <a:p>
            <a:pPr marL="457200" lvl="1" indent="0">
              <a:buFontTx/>
              <a:buNone/>
            </a:pPr>
            <a:r>
              <a:rPr lang="de-DE" dirty="0"/>
              <a:t>-&gt; Pixelzentrum finden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Suche Weitentferntesten Punkt</a:t>
            </a:r>
          </a:p>
          <a:p>
            <a:pPr marL="457200" lvl="1" indent="0">
              <a:buFontTx/>
              <a:buNone/>
            </a:pPr>
            <a:r>
              <a:rPr lang="de-DE" dirty="0"/>
              <a:t>=&gt; Dartspitze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556FA-2BEF-4D83-B99D-3876155C4B7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10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3. Problem: 	Dartspitze orientieren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Gefundene Dartspitze</a:t>
            </a:r>
          </a:p>
          <a:p>
            <a:pPr marL="171450" indent="-171450">
              <a:buFontTx/>
              <a:buChar char="-"/>
            </a:pPr>
            <a:r>
              <a:rPr lang="de-DE" dirty="0"/>
              <a:t>Transformationsmatrix bilden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Über Marker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Position der Marker bekannt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Verschiebung + </a:t>
            </a:r>
            <a:r>
              <a:rPr lang="de-DE" dirty="0" err="1"/>
              <a:t>Skallierung</a:t>
            </a:r>
            <a:r>
              <a:rPr lang="de-DE" dirty="0"/>
              <a:t> + Drehung = </a:t>
            </a:r>
            <a:r>
              <a:rPr lang="de-DE" dirty="0" err="1"/>
              <a:t>Tranformation</a:t>
            </a: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Dartspitze transformieren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556FA-2BEF-4D83-B99D-3876155C4B7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053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4. Problem: Punkte ermitteln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Transformierte Dartspitze bekannt</a:t>
            </a:r>
          </a:p>
          <a:p>
            <a:pPr marL="171450" indent="-171450">
              <a:buFontTx/>
              <a:buChar char="-"/>
            </a:pPr>
            <a:r>
              <a:rPr lang="de-DE" dirty="0"/>
              <a:t>Grad </a:t>
            </a:r>
            <a:r>
              <a:rPr lang="de-DE" dirty="0" err="1"/>
              <a:t>ermittel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Ergibt Punktbereich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Abstand berechnen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Ergibt Punktdopplung/</a:t>
            </a:r>
            <a:r>
              <a:rPr lang="de-DE" dirty="0" err="1"/>
              <a:t>tripplung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=&gt; Spielpunkte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556FA-2BEF-4D83-B99D-3876155C4B7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968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Farben stets ein bisschen anders (Board, Kamera, Pfeile)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556FA-2BEF-4D83-B99D-3876155C4B7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479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556FA-2BEF-4D83-B99D-3876155C4B7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82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556FA-2BEF-4D83-B99D-3876155C4B7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96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Fortsetzungsaufgabe aus dem 1. Semester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556FA-2BEF-4D83-B99D-3876155C4B7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79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Alles Meilensteine aus dem 2. Semester!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556FA-2BEF-4D83-B99D-3876155C4B7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33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556FA-2BEF-4D83-B99D-3876155C4B7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22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Spielereinstellungen und Spielmodus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556FA-2BEF-4D83-B99D-3876155C4B7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735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Ausrichtung und Zoomlevel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556FA-2BEF-4D83-B99D-3876155C4B7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13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Taschenrechner</a:t>
            </a:r>
          </a:p>
          <a:p>
            <a:r>
              <a:rPr lang="de-DE" dirty="0"/>
              <a:t>Wiederaufnahme von Spielen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556FA-2BEF-4D83-B99D-3876155C4B7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677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 siegerbildschirm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556FA-2BEF-4D83-B99D-3876155C4B7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8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A2521-13B9-4EE1-A108-C3E4C43E4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9A97F9-9B0C-4BCE-978A-C93D513E8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3FC25C-77AB-444D-BD76-31E539F7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FDD91C-5F60-4F32-9826-6F526D0A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A78E6-F7B8-4B76-A071-4A8A798B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27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EA5A0-F3A7-4767-AEC5-EBDA5FD1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8BDDEF-714F-41DE-B0EE-93EE7447E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3ADEBF-4299-4974-B6EF-EC46C252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787AD-64D9-4885-BA82-B3E4FF23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7A864F-C111-4E84-B0F2-D8475B03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89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B5CE90-61DD-42AF-B060-33C2F72DE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816466-1D67-46B2-8A54-D3B7C0E3C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8D299-7BA3-491A-8505-73FE0E3D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507A5-09D8-4255-A04A-4B039FC1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EBB1E-A4DA-4E98-A3EC-7EC90943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171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A2521-13B9-4EE1-A108-C3E4C43E4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9A97F9-9B0C-4BCE-978A-C93D513E8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3FC25C-77AB-444D-BD76-31E539F7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FDD91C-5F60-4F32-9826-6F526D0A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A78E6-F7B8-4B76-A071-4A8A798B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8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7F9C4-D793-4730-A56D-71E09872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25431-9A63-4F26-AB7B-B2DACB81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3C19B-6766-4B26-A595-3E23B415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53189-1DBE-4413-895E-87191D9A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DC1C72-9FB3-4145-859B-C296836C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705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8C837-0564-40E9-B292-1C068CF2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3CB94E-911E-4A7F-AA0B-4336E036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92F744-4B02-4E7A-B04C-1854937E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F9878-4E07-4CF3-BC19-7E9DFC5C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759AB-328D-4696-91B4-7F9C1872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36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68D6B-D5BE-44F4-8482-A4D5C16F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B71DEB-9C6C-4F45-AB29-3382D6C9D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B94B11-835E-4F89-BC2E-AA43D2B31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3AD7F3-99C7-4A68-B166-94FD8DD0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FC0393-8216-4B06-A136-C25867CD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8F5CD3-58E9-4D3B-BAB4-FCA5E259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84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98F30-3838-42E7-9469-D1D725DB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67799B-CC54-4549-B859-60C64F0F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25A331-319C-48E8-BEF2-E2C4149C5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BE7B99-B8B7-45F9-9FFF-F50CD5407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586676-7904-4558-A6E3-76D9B4E1D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B14A05-6DDE-4BAB-8E69-E9C2516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A08161-457B-4668-ABC4-B9B4D975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5C2F6B-6721-4A09-AA01-FB123DB5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194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7562F-7549-4E7E-987F-6629C267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3667C0-B0B1-4A9C-8702-0F5D8124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180235-3798-4F65-8ECE-EC9718D7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E04D5C-8A50-49D5-ABB6-20DB603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978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29160D-286B-449D-A704-77DFCA8F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504813-821A-48E0-B2BB-44AD36B8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C24389-F122-4A38-898A-7837B639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233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3B194-B617-4BB8-A586-9457C392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34586-1C3F-4C51-AA20-0B259666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089926-0FEC-4B41-A7E4-E5AC03C2D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426522-57D8-4AD1-8561-5EEF7E71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927AAE-048A-4BD3-8E46-18C589FC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53C5A6-3B11-4C6D-8B7E-9B7A245B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28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7F9C4-D793-4730-A56D-71E09872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25431-9A63-4F26-AB7B-B2DACB81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3C19B-6766-4B26-A595-3E23B415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53189-1DBE-4413-895E-87191D9A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DC1C72-9FB3-4145-859B-C296836C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504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A0713-CBE8-4ED4-84BA-8C99D4E9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9EC375-370C-46E6-9B9D-C487F4D90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A6DF4B-4CF4-4306-9EB6-C1812EB31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AE479F-35D3-4D99-B120-1D192A45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2B0011-D8B9-4F8B-9FA5-1596A53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70E16F-BC02-4AC8-8B2F-1E2CDFC0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30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EA5A0-F3A7-4767-AEC5-EBDA5FD1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8BDDEF-714F-41DE-B0EE-93EE7447E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3ADEBF-4299-4974-B6EF-EC46C252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787AD-64D9-4885-BA82-B3E4FF23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7A864F-C111-4E84-B0F2-D8475B03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239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B5CE90-61DD-42AF-B060-33C2F72DE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816466-1D67-46B2-8A54-D3B7C0E3C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8D299-7BA3-491A-8505-73FE0E3D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507A5-09D8-4255-A04A-4B039FC1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EBB1E-A4DA-4E98-A3EC-7EC90943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42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8C837-0564-40E9-B292-1C068CF2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3CB94E-911E-4A7F-AA0B-4336E036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92F744-4B02-4E7A-B04C-1854937E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F9878-4E07-4CF3-BC19-7E9DFC5C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759AB-328D-4696-91B4-7F9C1872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2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68D6B-D5BE-44F4-8482-A4D5C16F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B71DEB-9C6C-4F45-AB29-3382D6C9D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B94B11-835E-4F89-BC2E-AA43D2B31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3AD7F3-99C7-4A68-B166-94FD8DD0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FC0393-8216-4B06-A136-C25867CD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8F5CD3-58E9-4D3B-BAB4-FCA5E259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2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98F30-3838-42E7-9469-D1D725DB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67799B-CC54-4549-B859-60C64F0F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25A331-319C-48E8-BEF2-E2C4149C5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BE7B99-B8B7-45F9-9FFF-F50CD5407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586676-7904-4558-A6E3-76D9B4E1D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B14A05-6DDE-4BAB-8E69-E9C2516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A08161-457B-4668-ABC4-B9B4D975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5C2F6B-6721-4A09-AA01-FB123DB5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02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7562F-7549-4E7E-987F-6629C267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3667C0-B0B1-4A9C-8702-0F5D8124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180235-3798-4F65-8ECE-EC9718D7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E04D5C-8A50-49D5-ABB6-20DB603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39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29160D-286B-449D-A704-77DFCA8F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504813-821A-48E0-B2BB-44AD36B8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C24389-F122-4A38-898A-7837B639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8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3B194-B617-4BB8-A586-9457C392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34586-1C3F-4C51-AA20-0B259666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089926-0FEC-4B41-A7E4-E5AC03C2D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426522-57D8-4AD1-8561-5EEF7E71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927AAE-048A-4BD3-8E46-18C589FC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53C5A6-3B11-4C6D-8B7E-9B7A245B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76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A0713-CBE8-4ED4-84BA-8C99D4E9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9EC375-370C-46E6-9B9D-C487F4D90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A6DF4B-4CF4-4306-9EB6-C1812EB31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AE479F-35D3-4D99-B120-1D192A45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2B0011-D8B9-4F8B-9FA5-1596A53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70E16F-BC02-4AC8-8B2F-1E2CDFC0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32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0843476-8480-4A3E-A955-8F9345CFA37B}"/>
              </a:ext>
            </a:extLst>
          </p:cNvPr>
          <p:cNvSpPr/>
          <p:nvPr userDrawn="1"/>
        </p:nvSpPr>
        <p:spPr>
          <a:xfrm>
            <a:off x="0" y="6356350"/>
            <a:ext cx="12192000" cy="493847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FD76E-2B88-4039-AF57-56D6E781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C0781A-C366-4F47-88AB-0AED84C4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6FC515-BCC8-4C61-B84B-5333CB5EA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09.07.2021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B96C1-F34B-43C7-8572-149D00FEB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034D9-BAA4-4E9E-9495-1140E20FB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74B1E6-8B58-4828-94C0-98F9CB37D8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31" y="0"/>
            <a:ext cx="1289969" cy="12037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65218D0-9A92-40AC-A05C-BB3A9030CE21}"/>
              </a:ext>
            </a:extLst>
          </p:cNvPr>
          <p:cNvSpPr txBox="1"/>
          <p:nvPr userDrawn="1"/>
        </p:nvSpPr>
        <p:spPr>
          <a:xfrm>
            <a:off x="7280804" y="0"/>
            <a:ext cx="2062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INFM2300 - Teamprojekt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A7CB75D-DDA6-4F01-B5FD-F3DDDDDEEEC7}"/>
              </a:ext>
            </a:extLst>
          </p:cNvPr>
          <p:cNvSpPr/>
          <p:nvPr userDrawn="1"/>
        </p:nvSpPr>
        <p:spPr>
          <a:xfrm>
            <a:off x="9343506" y="17597"/>
            <a:ext cx="45719" cy="244013"/>
          </a:xfrm>
          <a:prstGeom prst="rect">
            <a:avLst/>
          </a:prstGeom>
          <a:solidFill>
            <a:srgbClr val="E1232B"/>
          </a:solidFill>
          <a:ln>
            <a:solidFill>
              <a:srgbClr val="E123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7D8B27F-B9CB-41B4-8C32-ED9C31B13CEA}"/>
              </a:ext>
            </a:extLst>
          </p:cNvPr>
          <p:cNvSpPr txBox="1"/>
          <p:nvPr userDrawn="1"/>
        </p:nvSpPr>
        <p:spPr>
          <a:xfrm>
            <a:off x="9366365" y="8798"/>
            <a:ext cx="1913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Darts Tracker</a:t>
            </a:r>
          </a:p>
        </p:txBody>
      </p:sp>
    </p:spTree>
    <p:extLst>
      <p:ext uri="{BB962C8B-B14F-4D97-AF65-F5344CB8AC3E}">
        <p14:creationId xmlns:p14="http://schemas.microsoft.com/office/powerpoint/2010/main" val="335951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FD76E-2B88-4039-AF57-56D6E781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C0781A-C366-4F47-88AB-0AED84C4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6FC515-BCC8-4C61-B84B-5333CB5EA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09.07.2021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B96C1-F34B-43C7-8572-149D00FEB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Autoren: Andreas Voigt, Ricardo Lissner, Hannes Hoffmann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034D9-BAA4-4E9E-9495-1140E20FB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3C3D-AD4E-4569-A516-5222DBB914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43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.m.wikipedia.org/wiki/Datei:Darts_in_a_dartboard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9" descr="Ein Bild, das Wurfpfeil, Projektil enthält.&#10;&#10;Automatisch generierte Beschreibung">
            <a:extLst>
              <a:ext uri="{FF2B5EF4-FFF2-40B4-BE49-F238E27FC236}">
                <a16:creationId xmlns:a16="http://schemas.microsoft.com/office/drawing/2014/main" id="{7BB55BEF-A23D-421D-B074-DB31AC5772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63452" y="663433"/>
            <a:ext cx="6465095" cy="4298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058EFD-2B4B-44E9-A4EB-CFC5A864D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65488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b="1" dirty="0">
                <a:cs typeface="Times New Roman" panose="02020603050405020304" pitchFamily="18" charset="0"/>
              </a:rPr>
              <a:t>Darts Tracker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60EA06-5293-4DDC-9E84-FC49B4D1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45164"/>
            <a:ext cx="9144000" cy="449404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+mj-lt"/>
                <a:cs typeface="Times New Roman" panose="02020603050405020304" pitchFamily="18" charset="0"/>
              </a:rPr>
              <a:t>Betreuer: Prof. Dr. rer. nat. Christian </a:t>
            </a:r>
            <a:r>
              <a:rPr lang="de-DE" sz="1800" dirty="0" err="1">
                <a:latin typeface="+mj-lt"/>
                <a:cs typeface="Times New Roman" panose="02020603050405020304" pitchFamily="18" charset="0"/>
              </a:rPr>
              <a:t>Bunse</a:t>
            </a:r>
            <a:endParaRPr lang="de-DE" sz="1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FF6559-D640-4CC2-942B-97DF1B38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9C9F60-CB96-4518-BF3F-2BB99D5D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3BB1A-10E0-4BEC-99CB-7DD0FAC1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7E3B9E-983A-457F-A47E-84383C89D9ED}"/>
              </a:ext>
            </a:extLst>
          </p:cNvPr>
          <p:cNvSpPr txBox="1"/>
          <p:nvPr/>
        </p:nvSpPr>
        <p:spPr>
          <a:xfrm>
            <a:off x="8891096" y="6125518"/>
            <a:ext cx="3300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*</a:t>
            </a:r>
            <a:r>
              <a:rPr lang="de-DE" sz="9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hlinkClick r:id="rId4"/>
              </a:rPr>
              <a:t>https://de.m.wikipedia.org/wiki/Datei:Darts_in_a_dartboard.jpg</a:t>
            </a:r>
            <a:r>
              <a:rPr lang="de-DE" sz="9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25687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214F9-7ACC-4039-9CE3-35060173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 Lösung</a:t>
            </a:r>
            <a:br>
              <a:rPr lang="de-DE" dirty="0"/>
            </a:br>
            <a:r>
              <a:rPr lang="de-DE" sz="2400" dirty="0"/>
              <a:t>Ablauf Live Detektion</a:t>
            </a:r>
            <a:endParaRPr lang="de-DE" dirty="0"/>
          </a:p>
        </p:txBody>
      </p:sp>
      <p:sp>
        <p:nvSpPr>
          <p:cNvPr id="11" name="Form 10">
            <a:extLst>
              <a:ext uri="{FF2B5EF4-FFF2-40B4-BE49-F238E27FC236}">
                <a16:creationId xmlns:a16="http://schemas.microsoft.com/office/drawing/2014/main" id="{3ABBCE47-1858-4522-A1D1-33FAFA853FC7}"/>
              </a:ext>
            </a:extLst>
          </p:cNvPr>
          <p:cNvSpPr>
            <a:spLocks noChangeAspect="1"/>
          </p:cNvSpPr>
          <p:nvPr/>
        </p:nvSpPr>
        <p:spPr>
          <a:xfrm>
            <a:off x="5011027" y="3510957"/>
            <a:ext cx="2167398" cy="2046850"/>
          </a:xfrm>
          <a:prstGeom prst="ge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anchor="ctr"/>
          <a:lstStyle/>
          <a:p>
            <a:pPr algn="ctr"/>
            <a:r>
              <a:rPr lang="de-DE" sz="1400" dirty="0"/>
              <a:t>Suche Dartpfeil</a:t>
            </a:r>
          </a:p>
        </p:txBody>
      </p:sp>
      <p:sp>
        <p:nvSpPr>
          <p:cNvPr id="12" name="Form 11">
            <a:extLst>
              <a:ext uri="{FF2B5EF4-FFF2-40B4-BE49-F238E27FC236}">
                <a16:creationId xmlns:a16="http://schemas.microsoft.com/office/drawing/2014/main" id="{DDAA7EB6-FA3D-4727-BABF-1281C74E9C0E}"/>
              </a:ext>
            </a:extLst>
          </p:cNvPr>
          <p:cNvSpPr>
            <a:spLocks noChangeAspect="1"/>
          </p:cNvSpPr>
          <p:nvPr/>
        </p:nvSpPr>
        <p:spPr>
          <a:xfrm>
            <a:off x="6504877" y="2363746"/>
            <a:ext cx="2167398" cy="2046850"/>
          </a:xfrm>
          <a:prstGeom prst="ge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2000" anchor="ctr"/>
          <a:lstStyle/>
          <a:p>
            <a:pPr algn="ctr"/>
            <a:r>
              <a:rPr lang="de-DE" sz="1400" dirty="0"/>
              <a:t>Koordinaten- </a:t>
            </a:r>
          </a:p>
          <a:p>
            <a:pPr algn="ctr"/>
            <a:r>
              <a:rPr lang="de-DE" sz="1400" dirty="0"/>
              <a:t>Transformation</a:t>
            </a:r>
          </a:p>
        </p:txBody>
      </p:sp>
      <p:sp>
        <p:nvSpPr>
          <p:cNvPr id="13" name="Form 12">
            <a:extLst>
              <a:ext uri="{FF2B5EF4-FFF2-40B4-BE49-F238E27FC236}">
                <a16:creationId xmlns:a16="http://schemas.microsoft.com/office/drawing/2014/main" id="{4A1EF46E-7DD0-48B6-BD6F-0C4F44EAE4FD}"/>
              </a:ext>
            </a:extLst>
          </p:cNvPr>
          <p:cNvSpPr>
            <a:spLocks noChangeAspect="1"/>
          </p:cNvSpPr>
          <p:nvPr/>
        </p:nvSpPr>
        <p:spPr>
          <a:xfrm>
            <a:off x="8022115" y="3513038"/>
            <a:ext cx="2167398" cy="2046850"/>
          </a:xfrm>
          <a:prstGeom prst="ge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2000" anchor="ctr"/>
          <a:lstStyle/>
          <a:p>
            <a:pPr algn="ctr"/>
            <a:r>
              <a:rPr lang="de-DE" sz="1400" dirty="0"/>
              <a:t>Spielwert</a:t>
            </a:r>
          </a:p>
          <a:p>
            <a:pPr algn="ctr"/>
            <a:r>
              <a:rPr lang="de-DE" sz="1400" dirty="0"/>
              <a:t>zuordnen</a:t>
            </a:r>
          </a:p>
        </p:txBody>
      </p:sp>
      <p:pic>
        <p:nvPicPr>
          <p:cNvPr id="34" name="Grafik 33" descr="Smartphone">
            <a:extLst>
              <a:ext uri="{FF2B5EF4-FFF2-40B4-BE49-F238E27FC236}">
                <a16:creationId xmlns:a16="http://schemas.microsoft.com/office/drawing/2014/main" id="{6F727A32-F590-41A2-A251-16BB9DFF1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479" y="3659991"/>
            <a:ext cx="562606" cy="562606"/>
          </a:xfrm>
          <a:prstGeom prst="rect">
            <a:avLst/>
          </a:prstGeom>
        </p:spPr>
      </p:pic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C9E5DD57-8FA8-4F08-8D5E-60D9186EE5F8}"/>
              </a:ext>
            </a:extLst>
          </p:cNvPr>
          <p:cNvGrpSpPr/>
          <p:nvPr/>
        </p:nvGrpSpPr>
        <p:grpSpPr>
          <a:xfrm>
            <a:off x="3279580" y="2362227"/>
            <a:ext cx="2407545" cy="2046850"/>
            <a:chOff x="3271059" y="2407850"/>
            <a:chExt cx="2407545" cy="2046850"/>
          </a:xfrm>
        </p:grpSpPr>
        <p:sp>
          <p:nvSpPr>
            <p:cNvPr id="9" name="Form 8">
              <a:extLst>
                <a:ext uri="{FF2B5EF4-FFF2-40B4-BE49-F238E27FC236}">
                  <a16:creationId xmlns:a16="http://schemas.microsoft.com/office/drawing/2014/main" id="{446ED963-DF27-4F68-819F-DA240AA247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1206" y="2407850"/>
              <a:ext cx="2167398" cy="2046850"/>
            </a:xfrm>
            <a:prstGeom prst="gear6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anchor="ctr"/>
            <a:lstStyle/>
            <a:p>
              <a:pPr algn="ctr"/>
              <a:r>
                <a:rPr lang="de-DE" sz="1400" dirty="0"/>
                <a:t>Referenz-punkte finden</a:t>
              </a:r>
            </a:p>
          </p:txBody>
        </p: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64AE29E4-4E4F-479B-87A4-F530B391D2DB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271059" y="3556580"/>
              <a:ext cx="470647" cy="3847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D260FFC4-B6F1-4F1B-90FD-FC1E500D542F}"/>
              </a:ext>
            </a:extLst>
          </p:cNvPr>
          <p:cNvGrpSpPr/>
          <p:nvPr/>
        </p:nvGrpSpPr>
        <p:grpSpPr>
          <a:xfrm>
            <a:off x="1506085" y="3408046"/>
            <a:ext cx="1764974" cy="982308"/>
            <a:chOff x="2300742" y="3408046"/>
            <a:chExt cx="1764974" cy="982308"/>
          </a:xfrm>
        </p:grpSpPr>
        <p:pic>
          <p:nvPicPr>
            <p:cNvPr id="32" name="Grafik 31" descr="Bild">
              <a:extLst>
                <a:ext uri="{FF2B5EF4-FFF2-40B4-BE49-F238E27FC236}">
                  <a16:creationId xmlns:a16="http://schemas.microsoft.com/office/drawing/2014/main" id="{DDA64B37-0F63-4B42-996B-BDE80769B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7596" y="3492234"/>
              <a:ext cx="898120" cy="898120"/>
            </a:xfrm>
            <a:prstGeom prst="rect">
              <a:avLst/>
            </a:prstGeom>
          </p:spPr>
        </p:pic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18199EF8-9E18-4223-A93E-89CC5C81D5DD}"/>
                </a:ext>
              </a:extLst>
            </p:cNvPr>
            <p:cNvGrpSpPr/>
            <p:nvPr/>
          </p:nvGrpSpPr>
          <p:grpSpPr>
            <a:xfrm>
              <a:off x="2300742" y="3408046"/>
              <a:ext cx="866854" cy="533248"/>
              <a:chOff x="2300742" y="3408046"/>
              <a:chExt cx="866854" cy="533248"/>
            </a:xfrm>
          </p:grpSpPr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E656907E-C7F0-4354-97FF-AEFD1230F6F1}"/>
                  </a:ext>
                </a:extLst>
              </p:cNvPr>
              <p:cNvCxnSpPr>
                <a:cxnSpLocks/>
                <a:stCxn id="34" idx="3"/>
                <a:endCxn id="32" idx="1"/>
              </p:cNvCxnSpPr>
              <p:nvPr/>
            </p:nvCxnSpPr>
            <p:spPr>
              <a:xfrm>
                <a:off x="2300742" y="3941294"/>
                <a:ext cx="8668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3185162-FAC2-4AD8-812C-D6E37EFEEC7C}"/>
                  </a:ext>
                </a:extLst>
              </p:cNvPr>
              <p:cNvGrpSpPr/>
              <p:nvPr/>
            </p:nvGrpSpPr>
            <p:grpSpPr>
              <a:xfrm>
                <a:off x="2458255" y="3408046"/>
                <a:ext cx="494283" cy="466023"/>
                <a:chOff x="1968798" y="3419907"/>
                <a:chExt cx="494283" cy="466023"/>
              </a:xfrm>
            </p:grpSpPr>
            <p:sp>
              <p:nvSpPr>
                <p:cNvPr id="84" name="Bogen 83">
                  <a:extLst>
                    <a:ext uri="{FF2B5EF4-FFF2-40B4-BE49-F238E27FC236}">
                      <a16:creationId xmlns:a16="http://schemas.microsoft.com/office/drawing/2014/main" id="{098298FE-FB13-4C17-AD33-B779F47DA028}"/>
                    </a:ext>
                  </a:extLst>
                </p:cNvPr>
                <p:cNvSpPr/>
                <p:nvPr/>
              </p:nvSpPr>
              <p:spPr>
                <a:xfrm rot="2604367">
                  <a:off x="1968798" y="3419907"/>
                  <a:ext cx="494283" cy="466023"/>
                </a:xfrm>
                <a:prstGeom prst="arc">
                  <a:avLst>
                    <a:gd name="adj1" fmla="val 5300526"/>
                    <a:gd name="adj2" fmla="val 0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86" name="Gerader Verbinder 85">
                  <a:extLst>
                    <a:ext uri="{FF2B5EF4-FFF2-40B4-BE49-F238E27FC236}">
                      <a16:creationId xmlns:a16="http://schemas.microsoft.com/office/drawing/2014/main" id="{F3893E76-532D-4A3C-A845-1B9EEF051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63751" y="3779837"/>
                  <a:ext cx="0" cy="5715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Gerader Verbinder 88">
                  <a:extLst>
                    <a:ext uri="{FF2B5EF4-FFF2-40B4-BE49-F238E27FC236}">
                      <a16:creationId xmlns:a16="http://schemas.microsoft.com/office/drawing/2014/main" id="{EC88B64D-99C9-425D-B533-A5609BFDA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11363" y="3832225"/>
                  <a:ext cx="57943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E99C0C3A-EE3D-4ED6-B798-3C1E799D0258}"/>
              </a:ext>
            </a:extLst>
          </p:cNvPr>
          <p:cNvGrpSpPr/>
          <p:nvPr/>
        </p:nvGrpSpPr>
        <p:grpSpPr>
          <a:xfrm>
            <a:off x="10017343" y="3713983"/>
            <a:ext cx="1823457" cy="1064846"/>
            <a:chOff x="10017343" y="3713983"/>
            <a:chExt cx="1823457" cy="1064846"/>
          </a:xfrm>
        </p:grpSpPr>
        <p:sp>
          <p:nvSpPr>
            <p:cNvPr id="122" name="Band: nach oben gekippt 121">
              <a:extLst>
                <a:ext uri="{FF2B5EF4-FFF2-40B4-BE49-F238E27FC236}">
                  <a16:creationId xmlns:a16="http://schemas.microsoft.com/office/drawing/2014/main" id="{69E5F8EA-962F-4CC9-BBC7-23EBEA876B0E}"/>
                </a:ext>
              </a:extLst>
            </p:cNvPr>
            <p:cNvSpPr/>
            <p:nvPr/>
          </p:nvSpPr>
          <p:spPr>
            <a:xfrm>
              <a:off x="10382599" y="3713983"/>
              <a:ext cx="1458201" cy="454621"/>
            </a:xfrm>
            <a:prstGeom prst="ribbon2">
              <a:avLst>
                <a:gd name="adj1" fmla="val 16667"/>
                <a:gd name="adj2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Punkte</a:t>
              </a:r>
              <a:endParaRPr lang="de-DE" dirty="0"/>
            </a:p>
          </p:txBody>
        </p: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E5366362-1BC4-477D-BF52-FAA2A1F32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7343" y="4222597"/>
              <a:ext cx="574457" cy="5562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2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214F9-7ACC-4039-9CE3-35060173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 Lösung</a:t>
            </a:r>
            <a:br>
              <a:rPr lang="de-DE" dirty="0"/>
            </a:br>
            <a:r>
              <a:rPr lang="de-DE" sz="2400" dirty="0"/>
              <a:t>Ablauf Live Detektion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22ED6-ABDD-4C9A-97C9-F231A4EA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4BE8E-4F01-4B89-AE38-1B9462B2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6E950-93FD-48F1-BD48-D1689EF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11</a:t>
            </a:fld>
            <a:endParaRPr lang="de-DE"/>
          </a:p>
        </p:txBody>
      </p:sp>
      <p:sp>
        <p:nvSpPr>
          <p:cNvPr id="9" name="Form 8">
            <a:extLst>
              <a:ext uri="{FF2B5EF4-FFF2-40B4-BE49-F238E27FC236}">
                <a16:creationId xmlns:a16="http://schemas.microsoft.com/office/drawing/2014/main" id="{446ED963-DF27-4F68-819F-DA240AA247C5}"/>
              </a:ext>
            </a:extLst>
          </p:cNvPr>
          <p:cNvSpPr>
            <a:spLocks noChangeAspect="1"/>
          </p:cNvSpPr>
          <p:nvPr/>
        </p:nvSpPr>
        <p:spPr>
          <a:xfrm>
            <a:off x="5919051" y="1008992"/>
            <a:ext cx="1601048" cy="1512000"/>
          </a:xfrm>
          <a:prstGeom prst="ge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anchor="ctr"/>
          <a:lstStyle/>
          <a:p>
            <a:pPr algn="ctr"/>
            <a:r>
              <a:rPr lang="de-DE" sz="1400" dirty="0"/>
              <a:t>Referenzpunkte finden</a:t>
            </a:r>
          </a:p>
        </p:txBody>
      </p:sp>
      <p:sp>
        <p:nvSpPr>
          <p:cNvPr id="11" name="Form 10">
            <a:extLst>
              <a:ext uri="{FF2B5EF4-FFF2-40B4-BE49-F238E27FC236}">
                <a16:creationId xmlns:a16="http://schemas.microsoft.com/office/drawing/2014/main" id="{3ABBCE47-1858-4522-A1D1-33FAFA853FC7}"/>
              </a:ext>
            </a:extLst>
          </p:cNvPr>
          <p:cNvSpPr>
            <a:spLocks noChangeAspect="1"/>
          </p:cNvSpPr>
          <p:nvPr/>
        </p:nvSpPr>
        <p:spPr>
          <a:xfrm>
            <a:off x="7422940" y="1472142"/>
            <a:ext cx="1601048" cy="1512000"/>
          </a:xfrm>
          <a:prstGeom prst="ge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anchor="ctr"/>
          <a:lstStyle/>
          <a:p>
            <a:pPr algn="ctr"/>
            <a:r>
              <a:rPr lang="de-DE" sz="1400" dirty="0"/>
              <a:t>Suche Dartpfeil</a:t>
            </a:r>
          </a:p>
        </p:txBody>
      </p:sp>
      <p:sp>
        <p:nvSpPr>
          <p:cNvPr id="12" name="Form 11">
            <a:extLst>
              <a:ext uri="{FF2B5EF4-FFF2-40B4-BE49-F238E27FC236}">
                <a16:creationId xmlns:a16="http://schemas.microsoft.com/office/drawing/2014/main" id="{DDAA7EB6-FA3D-4727-BABF-1281C74E9C0E}"/>
              </a:ext>
            </a:extLst>
          </p:cNvPr>
          <p:cNvSpPr>
            <a:spLocks noChangeAspect="1"/>
          </p:cNvSpPr>
          <p:nvPr/>
        </p:nvSpPr>
        <p:spPr>
          <a:xfrm>
            <a:off x="8890000" y="962416"/>
            <a:ext cx="1601048" cy="1512000"/>
          </a:xfrm>
          <a:prstGeom prst="ge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2000" anchor="ctr"/>
          <a:lstStyle/>
          <a:p>
            <a:pPr algn="ctr"/>
            <a:r>
              <a:rPr lang="de-DE" sz="1400" dirty="0"/>
              <a:t>Koordinaten-</a:t>
            </a:r>
          </a:p>
          <a:p>
            <a:pPr algn="ctr"/>
            <a:r>
              <a:rPr lang="de-DE" sz="1400" dirty="0" err="1"/>
              <a:t>transformation</a:t>
            </a:r>
            <a:endParaRPr lang="de-DE" sz="1400" dirty="0"/>
          </a:p>
        </p:txBody>
      </p:sp>
      <p:sp>
        <p:nvSpPr>
          <p:cNvPr id="13" name="Form 12">
            <a:extLst>
              <a:ext uri="{FF2B5EF4-FFF2-40B4-BE49-F238E27FC236}">
                <a16:creationId xmlns:a16="http://schemas.microsoft.com/office/drawing/2014/main" id="{4A1EF46E-7DD0-48B6-BD6F-0C4F44EAE4FD}"/>
              </a:ext>
            </a:extLst>
          </p:cNvPr>
          <p:cNvSpPr>
            <a:spLocks noChangeAspect="1"/>
          </p:cNvSpPr>
          <p:nvPr/>
        </p:nvSpPr>
        <p:spPr>
          <a:xfrm>
            <a:off x="10393889" y="1473747"/>
            <a:ext cx="1601048" cy="1512000"/>
          </a:xfrm>
          <a:prstGeom prst="ge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2000" anchor="ctr"/>
          <a:lstStyle/>
          <a:p>
            <a:pPr algn="ctr"/>
            <a:r>
              <a:rPr lang="de-DE" sz="1400" dirty="0"/>
              <a:t>Spielwert</a:t>
            </a:r>
          </a:p>
          <a:p>
            <a:pPr algn="ctr"/>
            <a:r>
              <a:rPr lang="de-DE" sz="1400" dirty="0"/>
              <a:t>zuordnen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C6D0899-75AA-4694-B4A2-C5F9F557B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24" y="2932002"/>
            <a:ext cx="3081374" cy="31722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93DCFAE-4712-4282-8EC3-E6DA9BF5D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000" y="2874941"/>
            <a:ext cx="3395908" cy="33036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Grafik 31" descr="Bild">
            <a:extLst>
              <a:ext uri="{FF2B5EF4-FFF2-40B4-BE49-F238E27FC236}">
                <a16:creationId xmlns:a16="http://schemas.microsoft.com/office/drawing/2014/main" id="{DDA64B37-0F63-4B42-996B-BDE80769B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7914" y="1427317"/>
            <a:ext cx="526742" cy="526742"/>
          </a:xfrm>
          <a:prstGeom prst="rect">
            <a:avLst/>
          </a:prstGeom>
        </p:spPr>
      </p:pic>
      <p:pic>
        <p:nvPicPr>
          <p:cNvPr id="34" name="Grafik 33" descr="Smartphone">
            <a:extLst>
              <a:ext uri="{FF2B5EF4-FFF2-40B4-BE49-F238E27FC236}">
                <a16:creationId xmlns:a16="http://schemas.microsoft.com/office/drawing/2014/main" id="{6F727A32-F590-41A2-A251-16BB9DFF14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86413" y="1508125"/>
            <a:ext cx="365125" cy="365125"/>
          </a:xfrm>
          <a:prstGeom prst="rect">
            <a:avLst/>
          </a:prstGeom>
        </p:spPr>
      </p:pic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656907E-C7F0-4354-97FF-AEFD1230F6F1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5051538" y="1690688"/>
            <a:ext cx="226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4AE29E4-4E4F-479B-87A4-F530B391D2DB}"/>
              </a:ext>
            </a:extLst>
          </p:cNvPr>
          <p:cNvCxnSpPr>
            <a:cxnSpLocks/>
            <a:stCxn id="32" idx="3"/>
            <a:endCxn id="2" idx="2"/>
          </p:cNvCxnSpPr>
          <p:nvPr/>
        </p:nvCxnSpPr>
        <p:spPr>
          <a:xfrm>
            <a:off x="5804656" y="1690688"/>
            <a:ext cx="291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1442790-35A6-4360-8F00-3DB9479FD136}"/>
              </a:ext>
            </a:extLst>
          </p:cNvPr>
          <p:cNvGrpSpPr/>
          <p:nvPr/>
        </p:nvGrpSpPr>
        <p:grpSpPr>
          <a:xfrm>
            <a:off x="536723" y="2932002"/>
            <a:ext cx="3162300" cy="3211623"/>
            <a:chOff x="419100" y="2932002"/>
            <a:chExt cx="3162300" cy="3211623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A95CF90A-1707-42FE-ADAD-C11D0A03A766}"/>
                </a:ext>
              </a:extLst>
            </p:cNvPr>
            <p:cNvCxnSpPr>
              <a:cxnSpLocks/>
            </p:cNvCxnSpPr>
            <p:nvPr/>
          </p:nvCxnSpPr>
          <p:spPr>
            <a:xfrm>
              <a:off x="1761423" y="2932002"/>
              <a:ext cx="67778" cy="5765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016D62A8-1DD2-419E-8C95-D0EA5A0D1591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" y="4514850"/>
              <a:ext cx="460694" cy="3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634257D8-7788-4984-83E8-B77671D1E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5826" y="4371975"/>
              <a:ext cx="445574" cy="849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EFB7EF1E-F17A-434A-B1B3-7622581E1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8" y="5755191"/>
              <a:ext cx="36997" cy="3884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514ECA56-AD5C-4AA2-9C27-5CAA5CF84E88}"/>
              </a:ext>
            </a:extLst>
          </p:cNvPr>
          <p:cNvGrpSpPr/>
          <p:nvPr/>
        </p:nvGrpSpPr>
        <p:grpSpPr>
          <a:xfrm>
            <a:off x="3436620" y="4336351"/>
            <a:ext cx="1331111" cy="1864876"/>
            <a:chOff x="3436620" y="4336351"/>
            <a:chExt cx="1331111" cy="1864876"/>
          </a:xfrm>
        </p:grpSpPr>
        <p:sp>
          <p:nvSpPr>
            <p:cNvPr id="27" name="Pfeil: nach rechts 26">
              <a:extLst>
                <a:ext uri="{FF2B5EF4-FFF2-40B4-BE49-F238E27FC236}">
                  <a16:creationId xmlns:a16="http://schemas.microsoft.com/office/drawing/2014/main" id="{D4E4A020-B73A-45DB-80C4-2CE4FA53602C}"/>
                </a:ext>
              </a:extLst>
            </p:cNvPr>
            <p:cNvSpPr/>
            <p:nvPr/>
          </p:nvSpPr>
          <p:spPr>
            <a:xfrm>
              <a:off x="3801815" y="4336351"/>
              <a:ext cx="728898" cy="38211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7B3C2D42-36DB-4373-9793-AB5BC839CBDB}"/>
                </a:ext>
              </a:extLst>
            </p:cNvPr>
            <p:cNvGrpSpPr/>
            <p:nvPr/>
          </p:nvGrpSpPr>
          <p:grpSpPr>
            <a:xfrm>
              <a:off x="3436620" y="5312452"/>
              <a:ext cx="1331111" cy="888775"/>
              <a:chOff x="3436620" y="5312452"/>
              <a:chExt cx="1331111" cy="888775"/>
            </a:xfrm>
          </p:grpSpPr>
          <p:sp>
            <p:nvSpPr>
              <p:cNvPr id="25" name="Rechteck: gefaltete Ecke 24">
                <a:extLst>
                  <a:ext uri="{FF2B5EF4-FFF2-40B4-BE49-F238E27FC236}">
                    <a16:creationId xmlns:a16="http://schemas.microsoft.com/office/drawing/2014/main" id="{B1306267-6B3A-49FB-BF00-6DE240518866}"/>
                  </a:ext>
                </a:extLst>
              </p:cNvPr>
              <p:cNvSpPr/>
              <p:nvPr/>
            </p:nvSpPr>
            <p:spPr>
              <a:xfrm rot="10800000">
                <a:off x="3472494" y="5312452"/>
                <a:ext cx="1248020" cy="888775"/>
              </a:xfrm>
              <a:prstGeom prst="foldedCorner">
                <a:avLst>
                  <a:gd name="adj" fmla="val 30342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A18CD7CC-5C0B-4042-B7EF-8FCC8FE6BECB}"/>
                  </a:ext>
                </a:extLst>
              </p:cNvPr>
              <p:cNvSpPr txBox="1"/>
              <p:nvPr/>
            </p:nvSpPr>
            <p:spPr>
              <a:xfrm>
                <a:off x="3436620" y="5493581"/>
                <a:ext cx="13311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/>
                  <a:t>Farb-</a:t>
                </a:r>
              </a:p>
              <a:p>
                <a:pPr algn="ctr"/>
                <a:r>
                  <a:rPr lang="de-DE" sz="1400" dirty="0" err="1"/>
                  <a:t>segmentierung</a:t>
                </a:r>
                <a:endParaRPr lang="de-DE" sz="1400" dirty="0"/>
              </a:p>
            </p:txBody>
          </p:sp>
        </p:grp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55D6098-AEA4-44A0-8E79-9A356D4CACBA}"/>
                </a:ext>
              </a:extLst>
            </p:cNvPr>
            <p:cNvCxnSpPr>
              <a:cxnSpLocks/>
            </p:cNvCxnSpPr>
            <p:nvPr/>
          </p:nvCxnSpPr>
          <p:spPr>
            <a:xfrm>
              <a:off x="4134751" y="4624388"/>
              <a:ext cx="0" cy="68806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E66C603-8118-4B9E-8A39-CB3E5EEF3B5B}"/>
              </a:ext>
            </a:extLst>
          </p:cNvPr>
          <p:cNvGrpSpPr/>
          <p:nvPr/>
        </p:nvGrpSpPr>
        <p:grpSpPr>
          <a:xfrm>
            <a:off x="7487844" y="4325027"/>
            <a:ext cx="1331111" cy="1874551"/>
            <a:chOff x="7487844" y="4325027"/>
            <a:chExt cx="1331111" cy="1874551"/>
          </a:xfrm>
        </p:grpSpPr>
        <p:sp>
          <p:nvSpPr>
            <p:cNvPr id="28" name="Pfeil: nach rechts 27">
              <a:extLst>
                <a:ext uri="{FF2B5EF4-FFF2-40B4-BE49-F238E27FC236}">
                  <a16:creationId xmlns:a16="http://schemas.microsoft.com/office/drawing/2014/main" id="{7AADFD74-2119-4BBB-B80D-1A08C10BA352}"/>
                </a:ext>
              </a:extLst>
            </p:cNvPr>
            <p:cNvSpPr/>
            <p:nvPr/>
          </p:nvSpPr>
          <p:spPr>
            <a:xfrm>
              <a:off x="7881702" y="4325027"/>
              <a:ext cx="728898" cy="38211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2926B93C-0700-4E5C-9403-D42106A0854A}"/>
                </a:ext>
              </a:extLst>
            </p:cNvPr>
            <p:cNvGrpSpPr/>
            <p:nvPr/>
          </p:nvGrpSpPr>
          <p:grpSpPr>
            <a:xfrm>
              <a:off x="7487844" y="5310803"/>
              <a:ext cx="1331111" cy="888775"/>
              <a:chOff x="3426585" y="5356718"/>
              <a:chExt cx="1331111" cy="888775"/>
            </a:xfrm>
          </p:grpSpPr>
          <p:sp>
            <p:nvSpPr>
              <p:cNvPr id="47" name="Rechteck: gefaltete Ecke 46">
                <a:extLst>
                  <a:ext uri="{FF2B5EF4-FFF2-40B4-BE49-F238E27FC236}">
                    <a16:creationId xmlns:a16="http://schemas.microsoft.com/office/drawing/2014/main" id="{C46EF820-E9FA-4B51-A220-D296CE52A9D5}"/>
                  </a:ext>
                </a:extLst>
              </p:cNvPr>
              <p:cNvSpPr/>
              <p:nvPr/>
            </p:nvSpPr>
            <p:spPr>
              <a:xfrm rot="10800000">
                <a:off x="3468130" y="5356718"/>
                <a:ext cx="1248020" cy="888775"/>
              </a:xfrm>
              <a:prstGeom prst="foldedCorner">
                <a:avLst>
                  <a:gd name="adj" fmla="val 30342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2227049A-D5AC-4BD7-8A5C-FA050BE68E3F}"/>
                  </a:ext>
                </a:extLst>
              </p:cNvPr>
              <p:cNvSpPr txBox="1"/>
              <p:nvPr/>
            </p:nvSpPr>
            <p:spPr>
              <a:xfrm>
                <a:off x="3426585" y="5602951"/>
                <a:ext cx="13311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/>
                  <a:t>Visualisieren</a:t>
                </a:r>
              </a:p>
            </p:txBody>
          </p:sp>
        </p:grp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0D454817-055B-4712-8034-6A6748EBF6B8}"/>
                </a:ext>
              </a:extLst>
            </p:cNvPr>
            <p:cNvCxnSpPr>
              <a:cxnSpLocks/>
            </p:cNvCxnSpPr>
            <p:nvPr/>
          </p:nvCxnSpPr>
          <p:spPr>
            <a:xfrm>
              <a:off x="8237065" y="4613275"/>
              <a:ext cx="0" cy="69752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15FAE1A8-6946-48D8-B51A-3D89B106980B}"/>
              </a:ext>
            </a:extLst>
          </p:cNvPr>
          <p:cNvGrpSpPr/>
          <p:nvPr/>
        </p:nvGrpSpPr>
        <p:grpSpPr>
          <a:xfrm>
            <a:off x="4716404" y="3065802"/>
            <a:ext cx="2974975" cy="2928716"/>
            <a:chOff x="606425" y="3100545"/>
            <a:chExt cx="2974975" cy="2928716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4A8528B-5B20-44AC-A116-D4491EA33C32}"/>
                </a:ext>
              </a:extLst>
            </p:cNvPr>
            <p:cNvSpPr/>
            <p:nvPr/>
          </p:nvSpPr>
          <p:spPr>
            <a:xfrm>
              <a:off x="606425" y="3100545"/>
              <a:ext cx="2974975" cy="2928716"/>
            </a:xfrm>
            <a:prstGeom prst="ellipse">
              <a:avLst/>
            </a:prstGeom>
            <a:effectLst>
              <a:softEdge rad="3175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778514D2-BEBB-4E12-87E7-DC82A6759F84}"/>
                </a:ext>
              </a:extLst>
            </p:cNvPr>
            <p:cNvGrpSpPr/>
            <p:nvPr/>
          </p:nvGrpSpPr>
          <p:grpSpPr>
            <a:xfrm>
              <a:off x="1007269" y="3534165"/>
              <a:ext cx="2221707" cy="2195597"/>
              <a:chOff x="1007269" y="3534165"/>
              <a:chExt cx="2221707" cy="2195597"/>
            </a:xfrm>
          </p:grpSpPr>
          <p:sp>
            <p:nvSpPr>
              <p:cNvPr id="63" name="Sechseck 62">
                <a:extLst>
                  <a:ext uri="{FF2B5EF4-FFF2-40B4-BE49-F238E27FC236}">
                    <a16:creationId xmlns:a16="http://schemas.microsoft.com/office/drawing/2014/main" id="{174EE940-40C7-4E1A-BCFB-9678CADC10A8}"/>
                  </a:ext>
                </a:extLst>
              </p:cNvPr>
              <p:cNvSpPr/>
              <p:nvPr/>
            </p:nvSpPr>
            <p:spPr>
              <a:xfrm>
                <a:off x="1007269" y="4538662"/>
                <a:ext cx="47625" cy="45719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Sechseck 63">
                <a:extLst>
                  <a:ext uri="{FF2B5EF4-FFF2-40B4-BE49-F238E27FC236}">
                    <a16:creationId xmlns:a16="http://schemas.microsoft.com/office/drawing/2014/main" id="{7B5FEF53-48E9-4BBC-8D1D-9228F664E8B0}"/>
                  </a:ext>
                </a:extLst>
              </p:cNvPr>
              <p:cNvSpPr/>
              <p:nvPr/>
            </p:nvSpPr>
            <p:spPr>
              <a:xfrm>
                <a:off x="1983582" y="5684043"/>
                <a:ext cx="47625" cy="45719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5" name="Sechseck 64">
                <a:extLst>
                  <a:ext uri="{FF2B5EF4-FFF2-40B4-BE49-F238E27FC236}">
                    <a16:creationId xmlns:a16="http://schemas.microsoft.com/office/drawing/2014/main" id="{7F9291AB-10ED-4601-99CB-08EB9047E881}"/>
                  </a:ext>
                </a:extLst>
              </p:cNvPr>
              <p:cNvSpPr/>
              <p:nvPr/>
            </p:nvSpPr>
            <p:spPr>
              <a:xfrm>
                <a:off x="3181351" y="4447381"/>
                <a:ext cx="47625" cy="45719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6" name="Sechseck 65">
                <a:extLst>
                  <a:ext uri="{FF2B5EF4-FFF2-40B4-BE49-F238E27FC236}">
                    <a16:creationId xmlns:a16="http://schemas.microsoft.com/office/drawing/2014/main" id="{21CB973C-2542-4AA7-AB84-AFF4EF6E5EA6}"/>
                  </a:ext>
                </a:extLst>
              </p:cNvPr>
              <p:cNvSpPr/>
              <p:nvPr/>
            </p:nvSpPr>
            <p:spPr>
              <a:xfrm>
                <a:off x="1923011" y="3534165"/>
                <a:ext cx="47625" cy="45719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04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214F9-7ACC-4039-9CE3-35060173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 Lösung</a:t>
            </a:r>
            <a:br>
              <a:rPr lang="de-DE" dirty="0"/>
            </a:br>
            <a:r>
              <a:rPr lang="de-DE" sz="2400" dirty="0"/>
              <a:t>Ablauf Live Detektion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4BE8E-4F01-4B89-AE38-1B9462B2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6E950-93FD-48F1-BD48-D1689EF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12</a:t>
            </a:fld>
            <a:endParaRPr lang="de-DE"/>
          </a:p>
        </p:txBody>
      </p:sp>
      <p:sp>
        <p:nvSpPr>
          <p:cNvPr id="14" name="Form 13">
            <a:extLst>
              <a:ext uri="{FF2B5EF4-FFF2-40B4-BE49-F238E27FC236}">
                <a16:creationId xmlns:a16="http://schemas.microsoft.com/office/drawing/2014/main" id="{F7E12290-2B0B-4F5A-A48A-49FB34B32448}"/>
              </a:ext>
            </a:extLst>
          </p:cNvPr>
          <p:cNvSpPr>
            <a:spLocks noChangeAspect="1"/>
          </p:cNvSpPr>
          <p:nvPr/>
        </p:nvSpPr>
        <p:spPr>
          <a:xfrm>
            <a:off x="5919051" y="1008992"/>
            <a:ext cx="1601048" cy="1512000"/>
          </a:xfrm>
          <a:prstGeom prst="ge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72000" anchor="ctr"/>
          <a:lstStyle/>
          <a:p>
            <a:pPr algn="ctr"/>
            <a:r>
              <a:rPr lang="de-DE" sz="1400" dirty="0"/>
              <a:t>Referenzpunkte finden</a:t>
            </a:r>
          </a:p>
        </p:txBody>
      </p:sp>
      <p:sp>
        <p:nvSpPr>
          <p:cNvPr id="15" name="Form 14">
            <a:extLst>
              <a:ext uri="{FF2B5EF4-FFF2-40B4-BE49-F238E27FC236}">
                <a16:creationId xmlns:a16="http://schemas.microsoft.com/office/drawing/2014/main" id="{BD698355-093C-40A7-A3C6-0C83A79A8CA3}"/>
              </a:ext>
            </a:extLst>
          </p:cNvPr>
          <p:cNvSpPr>
            <a:spLocks noChangeAspect="1"/>
          </p:cNvSpPr>
          <p:nvPr/>
        </p:nvSpPr>
        <p:spPr>
          <a:xfrm>
            <a:off x="7422940" y="1472142"/>
            <a:ext cx="1601048" cy="1512000"/>
          </a:xfrm>
          <a:prstGeom prst="ge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anchor="ctr"/>
          <a:lstStyle/>
          <a:p>
            <a:pPr algn="ctr"/>
            <a:r>
              <a:rPr lang="de-DE" sz="1400" dirty="0"/>
              <a:t>Suche Dartpfeil</a:t>
            </a:r>
          </a:p>
        </p:txBody>
      </p:sp>
      <p:sp>
        <p:nvSpPr>
          <p:cNvPr id="16" name="Form 15">
            <a:extLst>
              <a:ext uri="{FF2B5EF4-FFF2-40B4-BE49-F238E27FC236}">
                <a16:creationId xmlns:a16="http://schemas.microsoft.com/office/drawing/2014/main" id="{9C378F5E-9674-4B6B-B5DE-34E1F9927571}"/>
              </a:ext>
            </a:extLst>
          </p:cNvPr>
          <p:cNvSpPr>
            <a:spLocks noChangeAspect="1"/>
          </p:cNvSpPr>
          <p:nvPr/>
        </p:nvSpPr>
        <p:spPr>
          <a:xfrm>
            <a:off x="8890000" y="962416"/>
            <a:ext cx="1601048" cy="1512000"/>
          </a:xfrm>
          <a:prstGeom prst="ge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2000" anchor="ctr"/>
          <a:lstStyle/>
          <a:p>
            <a:pPr algn="ctr"/>
            <a:r>
              <a:rPr lang="de-DE" sz="1400" dirty="0"/>
              <a:t>Koordinaten-</a:t>
            </a:r>
          </a:p>
          <a:p>
            <a:pPr algn="ctr"/>
            <a:r>
              <a:rPr lang="de-DE" sz="1400" dirty="0" err="1"/>
              <a:t>transformation</a:t>
            </a:r>
            <a:endParaRPr lang="de-DE" sz="1400" dirty="0"/>
          </a:p>
        </p:txBody>
      </p:sp>
      <p:sp>
        <p:nvSpPr>
          <p:cNvPr id="17" name="Form 16">
            <a:extLst>
              <a:ext uri="{FF2B5EF4-FFF2-40B4-BE49-F238E27FC236}">
                <a16:creationId xmlns:a16="http://schemas.microsoft.com/office/drawing/2014/main" id="{F11AEB5E-4022-4027-A202-E22BFE5239ED}"/>
              </a:ext>
            </a:extLst>
          </p:cNvPr>
          <p:cNvSpPr>
            <a:spLocks noChangeAspect="1"/>
          </p:cNvSpPr>
          <p:nvPr/>
        </p:nvSpPr>
        <p:spPr>
          <a:xfrm>
            <a:off x="10393889" y="1473747"/>
            <a:ext cx="1601048" cy="1512000"/>
          </a:xfrm>
          <a:prstGeom prst="ge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2000" anchor="ctr"/>
          <a:lstStyle/>
          <a:p>
            <a:pPr algn="ctr"/>
            <a:r>
              <a:rPr lang="de-DE" sz="1400" dirty="0"/>
              <a:t>Spielwert</a:t>
            </a:r>
          </a:p>
          <a:p>
            <a:pPr algn="ctr"/>
            <a:r>
              <a:rPr lang="de-DE" sz="1400" dirty="0"/>
              <a:t>zuordnen</a:t>
            </a:r>
          </a:p>
        </p:txBody>
      </p:sp>
      <p:pic>
        <p:nvPicPr>
          <p:cNvPr id="18" name="Grafik 17" descr="Bild">
            <a:extLst>
              <a:ext uri="{FF2B5EF4-FFF2-40B4-BE49-F238E27FC236}">
                <a16:creationId xmlns:a16="http://schemas.microsoft.com/office/drawing/2014/main" id="{F5EAFFAC-FAFD-42D4-BA87-9CB56FFE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7914" y="1427317"/>
            <a:ext cx="526742" cy="526742"/>
          </a:xfrm>
          <a:prstGeom prst="rect">
            <a:avLst/>
          </a:prstGeom>
        </p:spPr>
      </p:pic>
      <p:pic>
        <p:nvPicPr>
          <p:cNvPr id="19" name="Grafik 18" descr="Smartphone">
            <a:extLst>
              <a:ext uri="{FF2B5EF4-FFF2-40B4-BE49-F238E27FC236}">
                <a16:creationId xmlns:a16="http://schemas.microsoft.com/office/drawing/2014/main" id="{24F4AD01-A524-4182-9A41-D4005EA157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6413" y="1508125"/>
            <a:ext cx="365125" cy="365125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EBA8006-D15B-4AAA-A42B-08B450D926EC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5051538" y="1690688"/>
            <a:ext cx="226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5DA1063-4A17-4F5D-9B9F-5D0159D8836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804656" y="1690688"/>
            <a:ext cx="291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FAD8CDD7-8DB4-4D7F-A892-58B3D5D6B0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8" y="2642108"/>
            <a:ext cx="3236600" cy="1124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62D148F-4AB0-41DB-AB4B-8DA330F2C2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0203" y="2995593"/>
            <a:ext cx="2760641" cy="3179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B8DF5A8-08B1-40CD-B1DB-995ACD0A53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9402" y="3669024"/>
            <a:ext cx="1746394" cy="2126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3B4EA0D5-E1F4-4A59-8718-2CECFFD20E86}"/>
              </a:ext>
            </a:extLst>
          </p:cNvPr>
          <p:cNvSpPr/>
          <p:nvPr/>
        </p:nvSpPr>
        <p:spPr>
          <a:xfrm>
            <a:off x="7014900" y="4541337"/>
            <a:ext cx="728898" cy="3821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E9F0D2D-80E0-47B7-A60A-8CEEAFA63BBA}"/>
              </a:ext>
            </a:extLst>
          </p:cNvPr>
          <p:cNvGrpSpPr/>
          <p:nvPr/>
        </p:nvGrpSpPr>
        <p:grpSpPr>
          <a:xfrm>
            <a:off x="6770878" y="4841507"/>
            <a:ext cx="1331111" cy="1332281"/>
            <a:chOff x="6770878" y="4841507"/>
            <a:chExt cx="1331111" cy="1332281"/>
          </a:xfrm>
        </p:grpSpPr>
        <p:sp>
          <p:nvSpPr>
            <p:cNvPr id="25" name="Rechteck: gefaltete Ecke 24">
              <a:extLst>
                <a:ext uri="{FF2B5EF4-FFF2-40B4-BE49-F238E27FC236}">
                  <a16:creationId xmlns:a16="http://schemas.microsoft.com/office/drawing/2014/main" id="{56F2573A-06B9-406A-96CD-051CF50714F0}"/>
                </a:ext>
              </a:extLst>
            </p:cNvPr>
            <p:cNvSpPr/>
            <p:nvPr/>
          </p:nvSpPr>
          <p:spPr>
            <a:xfrm rot="10800000">
              <a:off x="6812423" y="5285013"/>
              <a:ext cx="1248020" cy="888775"/>
            </a:xfrm>
            <a:prstGeom prst="foldedCorner">
              <a:avLst>
                <a:gd name="adj" fmla="val 3034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AF4BBC0-1B8C-41C7-BB88-6C035807A245}"/>
                </a:ext>
              </a:extLst>
            </p:cNvPr>
            <p:cNvSpPr txBox="1"/>
            <p:nvPr/>
          </p:nvSpPr>
          <p:spPr>
            <a:xfrm>
              <a:off x="6770878" y="5531246"/>
              <a:ext cx="1331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Visualisieren</a:t>
              </a:r>
            </a:p>
          </p:txBody>
        </p: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A72EDC4D-6362-494C-B7E4-18F00112CC69}"/>
                </a:ext>
              </a:extLst>
            </p:cNvPr>
            <p:cNvCxnSpPr>
              <a:cxnSpLocks/>
            </p:cNvCxnSpPr>
            <p:nvPr/>
          </p:nvCxnSpPr>
          <p:spPr>
            <a:xfrm>
              <a:off x="7384439" y="4841507"/>
              <a:ext cx="0" cy="43071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382A2A0-5F79-4C9B-9138-A8BB22B14BD6}"/>
              </a:ext>
            </a:extLst>
          </p:cNvPr>
          <p:cNvGrpSpPr/>
          <p:nvPr/>
        </p:nvGrpSpPr>
        <p:grpSpPr>
          <a:xfrm>
            <a:off x="779385" y="3667125"/>
            <a:ext cx="3084254" cy="2506664"/>
            <a:chOff x="741771" y="3667125"/>
            <a:chExt cx="3084254" cy="2506664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FBCBEDE-846E-4284-8EC3-E9371DEF9381}"/>
                </a:ext>
              </a:extLst>
            </p:cNvPr>
            <p:cNvGrpSpPr/>
            <p:nvPr/>
          </p:nvGrpSpPr>
          <p:grpSpPr>
            <a:xfrm>
              <a:off x="741771" y="4264553"/>
              <a:ext cx="3084254" cy="1909236"/>
              <a:chOff x="779385" y="3715628"/>
              <a:chExt cx="3084254" cy="1909236"/>
            </a:xfrm>
          </p:grpSpPr>
          <p:sp>
            <p:nvSpPr>
              <p:cNvPr id="34" name="Rechteck: gefaltete Ecke 33">
                <a:extLst>
                  <a:ext uri="{FF2B5EF4-FFF2-40B4-BE49-F238E27FC236}">
                    <a16:creationId xmlns:a16="http://schemas.microsoft.com/office/drawing/2014/main" id="{560B9BAA-EC93-4933-9939-1AFE1CDF1581}"/>
                  </a:ext>
                </a:extLst>
              </p:cNvPr>
              <p:cNvSpPr/>
              <p:nvPr/>
            </p:nvSpPr>
            <p:spPr>
              <a:xfrm rot="10800000">
                <a:off x="779385" y="3715628"/>
                <a:ext cx="3084254" cy="1909236"/>
              </a:xfrm>
              <a:prstGeom prst="foldedCorner">
                <a:avLst>
                  <a:gd name="adj" fmla="val 30342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31533F06-57B0-49AA-9EC1-79EE82B2FD1D}"/>
                  </a:ext>
                </a:extLst>
              </p:cNvPr>
              <p:cNvSpPr txBox="1"/>
              <p:nvPr/>
            </p:nvSpPr>
            <p:spPr>
              <a:xfrm>
                <a:off x="920545" y="4163347"/>
                <a:ext cx="290453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Farbsegmentierung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Pixelzentrum finden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Entferntester Punkte = Dartspitze</a:t>
                </a:r>
              </a:p>
            </p:txBody>
          </p:sp>
        </p:grp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C6DE29AA-D39E-4BEB-85D9-FD951A0B535F}"/>
                </a:ext>
              </a:extLst>
            </p:cNvPr>
            <p:cNvCxnSpPr>
              <a:cxnSpLocks/>
            </p:cNvCxnSpPr>
            <p:nvPr/>
          </p:nvCxnSpPr>
          <p:spPr>
            <a:xfrm>
              <a:off x="2335198" y="3667125"/>
              <a:ext cx="0" cy="59742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7" name="Datumsplatzhalter 3">
            <a:extLst>
              <a:ext uri="{FF2B5EF4-FFF2-40B4-BE49-F238E27FC236}">
                <a16:creationId xmlns:a16="http://schemas.microsoft.com/office/drawing/2014/main" id="{DC0A662B-3A6D-451B-B3DC-E3EFF020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09.07.2021</a:t>
            </a:r>
          </a:p>
        </p:txBody>
      </p:sp>
    </p:spTree>
    <p:extLst>
      <p:ext uri="{BB962C8B-B14F-4D97-AF65-F5344CB8AC3E}">
        <p14:creationId xmlns:p14="http://schemas.microsoft.com/office/powerpoint/2010/main" val="13610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214F9-7ACC-4039-9CE3-35060173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 Lösung</a:t>
            </a:r>
            <a:br>
              <a:rPr lang="de-DE" dirty="0"/>
            </a:br>
            <a:r>
              <a:rPr lang="de-DE" sz="2400" dirty="0"/>
              <a:t>Ablauf Live Detektion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22ED6-ABDD-4C9A-97C9-F231A4EA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4BE8E-4F01-4B89-AE38-1B9462B2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6E950-93FD-48F1-BD48-D1689EF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13</a:t>
            </a:fld>
            <a:endParaRPr lang="de-DE"/>
          </a:p>
        </p:txBody>
      </p:sp>
      <p:sp>
        <p:nvSpPr>
          <p:cNvPr id="14" name="Form 13">
            <a:extLst>
              <a:ext uri="{FF2B5EF4-FFF2-40B4-BE49-F238E27FC236}">
                <a16:creationId xmlns:a16="http://schemas.microsoft.com/office/drawing/2014/main" id="{3851935A-6D8C-4864-8888-6D7D3B98B07E}"/>
              </a:ext>
            </a:extLst>
          </p:cNvPr>
          <p:cNvSpPr>
            <a:spLocks noChangeAspect="1"/>
          </p:cNvSpPr>
          <p:nvPr/>
        </p:nvSpPr>
        <p:spPr>
          <a:xfrm>
            <a:off x="5919051" y="1008992"/>
            <a:ext cx="1601048" cy="1512000"/>
          </a:xfrm>
          <a:prstGeom prst="ge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72000" anchor="ctr"/>
          <a:lstStyle/>
          <a:p>
            <a:pPr algn="ctr"/>
            <a:r>
              <a:rPr lang="de-DE" sz="1400" dirty="0"/>
              <a:t>Referenzpunkte finden</a:t>
            </a:r>
          </a:p>
        </p:txBody>
      </p:sp>
      <p:sp>
        <p:nvSpPr>
          <p:cNvPr id="15" name="Form 14">
            <a:extLst>
              <a:ext uri="{FF2B5EF4-FFF2-40B4-BE49-F238E27FC236}">
                <a16:creationId xmlns:a16="http://schemas.microsoft.com/office/drawing/2014/main" id="{7E5CB95B-5D95-4EF8-956F-A4F3777EE52B}"/>
              </a:ext>
            </a:extLst>
          </p:cNvPr>
          <p:cNvSpPr>
            <a:spLocks noChangeAspect="1"/>
          </p:cNvSpPr>
          <p:nvPr/>
        </p:nvSpPr>
        <p:spPr>
          <a:xfrm>
            <a:off x="7422940" y="1472142"/>
            <a:ext cx="1601048" cy="1512000"/>
          </a:xfrm>
          <a:prstGeom prst="ge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anchor="ctr"/>
          <a:lstStyle/>
          <a:p>
            <a:pPr algn="ctr"/>
            <a:r>
              <a:rPr lang="de-DE" sz="1400" dirty="0"/>
              <a:t>Suche Dartpfeil</a:t>
            </a:r>
          </a:p>
        </p:txBody>
      </p:sp>
      <p:sp>
        <p:nvSpPr>
          <p:cNvPr id="16" name="Form 15">
            <a:extLst>
              <a:ext uri="{FF2B5EF4-FFF2-40B4-BE49-F238E27FC236}">
                <a16:creationId xmlns:a16="http://schemas.microsoft.com/office/drawing/2014/main" id="{E9303FDB-264F-43BC-BE99-D8099DEE9337}"/>
              </a:ext>
            </a:extLst>
          </p:cNvPr>
          <p:cNvSpPr>
            <a:spLocks noChangeAspect="1"/>
          </p:cNvSpPr>
          <p:nvPr/>
        </p:nvSpPr>
        <p:spPr>
          <a:xfrm>
            <a:off x="8890000" y="962416"/>
            <a:ext cx="1601048" cy="1512000"/>
          </a:xfrm>
          <a:prstGeom prst="ge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anchor="ctr"/>
          <a:lstStyle/>
          <a:p>
            <a:pPr algn="ctr"/>
            <a:r>
              <a:rPr lang="de-DE" sz="1400" dirty="0"/>
              <a:t>Koordinaten-</a:t>
            </a:r>
          </a:p>
          <a:p>
            <a:pPr algn="ctr"/>
            <a:r>
              <a:rPr lang="de-DE" sz="1400" dirty="0" err="1"/>
              <a:t>transformation</a:t>
            </a:r>
            <a:endParaRPr lang="de-DE" sz="1400" dirty="0"/>
          </a:p>
        </p:txBody>
      </p:sp>
      <p:sp>
        <p:nvSpPr>
          <p:cNvPr id="17" name="Form 16">
            <a:extLst>
              <a:ext uri="{FF2B5EF4-FFF2-40B4-BE49-F238E27FC236}">
                <a16:creationId xmlns:a16="http://schemas.microsoft.com/office/drawing/2014/main" id="{46CB3317-11F0-4469-AE6D-04F170FE5ADA}"/>
              </a:ext>
            </a:extLst>
          </p:cNvPr>
          <p:cNvSpPr>
            <a:spLocks noChangeAspect="1"/>
          </p:cNvSpPr>
          <p:nvPr/>
        </p:nvSpPr>
        <p:spPr>
          <a:xfrm>
            <a:off x="10393889" y="1473747"/>
            <a:ext cx="1601048" cy="1512000"/>
          </a:xfrm>
          <a:prstGeom prst="ge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2000" anchor="ctr"/>
          <a:lstStyle/>
          <a:p>
            <a:pPr algn="ctr"/>
            <a:r>
              <a:rPr lang="de-DE" sz="1400" dirty="0"/>
              <a:t>Spielwert</a:t>
            </a:r>
          </a:p>
          <a:p>
            <a:pPr algn="ctr"/>
            <a:r>
              <a:rPr lang="de-DE" sz="1400" dirty="0"/>
              <a:t>zuordnen</a:t>
            </a:r>
          </a:p>
        </p:txBody>
      </p:sp>
      <p:pic>
        <p:nvPicPr>
          <p:cNvPr id="18" name="Grafik 17" descr="Bild">
            <a:extLst>
              <a:ext uri="{FF2B5EF4-FFF2-40B4-BE49-F238E27FC236}">
                <a16:creationId xmlns:a16="http://schemas.microsoft.com/office/drawing/2014/main" id="{28503B2A-505F-4D34-9178-E45C1675A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7914" y="1427317"/>
            <a:ext cx="526742" cy="526742"/>
          </a:xfrm>
          <a:prstGeom prst="rect">
            <a:avLst/>
          </a:prstGeom>
        </p:spPr>
      </p:pic>
      <p:pic>
        <p:nvPicPr>
          <p:cNvPr id="19" name="Grafik 18" descr="Smartphone">
            <a:extLst>
              <a:ext uri="{FF2B5EF4-FFF2-40B4-BE49-F238E27FC236}">
                <a16:creationId xmlns:a16="http://schemas.microsoft.com/office/drawing/2014/main" id="{42FF651B-44BB-416E-9C95-0B56DEA52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6413" y="1508125"/>
            <a:ext cx="365125" cy="365125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2E94AF8-DF09-4D00-96AE-20FEE0762015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5051538" y="1690688"/>
            <a:ext cx="226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8997DBF-8F8E-477A-AED2-F3C053C401E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804656" y="1690688"/>
            <a:ext cx="291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9482E9A5-3A97-4374-AAE6-7FEECA52A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77" y="3102513"/>
            <a:ext cx="2766841" cy="2766841"/>
          </a:xfrm>
          <a:prstGeom prst="rect">
            <a:avLst/>
          </a:prstGeom>
        </p:spPr>
      </p:pic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9856FF48-BB53-48D0-A846-03710D6BE9C1}"/>
              </a:ext>
            </a:extLst>
          </p:cNvPr>
          <p:cNvGrpSpPr/>
          <p:nvPr/>
        </p:nvGrpSpPr>
        <p:grpSpPr>
          <a:xfrm>
            <a:off x="4038600" y="2785113"/>
            <a:ext cx="2920733" cy="3305416"/>
            <a:chOff x="948361" y="2748247"/>
            <a:chExt cx="2920733" cy="3305416"/>
          </a:xfrm>
        </p:grpSpPr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47AA4464-E2DA-46C1-A9E4-E6A2E661E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361" y="2748247"/>
              <a:ext cx="2920733" cy="330541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CF36EB5-DBBE-43FD-98A4-1384516DC8F5}"/>
                </a:ext>
              </a:extLst>
            </p:cNvPr>
            <p:cNvSpPr txBox="1"/>
            <p:nvPr/>
          </p:nvSpPr>
          <p:spPr>
            <a:xfrm>
              <a:off x="1976268" y="3041312"/>
              <a:ext cx="864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Marker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B8FCA4E4-9317-4472-9BDF-4823D63E0D02}"/>
                </a:ext>
              </a:extLst>
            </p:cNvPr>
            <p:cNvSpPr txBox="1"/>
            <p:nvPr/>
          </p:nvSpPr>
          <p:spPr>
            <a:xfrm>
              <a:off x="1319483" y="3980823"/>
              <a:ext cx="864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Marker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805621D0-B380-4832-A94C-444B43DB245A}"/>
                </a:ext>
              </a:extLst>
            </p:cNvPr>
            <p:cNvSpPr txBox="1"/>
            <p:nvPr/>
          </p:nvSpPr>
          <p:spPr>
            <a:xfrm>
              <a:off x="1976267" y="5017243"/>
              <a:ext cx="864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Marker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2EA1D35-BB6A-40AE-BEE2-C60C9821D08E}"/>
                </a:ext>
              </a:extLst>
            </p:cNvPr>
            <p:cNvSpPr txBox="1"/>
            <p:nvPr/>
          </p:nvSpPr>
          <p:spPr>
            <a:xfrm>
              <a:off x="3004177" y="3682600"/>
              <a:ext cx="864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Marker</a:t>
              </a:r>
            </a:p>
          </p:txBody>
        </p:sp>
      </p:grp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FA00B35-C94E-458A-BC04-DD68ADA3DBC8}"/>
              </a:ext>
            </a:extLst>
          </p:cNvPr>
          <p:cNvCxnSpPr>
            <a:cxnSpLocks/>
          </p:cNvCxnSpPr>
          <p:nvPr/>
        </p:nvCxnSpPr>
        <p:spPr>
          <a:xfrm flipV="1">
            <a:off x="4633289" y="4323163"/>
            <a:ext cx="3977311" cy="28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35F5AAB-ABEE-4DF9-AC11-748C7DD0ABFE}"/>
              </a:ext>
            </a:extLst>
          </p:cNvPr>
          <p:cNvCxnSpPr>
            <a:cxnSpLocks/>
          </p:cNvCxnSpPr>
          <p:nvPr/>
        </p:nvCxnSpPr>
        <p:spPr>
          <a:xfrm>
            <a:off x="5300039" y="3426235"/>
            <a:ext cx="4155111" cy="21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3BAE2A9-C173-4BC3-9CAD-F657229B7467}"/>
              </a:ext>
            </a:extLst>
          </p:cNvPr>
          <p:cNvCxnSpPr>
            <a:cxnSpLocks/>
          </p:cNvCxnSpPr>
          <p:nvPr/>
        </p:nvCxnSpPr>
        <p:spPr>
          <a:xfrm>
            <a:off x="6385889" y="4119062"/>
            <a:ext cx="4256711" cy="204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6F23B98-DCD1-4E70-80B6-077BAAFD065B}"/>
              </a:ext>
            </a:extLst>
          </p:cNvPr>
          <p:cNvCxnSpPr>
            <a:cxnSpLocks/>
          </p:cNvCxnSpPr>
          <p:nvPr/>
        </p:nvCxnSpPr>
        <p:spPr>
          <a:xfrm>
            <a:off x="5300039" y="5423441"/>
            <a:ext cx="4155111" cy="95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B38EB21D-2A39-4E25-9083-4F0CB68922A0}"/>
              </a:ext>
            </a:extLst>
          </p:cNvPr>
          <p:cNvSpPr txBox="1"/>
          <p:nvPr/>
        </p:nvSpPr>
        <p:spPr>
          <a:xfrm>
            <a:off x="332562" y="3598869"/>
            <a:ext cx="3248838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Verzerrte Position der Marker</a:t>
            </a:r>
          </a:p>
          <a:p>
            <a:r>
              <a:rPr lang="de-DE" dirty="0"/>
              <a:t>      =&gt; Transformationsmatrix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Dartspritze auf Referenzbild</a:t>
            </a:r>
            <a:br>
              <a:rPr lang="de-DE" dirty="0"/>
            </a:br>
            <a:r>
              <a:rPr lang="de-DE" dirty="0"/>
              <a:t>transformieren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A61AC27-519A-4392-99E3-72B6F3250CE1}"/>
              </a:ext>
            </a:extLst>
          </p:cNvPr>
          <p:cNvCxnSpPr>
            <a:cxnSpLocks/>
          </p:cNvCxnSpPr>
          <p:nvPr/>
        </p:nvCxnSpPr>
        <p:spPr>
          <a:xfrm>
            <a:off x="5301523" y="4609640"/>
            <a:ext cx="4213952" cy="4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ED7156A-E544-4577-9337-EE1B9229A3E4}"/>
              </a:ext>
            </a:extLst>
          </p:cNvPr>
          <p:cNvGrpSpPr/>
          <p:nvPr/>
        </p:nvGrpSpPr>
        <p:grpSpPr>
          <a:xfrm rot="2657280">
            <a:off x="5187326" y="4488196"/>
            <a:ext cx="225425" cy="242890"/>
            <a:chOff x="7110413" y="4776787"/>
            <a:chExt cx="225425" cy="24289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89537C77-3874-4D9C-B1BB-03761F877EB2}"/>
                </a:ext>
              </a:extLst>
            </p:cNvPr>
            <p:cNvCxnSpPr/>
            <p:nvPr/>
          </p:nvCxnSpPr>
          <p:spPr>
            <a:xfrm>
              <a:off x="7224713" y="4776787"/>
              <a:ext cx="0" cy="85725"/>
            </a:xfrm>
            <a:prstGeom prst="line">
              <a:avLst/>
            </a:prstGeom>
            <a:ln>
              <a:solidFill>
                <a:srgbClr val="E1232B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80380C7C-D6E3-461B-99D7-34C678540F0F}"/>
                </a:ext>
              </a:extLst>
            </p:cNvPr>
            <p:cNvCxnSpPr>
              <a:cxnSpLocks/>
            </p:cNvCxnSpPr>
            <p:nvPr/>
          </p:nvCxnSpPr>
          <p:spPr>
            <a:xfrm>
              <a:off x="7224713" y="4933952"/>
              <a:ext cx="0" cy="85725"/>
            </a:xfrm>
            <a:prstGeom prst="line">
              <a:avLst/>
            </a:prstGeom>
            <a:ln>
              <a:solidFill>
                <a:srgbClr val="E1232B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35641317-57D9-4A77-98C7-C0D657F33085}"/>
                </a:ext>
              </a:extLst>
            </p:cNvPr>
            <p:cNvCxnSpPr>
              <a:cxnSpLocks/>
            </p:cNvCxnSpPr>
            <p:nvPr/>
          </p:nvCxnSpPr>
          <p:spPr>
            <a:xfrm>
              <a:off x="7258051" y="4897437"/>
              <a:ext cx="77787" cy="0"/>
            </a:xfrm>
            <a:prstGeom prst="line">
              <a:avLst/>
            </a:prstGeom>
            <a:ln>
              <a:solidFill>
                <a:srgbClr val="E1232B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812365FE-2409-40FA-BCF1-41CAEBA64AC9}"/>
                </a:ext>
              </a:extLst>
            </p:cNvPr>
            <p:cNvCxnSpPr>
              <a:cxnSpLocks/>
            </p:cNvCxnSpPr>
            <p:nvPr/>
          </p:nvCxnSpPr>
          <p:spPr>
            <a:xfrm>
              <a:off x="7110413" y="4897437"/>
              <a:ext cx="77787" cy="0"/>
            </a:xfrm>
            <a:prstGeom prst="line">
              <a:avLst/>
            </a:prstGeom>
            <a:ln>
              <a:solidFill>
                <a:srgbClr val="E1232B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953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214F9-7ACC-4039-9CE3-35060173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 Lösung</a:t>
            </a:r>
            <a:br>
              <a:rPr lang="de-DE" dirty="0"/>
            </a:br>
            <a:r>
              <a:rPr lang="de-DE" sz="2400" dirty="0"/>
              <a:t>Ablauf Live Detektion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22ED6-ABDD-4C9A-97C9-F231A4EA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4BE8E-4F01-4B89-AE38-1B9462B2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6E950-93FD-48F1-BD48-D1689EF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14</a:t>
            </a:fld>
            <a:endParaRPr lang="de-DE"/>
          </a:p>
        </p:txBody>
      </p:sp>
      <p:sp>
        <p:nvSpPr>
          <p:cNvPr id="14" name="Form 13">
            <a:extLst>
              <a:ext uri="{FF2B5EF4-FFF2-40B4-BE49-F238E27FC236}">
                <a16:creationId xmlns:a16="http://schemas.microsoft.com/office/drawing/2014/main" id="{95CD44AD-EC9B-46FD-857E-A2E3FD86106A}"/>
              </a:ext>
            </a:extLst>
          </p:cNvPr>
          <p:cNvSpPr>
            <a:spLocks noChangeAspect="1"/>
          </p:cNvSpPr>
          <p:nvPr/>
        </p:nvSpPr>
        <p:spPr>
          <a:xfrm>
            <a:off x="5919051" y="1008992"/>
            <a:ext cx="1601048" cy="1512000"/>
          </a:xfrm>
          <a:prstGeom prst="ge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72000" anchor="ctr"/>
          <a:lstStyle/>
          <a:p>
            <a:pPr algn="ctr"/>
            <a:r>
              <a:rPr lang="de-DE" sz="1400" dirty="0"/>
              <a:t>Referenzpunkte finden</a:t>
            </a:r>
          </a:p>
        </p:txBody>
      </p:sp>
      <p:sp>
        <p:nvSpPr>
          <p:cNvPr id="15" name="Form 14">
            <a:extLst>
              <a:ext uri="{FF2B5EF4-FFF2-40B4-BE49-F238E27FC236}">
                <a16:creationId xmlns:a16="http://schemas.microsoft.com/office/drawing/2014/main" id="{3A3006C6-D020-4176-A1FF-A72208928876}"/>
              </a:ext>
            </a:extLst>
          </p:cNvPr>
          <p:cNvSpPr>
            <a:spLocks noChangeAspect="1"/>
          </p:cNvSpPr>
          <p:nvPr/>
        </p:nvSpPr>
        <p:spPr>
          <a:xfrm>
            <a:off x="7422940" y="1472142"/>
            <a:ext cx="1601048" cy="1512000"/>
          </a:xfrm>
          <a:prstGeom prst="ge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anchor="ctr"/>
          <a:lstStyle/>
          <a:p>
            <a:pPr algn="ctr"/>
            <a:r>
              <a:rPr lang="de-DE" sz="1400" dirty="0"/>
              <a:t>Suche Dartpfeil</a:t>
            </a:r>
          </a:p>
        </p:txBody>
      </p:sp>
      <p:sp>
        <p:nvSpPr>
          <p:cNvPr id="16" name="Form 15">
            <a:extLst>
              <a:ext uri="{FF2B5EF4-FFF2-40B4-BE49-F238E27FC236}">
                <a16:creationId xmlns:a16="http://schemas.microsoft.com/office/drawing/2014/main" id="{155C756C-5374-432B-B2BA-427EACB64E1F}"/>
              </a:ext>
            </a:extLst>
          </p:cNvPr>
          <p:cNvSpPr>
            <a:spLocks noChangeAspect="1"/>
          </p:cNvSpPr>
          <p:nvPr/>
        </p:nvSpPr>
        <p:spPr>
          <a:xfrm>
            <a:off x="8890000" y="962416"/>
            <a:ext cx="1601048" cy="1512000"/>
          </a:xfrm>
          <a:prstGeom prst="ge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72000" anchor="ctr"/>
          <a:lstStyle/>
          <a:p>
            <a:pPr algn="ctr"/>
            <a:r>
              <a:rPr lang="de-DE" sz="1400" dirty="0"/>
              <a:t>Koordinaten-</a:t>
            </a:r>
          </a:p>
          <a:p>
            <a:pPr algn="ctr"/>
            <a:r>
              <a:rPr lang="de-DE" sz="1400" dirty="0" err="1"/>
              <a:t>transformation</a:t>
            </a:r>
            <a:endParaRPr lang="de-DE" sz="1400" dirty="0"/>
          </a:p>
        </p:txBody>
      </p:sp>
      <p:sp>
        <p:nvSpPr>
          <p:cNvPr id="17" name="Form 16">
            <a:extLst>
              <a:ext uri="{FF2B5EF4-FFF2-40B4-BE49-F238E27FC236}">
                <a16:creationId xmlns:a16="http://schemas.microsoft.com/office/drawing/2014/main" id="{028958AF-4392-4087-BB69-3D6FDB574908}"/>
              </a:ext>
            </a:extLst>
          </p:cNvPr>
          <p:cNvSpPr>
            <a:spLocks noChangeAspect="1"/>
          </p:cNvSpPr>
          <p:nvPr/>
        </p:nvSpPr>
        <p:spPr>
          <a:xfrm>
            <a:off x="10393889" y="1473747"/>
            <a:ext cx="1601048" cy="1512000"/>
          </a:xfrm>
          <a:prstGeom prst="ge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anchor="ctr"/>
          <a:lstStyle/>
          <a:p>
            <a:pPr algn="ctr"/>
            <a:r>
              <a:rPr lang="de-DE" sz="1400" dirty="0"/>
              <a:t>Spielwert</a:t>
            </a:r>
          </a:p>
          <a:p>
            <a:pPr algn="ctr"/>
            <a:r>
              <a:rPr lang="de-DE" sz="1400" dirty="0"/>
              <a:t>zuordnen</a:t>
            </a:r>
          </a:p>
        </p:txBody>
      </p:sp>
      <p:pic>
        <p:nvPicPr>
          <p:cNvPr id="18" name="Grafik 17" descr="Bild">
            <a:extLst>
              <a:ext uri="{FF2B5EF4-FFF2-40B4-BE49-F238E27FC236}">
                <a16:creationId xmlns:a16="http://schemas.microsoft.com/office/drawing/2014/main" id="{67761B36-2CEE-42FE-B49D-62E126BC4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7914" y="1427317"/>
            <a:ext cx="526742" cy="526742"/>
          </a:xfrm>
          <a:prstGeom prst="rect">
            <a:avLst/>
          </a:prstGeom>
        </p:spPr>
      </p:pic>
      <p:pic>
        <p:nvPicPr>
          <p:cNvPr id="19" name="Grafik 18" descr="Smartphone">
            <a:extLst>
              <a:ext uri="{FF2B5EF4-FFF2-40B4-BE49-F238E27FC236}">
                <a16:creationId xmlns:a16="http://schemas.microsoft.com/office/drawing/2014/main" id="{3E342A7E-0367-48D1-B23E-5C1FA361A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6413" y="1508125"/>
            <a:ext cx="365125" cy="365125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7A0C8FB-813C-4DF7-9A86-A299FFD205F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5051538" y="1690688"/>
            <a:ext cx="226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EA2F1F8-F7F0-4FD2-B19A-39DFA42B8C3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804656" y="1690688"/>
            <a:ext cx="291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1E1A18A-C28C-434B-8089-043D5FDB5E22}"/>
              </a:ext>
            </a:extLst>
          </p:cNvPr>
          <p:cNvGrpSpPr/>
          <p:nvPr/>
        </p:nvGrpSpPr>
        <p:grpSpPr>
          <a:xfrm>
            <a:off x="4409722" y="3078178"/>
            <a:ext cx="2549611" cy="2345263"/>
            <a:chOff x="1319483" y="3041312"/>
            <a:chExt cx="2549611" cy="2345263"/>
          </a:xfrm>
        </p:grpSpPr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FAAEA19-F087-474F-87C6-1724ACC2795F}"/>
                </a:ext>
              </a:extLst>
            </p:cNvPr>
            <p:cNvSpPr txBox="1"/>
            <p:nvPr/>
          </p:nvSpPr>
          <p:spPr>
            <a:xfrm>
              <a:off x="1976268" y="3041312"/>
              <a:ext cx="864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Marker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11F7EB5-E5CC-4A6C-9551-B27046817142}"/>
                </a:ext>
              </a:extLst>
            </p:cNvPr>
            <p:cNvSpPr txBox="1"/>
            <p:nvPr/>
          </p:nvSpPr>
          <p:spPr>
            <a:xfrm>
              <a:off x="1319483" y="3980823"/>
              <a:ext cx="864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Marker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BA17422-CDF4-4A55-A7E5-79379365EAF9}"/>
                </a:ext>
              </a:extLst>
            </p:cNvPr>
            <p:cNvSpPr txBox="1"/>
            <p:nvPr/>
          </p:nvSpPr>
          <p:spPr>
            <a:xfrm>
              <a:off x="1976267" y="5017243"/>
              <a:ext cx="864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Marker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42CCAC1-32D2-4240-9354-62C4BEA1FC70}"/>
                </a:ext>
              </a:extLst>
            </p:cNvPr>
            <p:cNvSpPr txBox="1"/>
            <p:nvPr/>
          </p:nvSpPr>
          <p:spPr>
            <a:xfrm>
              <a:off x="3004177" y="3682600"/>
              <a:ext cx="864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Marker</a:t>
              </a:r>
            </a:p>
          </p:txBody>
        </p:sp>
      </p:grpSp>
      <p:pic>
        <p:nvPicPr>
          <p:cNvPr id="54" name="Grafik 53">
            <a:extLst>
              <a:ext uri="{FF2B5EF4-FFF2-40B4-BE49-F238E27FC236}">
                <a16:creationId xmlns:a16="http://schemas.microsoft.com/office/drawing/2014/main" id="{9E8012EB-AB85-4E45-A99B-4F36D3D0EA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77" y="3102513"/>
            <a:ext cx="2766841" cy="2766841"/>
          </a:xfrm>
          <a:prstGeom prst="rect">
            <a:avLst/>
          </a:prstGeom>
        </p:spPr>
      </p:pic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485C31CE-CFAC-460A-829C-FD01FED383E6}"/>
              </a:ext>
            </a:extLst>
          </p:cNvPr>
          <p:cNvGrpSpPr/>
          <p:nvPr/>
        </p:nvGrpSpPr>
        <p:grpSpPr>
          <a:xfrm>
            <a:off x="4038600" y="2785113"/>
            <a:ext cx="2920733" cy="3305416"/>
            <a:chOff x="948361" y="2748247"/>
            <a:chExt cx="2920733" cy="3305416"/>
          </a:xfrm>
        </p:grpSpPr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43A95067-7EFD-4347-908B-386F693D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8361" y="2748247"/>
              <a:ext cx="2920733" cy="330541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4328D183-521B-4F83-A9C5-AE7813F4A40D}"/>
                </a:ext>
              </a:extLst>
            </p:cNvPr>
            <p:cNvSpPr txBox="1"/>
            <p:nvPr/>
          </p:nvSpPr>
          <p:spPr>
            <a:xfrm>
              <a:off x="1976268" y="3041312"/>
              <a:ext cx="864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Marker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EE3F90BF-1004-4334-8D7B-2A410735E6FB}"/>
                </a:ext>
              </a:extLst>
            </p:cNvPr>
            <p:cNvSpPr txBox="1"/>
            <p:nvPr/>
          </p:nvSpPr>
          <p:spPr>
            <a:xfrm>
              <a:off x="1319483" y="3980823"/>
              <a:ext cx="864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Marker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B045A049-F5DF-4EC8-8581-7BCCF8E51351}"/>
                </a:ext>
              </a:extLst>
            </p:cNvPr>
            <p:cNvSpPr txBox="1"/>
            <p:nvPr/>
          </p:nvSpPr>
          <p:spPr>
            <a:xfrm>
              <a:off x="1976267" y="5017243"/>
              <a:ext cx="864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Marker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C05AAE2-0E7B-4F62-B4F6-CDA008597FD6}"/>
                </a:ext>
              </a:extLst>
            </p:cNvPr>
            <p:cNvSpPr txBox="1"/>
            <p:nvPr/>
          </p:nvSpPr>
          <p:spPr>
            <a:xfrm>
              <a:off x="3004177" y="3682600"/>
              <a:ext cx="864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Marker</a:t>
              </a:r>
            </a:p>
          </p:txBody>
        </p:sp>
      </p:grp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8E4EFF4-8B11-4822-AC36-0F2E5C46ED7F}"/>
              </a:ext>
            </a:extLst>
          </p:cNvPr>
          <p:cNvCxnSpPr>
            <a:cxnSpLocks/>
          </p:cNvCxnSpPr>
          <p:nvPr/>
        </p:nvCxnSpPr>
        <p:spPr>
          <a:xfrm>
            <a:off x="5301523" y="4609640"/>
            <a:ext cx="4213952" cy="4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40F2BFA-BA82-436D-9640-75F985CA7330}"/>
              </a:ext>
            </a:extLst>
          </p:cNvPr>
          <p:cNvGrpSpPr/>
          <p:nvPr/>
        </p:nvGrpSpPr>
        <p:grpSpPr>
          <a:xfrm>
            <a:off x="9550197" y="4523815"/>
            <a:ext cx="186734" cy="229160"/>
            <a:chOff x="9550197" y="4523815"/>
            <a:chExt cx="186734" cy="229160"/>
          </a:xfrm>
        </p:grpSpPr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80BB628E-2B02-4B44-AF8F-91CC89FAFA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2150" y="4548132"/>
              <a:ext cx="119518" cy="180763"/>
            </a:xfrm>
            <a:prstGeom prst="line">
              <a:avLst/>
            </a:prstGeom>
            <a:ln w="28575">
              <a:solidFill>
                <a:srgbClr val="9900C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9842435F-00ED-4FA9-BA14-F80231B3FF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2107" y="4523815"/>
              <a:ext cx="64824" cy="48185"/>
            </a:xfrm>
            <a:prstGeom prst="line">
              <a:avLst/>
            </a:prstGeom>
            <a:ln w="28575">
              <a:solidFill>
                <a:srgbClr val="9900C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A6A932D2-5468-42EB-B338-42F4FEB9FD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197" y="4704894"/>
              <a:ext cx="60528" cy="48081"/>
            </a:xfrm>
            <a:prstGeom prst="line">
              <a:avLst/>
            </a:prstGeom>
            <a:ln w="28575">
              <a:solidFill>
                <a:srgbClr val="9900C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5F7697C-BD9F-46A9-B10D-2F22DC155BFF}"/>
              </a:ext>
            </a:extLst>
          </p:cNvPr>
          <p:cNvGrpSpPr/>
          <p:nvPr/>
        </p:nvGrpSpPr>
        <p:grpSpPr>
          <a:xfrm>
            <a:off x="7748588" y="4344505"/>
            <a:ext cx="2034678" cy="1661850"/>
            <a:chOff x="7748588" y="4344505"/>
            <a:chExt cx="2034678" cy="1661850"/>
          </a:xfrm>
        </p:grpSpPr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FE8C6BD-A312-4EEE-9DDE-8CF0491DE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8588" y="4485933"/>
              <a:ext cx="1879010" cy="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89FD4454-AC0E-4908-AAE7-38A924A587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3688" y="4488766"/>
              <a:ext cx="1003412" cy="1517589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Bogen 67">
              <a:extLst>
                <a:ext uri="{FF2B5EF4-FFF2-40B4-BE49-F238E27FC236}">
                  <a16:creationId xmlns:a16="http://schemas.microsoft.com/office/drawing/2014/main" id="{CD7C6D37-11B9-47E9-8B1E-E680A6B38192}"/>
                </a:ext>
              </a:extLst>
            </p:cNvPr>
            <p:cNvSpPr/>
            <p:nvPr/>
          </p:nvSpPr>
          <p:spPr>
            <a:xfrm rot="11484795">
              <a:off x="9483022" y="4344505"/>
              <a:ext cx="300244" cy="288521"/>
            </a:xfrm>
            <a:prstGeom prst="arc">
              <a:avLst>
                <a:gd name="adj1" fmla="val 17675451"/>
                <a:gd name="adj2" fmla="val 20867965"/>
              </a:avLst>
            </a:prstGeom>
            <a:ln w="28575">
              <a:solidFill>
                <a:srgbClr val="0066C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125B0610-265B-4C38-A0EC-69323050D873}"/>
              </a:ext>
            </a:extLst>
          </p:cNvPr>
          <p:cNvSpPr txBox="1"/>
          <p:nvPr/>
        </p:nvSpPr>
        <p:spPr>
          <a:xfrm>
            <a:off x="332562" y="3598869"/>
            <a:ext cx="3248838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Grad berechnen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Abstand messen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=&gt; Punkte ermitteln</a:t>
            </a:r>
          </a:p>
        </p:txBody>
      </p:sp>
    </p:spTree>
    <p:extLst>
      <p:ext uri="{BB962C8B-B14F-4D97-AF65-F5344CB8AC3E}">
        <p14:creationId xmlns:p14="http://schemas.microsoft.com/office/powerpoint/2010/main" val="209138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214F9-7ACC-4039-9CE3-35060173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und 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22ED6-ABDD-4C9A-97C9-F231A4EA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4BE8E-4F01-4B89-AE38-1B9462B2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6E950-93FD-48F1-BD48-D1689EF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15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9D08140-E9EC-452E-8E33-BC2D1F9C171D}"/>
              </a:ext>
            </a:extLst>
          </p:cNvPr>
          <p:cNvSpPr txBox="1">
            <a:spLocks/>
          </p:cNvSpPr>
          <p:nvPr/>
        </p:nvSpPr>
        <p:spPr>
          <a:xfrm>
            <a:off x="990600" y="1690689"/>
            <a:ext cx="10515600" cy="466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+"/>
            </a:pPr>
            <a:r>
              <a:rPr lang="de-DE" sz="2000" dirty="0"/>
              <a:t>Erste Lösungen konnten für bessere Ideen Verworfen werden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de-DE" sz="2000" dirty="0"/>
              <a:t>Tieferes Verständnis aufgebaut für Android OS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de-DE" sz="2000" dirty="0"/>
              <a:t>Kontinuierlicher Fortschritt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de-DE" sz="2000" dirty="0"/>
              <a:t>Leicht anpassungsfähig an verschiedene Endgeräte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de-DE" sz="2000" dirty="0"/>
              <a:t>Nahezu immun gegen Bewegungen des Boards oder der Kamera</a:t>
            </a:r>
          </a:p>
          <a:p>
            <a:pPr>
              <a:buFont typeface="Calibri" panose="020F0502020204030204" pitchFamily="34" charset="0"/>
              <a:buChar char="+"/>
            </a:pPr>
            <a:endParaRPr lang="de-DE" sz="2000" dirty="0"/>
          </a:p>
          <a:p>
            <a:pPr>
              <a:buFont typeface="Calibri" panose="020F0502020204030204" pitchFamily="34" charset="0"/>
              <a:buChar char="-"/>
            </a:pPr>
            <a:r>
              <a:rPr lang="de-DE" sz="2000" dirty="0"/>
              <a:t>Kalibrierung stets notwendig für konkretes Smartphone, verwendetes Board und Pfeile (Farbunterschiede)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de-DE" sz="2000" dirty="0"/>
              <a:t>Pfeile müssen einfarbig sein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de-DE" sz="2000" dirty="0"/>
              <a:t>Aktuell nur ein Pfeil implementiert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de-DE" sz="2000" dirty="0"/>
              <a:t>Genauigkeit ±0.5cm</a:t>
            </a:r>
          </a:p>
        </p:txBody>
      </p:sp>
    </p:spTree>
    <p:extLst>
      <p:ext uri="{BB962C8B-B14F-4D97-AF65-F5344CB8AC3E}">
        <p14:creationId xmlns:p14="http://schemas.microsoft.com/office/powerpoint/2010/main" val="114864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749FA3-7DF1-48D2-AF10-536F6086E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0" y="2770187"/>
            <a:ext cx="6286500" cy="1317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7200" dirty="0"/>
              <a:t>Live Vorführung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A6D90-5126-41ED-93A9-EA829763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38ABF-A7F8-4262-9E27-E5E61116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C5AEE-996A-4DDD-8257-18F2CEEE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16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B2F3113-D049-4C1E-9DBE-110D88DEECB6}"/>
              </a:ext>
            </a:extLst>
          </p:cNvPr>
          <p:cNvSpPr txBox="1">
            <a:spLocks/>
          </p:cNvSpPr>
          <p:nvPr/>
        </p:nvSpPr>
        <p:spPr>
          <a:xfrm>
            <a:off x="6379845" y="1825625"/>
            <a:ext cx="51244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/>
          </a:p>
          <a:p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7723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FEBAE-C817-4614-9A4F-0E6B229B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cs typeface="Times New Roman" panose="02020603050405020304" pitchFamily="18" charset="0"/>
              </a:rPr>
              <a:t>Gliederung</a:t>
            </a:r>
            <a:br>
              <a:rPr lang="de-DE" dirty="0">
                <a:cs typeface="Times New Roman" panose="02020603050405020304" pitchFamily="18" charset="0"/>
              </a:rPr>
            </a:br>
            <a:endParaRPr lang="de-DE" sz="5400" dirty="0">
              <a:cs typeface="Times New Roman" panose="020206030504050203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D73E9-7F64-4C51-8DB1-464B0D33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9F732A-48B9-409F-A266-CD1A566C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17A024-2DCA-4D1C-869F-2B7FD1EE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AB84C5B-2FE1-425A-99AD-66E9D7CF9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739456"/>
              </p:ext>
            </p:extLst>
          </p:nvPr>
        </p:nvGraphicFramePr>
        <p:xfrm>
          <a:off x="488553" y="1027906"/>
          <a:ext cx="11214894" cy="5529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65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214F9-7ACC-4039-9CE3-35060173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40B89B-819B-4244-9A55-22E0898CC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Echtzeit Videoaufnahme einer Dartscheibe analysieren</a:t>
            </a:r>
          </a:p>
          <a:p>
            <a:endParaRPr lang="de-DE" dirty="0"/>
          </a:p>
          <a:p>
            <a:r>
              <a:rPr lang="de-DE" dirty="0"/>
              <a:t>Beobachtete Pfeile &amp; Treffer sicher erkennen (mit </a:t>
            </a:r>
            <a:r>
              <a:rPr lang="de-DE" dirty="0" err="1"/>
              <a:t>OpenCV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Punkte ermitteln und Spielern nach geltenden Regeln zuordnen</a:t>
            </a:r>
          </a:p>
          <a:p>
            <a:endParaRPr lang="de-DE" dirty="0"/>
          </a:p>
          <a:p>
            <a:r>
              <a:rPr lang="de-DE" dirty="0"/>
              <a:t>Plattform: Smartphone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22ED6-ABDD-4C9A-97C9-F231A4EA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4BE8E-4F01-4B89-AE38-1B9462B2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6E950-93FD-48F1-BD48-D1689EF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57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3D0077CA-9DCB-41A3-81C7-D61A788B9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571426"/>
              </p:ext>
            </p:extLst>
          </p:nvPr>
        </p:nvGraphicFramePr>
        <p:xfrm>
          <a:off x="838201" y="719666"/>
          <a:ext cx="10306049" cy="5252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4C2214F9-7ACC-4039-9CE3-35060173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Meilensteine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22ED6-ABDD-4C9A-97C9-F231A4EA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4BE8E-4F01-4B89-AE38-1B9462B2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6E950-93FD-48F1-BD48-D1689EF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77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214F9-7ACC-4039-9CE3-35060173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 Lösung</a:t>
            </a:r>
            <a:br>
              <a:rPr lang="de-DE" dirty="0"/>
            </a:br>
            <a:r>
              <a:rPr lang="de-DE" sz="2400" dirty="0"/>
              <a:t>Programmablauf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22ED6-ABDD-4C9A-97C9-F231A4EA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4BE8E-4F01-4B89-AE38-1B9462B2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6E950-93FD-48F1-BD48-D1689EF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5</a:t>
            </a:fld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76B0AF8-45AB-4E0B-801A-B20B48BC10FC}"/>
              </a:ext>
            </a:extLst>
          </p:cNvPr>
          <p:cNvSpPr/>
          <p:nvPr/>
        </p:nvSpPr>
        <p:spPr>
          <a:xfrm>
            <a:off x="1716088" y="1689100"/>
            <a:ext cx="1971675" cy="79057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4BEBA21-3246-4BE8-A9D7-66CB418216D9}"/>
              </a:ext>
            </a:extLst>
          </p:cNvPr>
          <p:cNvSpPr/>
          <p:nvPr/>
        </p:nvSpPr>
        <p:spPr>
          <a:xfrm>
            <a:off x="1716088" y="2638425"/>
            <a:ext cx="1971675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Spieleinstellungen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6BAB0FD-C72B-4A45-AAC5-27CB412CA551}"/>
              </a:ext>
            </a:extLst>
          </p:cNvPr>
          <p:cNvSpPr/>
          <p:nvPr/>
        </p:nvSpPr>
        <p:spPr>
          <a:xfrm>
            <a:off x="1716087" y="3590925"/>
            <a:ext cx="1971675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Kalibrierung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34455B4C-6AC6-4EF3-AD58-D4B2F32D48D8}"/>
              </a:ext>
            </a:extLst>
          </p:cNvPr>
          <p:cNvSpPr/>
          <p:nvPr/>
        </p:nvSpPr>
        <p:spPr>
          <a:xfrm>
            <a:off x="1716087" y="4540250"/>
            <a:ext cx="1971675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Spielen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48BD43A-1543-4882-99D9-0E622C3CB0B9}"/>
              </a:ext>
            </a:extLst>
          </p:cNvPr>
          <p:cNvSpPr/>
          <p:nvPr/>
        </p:nvSpPr>
        <p:spPr>
          <a:xfrm>
            <a:off x="1716087" y="5448300"/>
            <a:ext cx="1971675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Gewinnen</a:t>
            </a:r>
          </a:p>
        </p:txBody>
      </p:sp>
      <p:sp>
        <p:nvSpPr>
          <p:cNvPr id="35" name="Bogen 34">
            <a:extLst>
              <a:ext uri="{FF2B5EF4-FFF2-40B4-BE49-F238E27FC236}">
                <a16:creationId xmlns:a16="http://schemas.microsoft.com/office/drawing/2014/main" id="{7BDC524D-0357-4F08-982A-DC8F3B18A773}"/>
              </a:ext>
            </a:extLst>
          </p:cNvPr>
          <p:cNvSpPr/>
          <p:nvPr/>
        </p:nvSpPr>
        <p:spPr>
          <a:xfrm rot="10800000" flipH="1">
            <a:off x="3344861" y="2255832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904B5017-864B-4267-B929-793573D459A1}"/>
              </a:ext>
            </a:extLst>
          </p:cNvPr>
          <p:cNvSpPr/>
          <p:nvPr/>
        </p:nvSpPr>
        <p:spPr>
          <a:xfrm rot="10800000" flipH="1">
            <a:off x="3351211" y="3189280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Bogen 37">
            <a:extLst>
              <a:ext uri="{FF2B5EF4-FFF2-40B4-BE49-F238E27FC236}">
                <a16:creationId xmlns:a16="http://schemas.microsoft.com/office/drawing/2014/main" id="{BFE75DA9-DB2D-4022-B78D-D079E57E6ACD}"/>
              </a:ext>
            </a:extLst>
          </p:cNvPr>
          <p:cNvSpPr/>
          <p:nvPr/>
        </p:nvSpPr>
        <p:spPr>
          <a:xfrm rot="10800000" flipH="1">
            <a:off x="3351211" y="4121142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Bogen 38">
            <a:extLst>
              <a:ext uri="{FF2B5EF4-FFF2-40B4-BE49-F238E27FC236}">
                <a16:creationId xmlns:a16="http://schemas.microsoft.com/office/drawing/2014/main" id="{70E10EF3-2A0F-440F-A034-4E68DE74FCAB}"/>
              </a:ext>
            </a:extLst>
          </p:cNvPr>
          <p:cNvSpPr/>
          <p:nvPr/>
        </p:nvSpPr>
        <p:spPr>
          <a:xfrm rot="10800000" flipH="1">
            <a:off x="3344067" y="5063329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0F9158CA-343E-4293-9DF0-B28AC297E30C}"/>
              </a:ext>
            </a:extLst>
          </p:cNvPr>
          <p:cNvCxnSpPr>
            <a:cxnSpLocks/>
            <a:stCxn id="16" idx="1"/>
            <a:endCxn id="12" idx="1"/>
          </p:cNvCxnSpPr>
          <p:nvPr/>
        </p:nvCxnSpPr>
        <p:spPr>
          <a:xfrm rot="10800000" flipH="1">
            <a:off x="1716086" y="2084388"/>
            <a:ext cx="1" cy="375920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" name="Grafik 44">
            <a:extLst>
              <a:ext uri="{FF2B5EF4-FFF2-40B4-BE49-F238E27FC236}">
                <a16:creationId xmlns:a16="http://schemas.microsoft.com/office/drawing/2014/main" id="{5FAEE728-F6D9-42C8-B52B-206B301F8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9000"/>
            <a:ext cx="2728421" cy="57600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238329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214F9-7ACC-4039-9CE3-35060173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 Lösung</a:t>
            </a:r>
            <a:br>
              <a:rPr lang="de-DE" dirty="0"/>
            </a:br>
            <a:r>
              <a:rPr lang="de-DE" sz="2400" dirty="0"/>
              <a:t>Programmablauf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22ED6-ABDD-4C9A-97C9-F231A4EA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4BE8E-4F01-4B89-AE38-1B9462B2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6E950-93FD-48F1-BD48-D1689EF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6</a:t>
            </a:fld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76B0AF8-45AB-4E0B-801A-B20B48BC10FC}"/>
              </a:ext>
            </a:extLst>
          </p:cNvPr>
          <p:cNvSpPr/>
          <p:nvPr/>
        </p:nvSpPr>
        <p:spPr>
          <a:xfrm>
            <a:off x="1716088" y="1690688"/>
            <a:ext cx="1971675" cy="7905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4BEBA21-3246-4BE8-A9D7-66CB418216D9}"/>
              </a:ext>
            </a:extLst>
          </p:cNvPr>
          <p:cNvSpPr/>
          <p:nvPr/>
        </p:nvSpPr>
        <p:spPr>
          <a:xfrm>
            <a:off x="1716088" y="2640013"/>
            <a:ext cx="1971675" cy="79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Spieleinstellungen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6BAB0FD-C72B-4A45-AAC5-27CB412CA551}"/>
              </a:ext>
            </a:extLst>
          </p:cNvPr>
          <p:cNvSpPr/>
          <p:nvPr/>
        </p:nvSpPr>
        <p:spPr>
          <a:xfrm>
            <a:off x="1716087" y="3592513"/>
            <a:ext cx="1971675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Kalibrierung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34455B4C-6AC6-4EF3-AD58-D4B2F32D48D8}"/>
              </a:ext>
            </a:extLst>
          </p:cNvPr>
          <p:cNvSpPr/>
          <p:nvPr/>
        </p:nvSpPr>
        <p:spPr>
          <a:xfrm>
            <a:off x="1716087" y="4541838"/>
            <a:ext cx="1971675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Spielen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48BD43A-1543-4882-99D9-0E622C3CB0B9}"/>
              </a:ext>
            </a:extLst>
          </p:cNvPr>
          <p:cNvSpPr/>
          <p:nvPr/>
        </p:nvSpPr>
        <p:spPr>
          <a:xfrm>
            <a:off x="1716087" y="5449888"/>
            <a:ext cx="1971675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Gewinnen</a:t>
            </a:r>
          </a:p>
        </p:txBody>
      </p:sp>
      <p:sp>
        <p:nvSpPr>
          <p:cNvPr id="35" name="Bogen 34">
            <a:extLst>
              <a:ext uri="{FF2B5EF4-FFF2-40B4-BE49-F238E27FC236}">
                <a16:creationId xmlns:a16="http://schemas.microsoft.com/office/drawing/2014/main" id="{7BDC524D-0357-4F08-982A-DC8F3B18A773}"/>
              </a:ext>
            </a:extLst>
          </p:cNvPr>
          <p:cNvSpPr/>
          <p:nvPr/>
        </p:nvSpPr>
        <p:spPr>
          <a:xfrm rot="10800000" flipH="1">
            <a:off x="3344861" y="2257420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904B5017-864B-4267-B929-793573D459A1}"/>
              </a:ext>
            </a:extLst>
          </p:cNvPr>
          <p:cNvSpPr/>
          <p:nvPr/>
        </p:nvSpPr>
        <p:spPr>
          <a:xfrm rot="10800000" flipH="1">
            <a:off x="3351211" y="3190868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Bogen 37">
            <a:extLst>
              <a:ext uri="{FF2B5EF4-FFF2-40B4-BE49-F238E27FC236}">
                <a16:creationId xmlns:a16="http://schemas.microsoft.com/office/drawing/2014/main" id="{BFE75DA9-DB2D-4022-B78D-D079E57E6ACD}"/>
              </a:ext>
            </a:extLst>
          </p:cNvPr>
          <p:cNvSpPr/>
          <p:nvPr/>
        </p:nvSpPr>
        <p:spPr>
          <a:xfrm rot="10800000" flipH="1">
            <a:off x="3351211" y="4122730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Bogen 38">
            <a:extLst>
              <a:ext uri="{FF2B5EF4-FFF2-40B4-BE49-F238E27FC236}">
                <a16:creationId xmlns:a16="http://schemas.microsoft.com/office/drawing/2014/main" id="{70E10EF3-2A0F-440F-A034-4E68DE74FCAB}"/>
              </a:ext>
            </a:extLst>
          </p:cNvPr>
          <p:cNvSpPr/>
          <p:nvPr/>
        </p:nvSpPr>
        <p:spPr>
          <a:xfrm rot="10800000" flipH="1">
            <a:off x="3344067" y="5064917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0F9158CA-343E-4293-9DF0-B28AC297E30C}"/>
              </a:ext>
            </a:extLst>
          </p:cNvPr>
          <p:cNvCxnSpPr>
            <a:cxnSpLocks/>
            <a:stCxn id="16" idx="1"/>
            <a:endCxn id="12" idx="1"/>
          </p:cNvCxnSpPr>
          <p:nvPr/>
        </p:nvCxnSpPr>
        <p:spPr>
          <a:xfrm rot="10800000" flipH="1">
            <a:off x="1716086" y="2085976"/>
            <a:ext cx="1" cy="375920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AC9A8C00-6673-4C01-8D78-5774972DB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9000"/>
            <a:ext cx="2728421" cy="57600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87056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214F9-7ACC-4039-9CE3-35060173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 Lösung</a:t>
            </a:r>
            <a:br>
              <a:rPr lang="de-DE" dirty="0"/>
            </a:br>
            <a:r>
              <a:rPr lang="de-DE" sz="2400" dirty="0"/>
              <a:t>Programmablauf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22ED6-ABDD-4C9A-97C9-F231A4EA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4BE8E-4F01-4B89-AE38-1B9462B2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6E950-93FD-48F1-BD48-D1689EF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7</a:t>
            </a:fld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76B0AF8-45AB-4E0B-801A-B20B48BC10FC}"/>
              </a:ext>
            </a:extLst>
          </p:cNvPr>
          <p:cNvSpPr/>
          <p:nvPr/>
        </p:nvSpPr>
        <p:spPr>
          <a:xfrm>
            <a:off x="1716088" y="1690688"/>
            <a:ext cx="1971675" cy="7905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4BEBA21-3246-4BE8-A9D7-66CB418216D9}"/>
              </a:ext>
            </a:extLst>
          </p:cNvPr>
          <p:cNvSpPr/>
          <p:nvPr/>
        </p:nvSpPr>
        <p:spPr>
          <a:xfrm>
            <a:off x="1716088" y="2640013"/>
            <a:ext cx="1971675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Spieleinstellungen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6BAB0FD-C72B-4A45-AAC5-27CB412CA551}"/>
              </a:ext>
            </a:extLst>
          </p:cNvPr>
          <p:cNvSpPr/>
          <p:nvPr/>
        </p:nvSpPr>
        <p:spPr>
          <a:xfrm>
            <a:off x="1716087" y="3592513"/>
            <a:ext cx="1971675" cy="79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Kalibrierung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34455B4C-6AC6-4EF3-AD58-D4B2F32D48D8}"/>
              </a:ext>
            </a:extLst>
          </p:cNvPr>
          <p:cNvSpPr/>
          <p:nvPr/>
        </p:nvSpPr>
        <p:spPr>
          <a:xfrm>
            <a:off x="1716087" y="4541838"/>
            <a:ext cx="1971675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Spielen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48BD43A-1543-4882-99D9-0E622C3CB0B9}"/>
              </a:ext>
            </a:extLst>
          </p:cNvPr>
          <p:cNvSpPr/>
          <p:nvPr/>
        </p:nvSpPr>
        <p:spPr>
          <a:xfrm>
            <a:off x="1716087" y="5449888"/>
            <a:ext cx="1971675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Gewinnen</a:t>
            </a:r>
          </a:p>
        </p:txBody>
      </p:sp>
      <p:sp>
        <p:nvSpPr>
          <p:cNvPr id="35" name="Bogen 34">
            <a:extLst>
              <a:ext uri="{FF2B5EF4-FFF2-40B4-BE49-F238E27FC236}">
                <a16:creationId xmlns:a16="http://schemas.microsoft.com/office/drawing/2014/main" id="{7BDC524D-0357-4F08-982A-DC8F3B18A773}"/>
              </a:ext>
            </a:extLst>
          </p:cNvPr>
          <p:cNvSpPr/>
          <p:nvPr/>
        </p:nvSpPr>
        <p:spPr>
          <a:xfrm rot="10800000" flipH="1">
            <a:off x="3344861" y="2257420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904B5017-864B-4267-B929-793573D459A1}"/>
              </a:ext>
            </a:extLst>
          </p:cNvPr>
          <p:cNvSpPr/>
          <p:nvPr/>
        </p:nvSpPr>
        <p:spPr>
          <a:xfrm rot="10800000" flipH="1">
            <a:off x="3351211" y="3190868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Bogen 37">
            <a:extLst>
              <a:ext uri="{FF2B5EF4-FFF2-40B4-BE49-F238E27FC236}">
                <a16:creationId xmlns:a16="http://schemas.microsoft.com/office/drawing/2014/main" id="{BFE75DA9-DB2D-4022-B78D-D079E57E6ACD}"/>
              </a:ext>
            </a:extLst>
          </p:cNvPr>
          <p:cNvSpPr/>
          <p:nvPr/>
        </p:nvSpPr>
        <p:spPr>
          <a:xfrm rot="10800000" flipH="1">
            <a:off x="3351211" y="4122730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Bogen 38">
            <a:extLst>
              <a:ext uri="{FF2B5EF4-FFF2-40B4-BE49-F238E27FC236}">
                <a16:creationId xmlns:a16="http://schemas.microsoft.com/office/drawing/2014/main" id="{70E10EF3-2A0F-440F-A034-4E68DE74FCAB}"/>
              </a:ext>
            </a:extLst>
          </p:cNvPr>
          <p:cNvSpPr/>
          <p:nvPr/>
        </p:nvSpPr>
        <p:spPr>
          <a:xfrm rot="10800000" flipH="1">
            <a:off x="3344067" y="5064917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0F9158CA-343E-4293-9DF0-B28AC297E30C}"/>
              </a:ext>
            </a:extLst>
          </p:cNvPr>
          <p:cNvCxnSpPr>
            <a:cxnSpLocks/>
            <a:stCxn id="16" idx="1"/>
            <a:endCxn id="12" idx="1"/>
          </p:cNvCxnSpPr>
          <p:nvPr/>
        </p:nvCxnSpPr>
        <p:spPr>
          <a:xfrm rot="10800000" flipH="1">
            <a:off x="1716086" y="2085976"/>
            <a:ext cx="1" cy="375920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DCCC1700-836D-4597-ABAC-349F5E0D5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9000"/>
            <a:ext cx="2728421" cy="57600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153772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214F9-7ACC-4039-9CE3-35060173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 Lösung</a:t>
            </a:r>
            <a:br>
              <a:rPr lang="de-DE" dirty="0"/>
            </a:br>
            <a:r>
              <a:rPr lang="de-DE" sz="2400" dirty="0"/>
              <a:t>Programmablauf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22ED6-ABDD-4C9A-97C9-F231A4EA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4BE8E-4F01-4B89-AE38-1B9462B2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6E950-93FD-48F1-BD48-D1689EF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8</a:t>
            </a:fld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76B0AF8-45AB-4E0B-801A-B20B48BC10FC}"/>
              </a:ext>
            </a:extLst>
          </p:cNvPr>
          <p:cNvSpPr/>
          <p:nvPr/>
        </p:nvSpPr>
        <p:spPr>
          <a:xfrm>
            <a:off x="1716086" y="1698625"/>
            <a:ext cx="1971675" cy="7905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4BEBA21-3246-4BE8-A9D7-66CB418216D9}"/>
              </a:ext>
            </a:extLst>
          </p:cNvPr>
          <p:cNvSpPr/>
          <p:nvPr/>
        </p:nvSpPr>
        <p:spPr>
          <a:xfrm>
            <a:off x="1716088" y="2638425"/>
            <a:ext cx="1971675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Spieleinstellungen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6BAB0FD-C72B-4A45-AAC5-27CB412CA551}"/>
              </a:ext>
            </a:extLst>
          </p:cNvPr>
          <p:cNvSpPr/>
          <p:nvPr/>
        </p:nvSpPr>
        <p:spPr>
          <a:xfrm>
            <a:off x="1716087" y="3590925"/>
            <a:ext cx="1971675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Kalibrierung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34455B4C-6AC6-4EF3-AD58-D4B2F32D48D8}"/>
              </a:ext>
            </a:extLst>
          </p:cNvPr>
          <p:cNvSpPr/>
          <p:nvPr/>
        </p:nvSpPr>
        <p:spPr>
          <a:xfrm>
            <a:off x="1716087" y="4540250"/>
            <a:ext cx="1971675" cy="79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Spielen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48BD43A-1543-4882-99D9-0E622C3CB0B9}"/>
              </a:ext>
            </a:extLst>
          </p:cNvPr>
          <p:cNvSpPr/>
          <p:nvPr/>
        </p:nvSpPr>
        <p:spPr>
          <a:xfrm>
            <a:off x="1716087" y="5448300"/>
            <a:ext cx="1971675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Gewinnen</a:t>
            </a:r>
          </a:p>
        </p:txBody>
      </p:sp>
      <p:sp>
        <p:nvSpPr>
          <p:cNvPr id="35" name="Bogen 34">
            <a:extLst>
              <a:ext uri="{FF2B5EF4-FFF2-40B4-BE49-F238E27FC236}">
                <a16:creationId xmlns:a16="http://schemas.microsoft.com/office/drawing/2014/main" id="{7BDC524D-0357-4F08-982A-DC8F3B18A773}"/>
              </a:ext>
            </a:extLst>
          </p:cNvPr>
          <p:cNvSpPr/>
          <p:nvPr/>
        </p:nvSpPr>
        <p:spPr>
          <a:xfrm rot="10800000" flipH="1">
            <a:off x="3344861" y="2255832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904B5017-864B-4267-B929-793573D459A1}"/>
              </a:ext>
            </a:extLst>
          </p:cNvPr>
          <p:cNvSpPr/>
          <p:nvPr/>
        </p:nvSpPr>
        <p:spPr>
          <a:xfrm rot="10800000" flipH="1">
            <a:off x="3351211" y="3189280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Bogen 37">
            <a:extLst>
              <a:ext uri="{FF2B5EF4-FFF2-40B4-BE49-F238E27FC236}">
                <a16:creationId xmlns:a16="http://schemas.microsoft.com/office/drawing/2014/main" id="{BFE75DA9-DB2D-4022-B78D-D079E57E6ACD}"/>
              </a:ext>
            </a:extLst>
          </p:cNvPr>
          <p:cNvSpPr/>
          <p:nvPr/>
        </p:nvSpPr>
        <p:spPr>
          <a:xfrm rot="10800000" flipH="1">
            <a:off x="3351211" y="4121142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Bogen 38">
            <a:extLst>
              <a:ext uri="{FF2B5EF4-FFF2-40B4-BE49-F238E27FC236}">
                <a16:creationId xmlns:a16="http://schemas.microsoft.com/office/drawing/2014/main" id="{70E10EF3-2A0F-440F-A034-4E68DE74FCAB}"/>
              </a:ext>
            </a:extLst>
          </p:cNvPr>
          <p:cNvSpPr/>
          <p:nvPr/>
        </p:nvSpPr>
        <p:spPr>
          <a:xfrm rot="10800000" flipH="1">
            <a:off x="3344067" y="5063329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0F9158CA-343E-4293-9DF0-B28AC297E30C}"/>
              </a:ext>
            </a:extLst>
          </p:cNvPr>
          <p:cNvCxnSpPr>
            <a:cxnSpLocks/>
          </p:cNvCxnSpPr>
          <p:nvPr/>
        </p:nvCxnSpPr>
        <p:spPr>
          <a:xfrm rot="10800000">
            <a:off x="1716087" y="2084389"/>
            <a:ext cx="1" cy="3749675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2ACB7812-1230-4742-8C57-25D3ED8AC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9000"/>
            <a:ext cx="2728421" cy="57600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203747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214F9-7ACC-4039-9CE3-35060173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Theoretische Lösung</a:t>
            </a:r>
            <a:br>
              <a:rPr lang="de-DE" dirty="0"/>
            </a:br>
            <a:r>
              <a:rPr lang="de-DE" sz="2400" dirty="0"/>
              <a:t>Programmablauf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822ED6-ABDD-4C9A-97C9-F231A4EA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09.07.2021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4BE8E-4F01-4B89-AE38-1B9462B2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Autoren: Andreas Voigt, Ricardo Lissner, Hannes Hoffmann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56E950-93FD-48F1-BD48-D1689EF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3C3D-AD4E-4569-A516-5222DBB9149C}" type="slidenum">
              <a:rPr lang="de-DE" smtClean="0"/>
              <a:t>9</a:t>
            </a:fld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76B0AF8-45AB-4E0B-801A-B20B48BC10FC}"/>
              </a:ext>
            </a:extLst>
          </p:cNvPr>
          <p:cNvSpPr/>
          <p:nvPr/>
        </p:nvSpPr>
        <p:spPr>
          <a:xfrm>
            <a:off x="1716088" y="1690688"/>
            <a:ext cx="1971675" cy="7905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4BEBA21-3246-4BE8-A9D7-66CB418216D9}"/>
              </a:ext>
            </a:extLst>
          </p:cNvPr>
          <p:cNvSpPr/>
          <p:nvPr/>
        </p:nvSpPr>
        <p:spPr>
          <a:xfrm>
            <a:off x="1716088" y="2640013"/>
            <a:ext cx="1971675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Spieleinstellungen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6BAB0FD-C72B-4A45-AAC5-27CB412CA551}"/>
              </a:ext>
            </a:extLst>
          </p:cNvPr>
          <p:cNvSpPr/>
          <p:nvPr/>
        </p:nvSpPr>
        <p:spPr>
          <a:xfrm>
            <a:off x="1716087" y="3592513"/>
            <a:ext cx="1971675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Kalibrierung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34455B4C-6AC6-4EF3-AD58-D4B2F32D48D8}"/>
              </a:ext>
            </a:extLst>
          </p:cNvPr>
          <p:cNvSpPr/>
          <p:nvPr/>
        </p:nvSpPr>
        <p:spPr>
          <a:xfrm>
            <a:off x="1716087" y="4541838"/>
            <a:ext cx="1971675" cy="7905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Spielen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48BD43A-1543-4882-99D9-0E622C3CB0B9}"/>
              </a:ext>
            </a:extLst>
          </p:cNvPr>
          <p:cNvSpPr/>
          <p:nvPr/>
        </p:nvSpPr>
        <p:spPr>
          <a:xfrm>
            <a:off x="1716087" y="5449888"/>
            <a:ext cx="1971675" cy="790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Gewinnen</a:t>
            </a:r>
          </a:p>
        </p:txBody>
      </p:sp>
      <p:sp>
        <p:nvSpPr>
          <p:cNvPr id="35" name="Bogen 34">
            <a:extLst>
              <a:ext uri="{FF2B5EF4-FFF2-40B4-BE49-F238E27FC236}">
                <a16:creationId xmlns:a16="http://schemas.microsoft.com/office/drawing/2014/main" id="{7BDC524D-0357-4F08-982A-DC8F3B18A773}"/>
              </a:ext>
            </a:extLst>
          </p:cNvPr>
          <p:cNvSpPr/>
          <p:nvPr/>
        </p:nvSpPr>
        <p:spPr>
          <a:xfrm rot="10800000" flipH="1">
            <a:off x="3344861" y="2257420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904B5017-864B-4267-B929-793573D459A1}"/>
              </a:ext>
            </a:extLst>
          </p:cNvPr>
          <p:cNvSpPr/>
          <p:nvPr/>
        </p:nvSpPr>
        <p:spPr>
          <a:xfrm rot="10800000" flipH="1">
            <a:off x="3351211" y="3190868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Bogen 37">
            <a:extLst>
              <a:ext uri="{FF2B5EF4-FFF2-40B4-BE49-F238E27FC236}">
                <a16:creationId xmlns:a16="http://schemas.microsoft.com/office/drawing/2014/main" id="{BFE75DA9-DB2D-4022-B78D-D079E57E6ACD}"/>
              </a:ext>
            </a:extLst>
          </p:cNvPr>
          <p:cNvSpPr/>
          <p:nvPr/>
        </p:nvSpPr>
        <p:spPr>
          <a:xfrm rot="10800000" flipH="1">
            <a:off x="3351211" y="4122730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Bogen 38">
            <a:extLst>
              <a:ext uri="{FF2B5EF4-FFF2-40B4-BE49-F238E27FC236}">
                <a16:creationId xmlns:a16="http://schemas.microsoft.com/office/drawing/2014/main" id="{70E10EF3-2A0F-440F-A034-4E68DE74FCAB}"/>
              </a:ext>
            </a:extLst>
          </p:cNvPr>
          <p:cNvSpPr/>
          <p:nvPr/>
        </p:nvSpPr>
        <p:spPr>
          <a:xfrm rot="10800000" flipH="1">
            <a:off x="3344067" y="5064917"/>
            <a:ext cx="687389" cy="650879"/>
          </a:xfrm>
          <a:prstGeom prst="arc">
            <a:avLst>
              <a:gd name="adj1" fmla="val 16200000"/>
              <a:gd name="adj2" fmla="val 5421557"/>
            </a:avLst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0F9158CA-343E-4293-9DF0-B28AC297E30C}"/>
              </a:ext>
            </a:extLst>
          </p:cNvPr>
          <p:cNvCxnSpPr>
            <a:cxnSpLocks/>
            <a:stCxn id="16" idx="1"/>
            <a:endCxn id="12" idx="1"/>
          </p:cNvCxnSpPr>
          <p:nvPr/>
        </p:nvCxnSpPr>
        <p:spPr>
          <a:xfrm rot="10800000" flipH="1">
            <a:off x="1716086" y="2085976"/>
            <a:ext cx="1" cy="375920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B93DCD8A-4643-4A81-B482-601D58A96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9000"/>
            <a:ext cx="2728421" cy="576000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103390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679</Words>
  <Application>Microsoft Office PowerPoint</Application>
  <PresentationFormat>Breitbild</PresentationFormat>
  <Paragraphs>244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1_Office</vt:lpstr>
      <vt:lpstr>Darts Tracker</vt:lpstr>
      <vt:lpstr>Gliederung </vt:lpstr>
      <vt:lpstr>Aufgabenstellung </vt:lpstr>
      <vt:lpstr>Meilensteine </vt:lpstr>
      <vt:lpstr>Theoretische Lösung Programmablauf</vt:lpstr>
      <vt:lpstr>Theoretische Lösung Programmablauf</vt:lpstr>
      <vt:lpstr>Theoretische Lösung Programmablauf</vt:lpstr>
      <vt:lpstr>Theoretische Lösung Programmablauf</vt:lpstr>
      <vt:lpstr>Theoretische Lösung Programmablauf</vt:lpstr>
      <vt:lpstr>Theoretische Lösung Ablauf Live Detektion</vt:lpstr>
      <vt:lpstr>Theoretische Lösung Ablauf Live Detektion</vt:lpstr>
      <vt:lpstr>Theoretische Lösung Ablauf Live Detektion</vt:lpstr>
      <vt:lpstr>Theoretische Lösung Ablauf Live Detektion</vt:lpstr>
      <vt:lpstr>Theoretische Lösung Ablauf Live Detektion</vt:lpstr>
      <vt:lpstr>Fazit und 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Voigt</dc:creator>
  <cp:lastModifiedBy>Hannes Hoffmann</cp:lastModifiedBy>
  <cp:revision>364</cp:revision>
  <dcterms:created xsi:type="dcterms:W3CDTF">2020-11-10T07:29:00Z</dcterms:created>
  <dcterms:modified xsi:type="dcterms:W3CDTF">2021-07-09T01:31:32Z</dcterms:modified>
</cp:coreProperties>
</file>