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8418-44E5-47B0-A941-B30F1604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4F648-5A97-4EEE-AFA4-08229765F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A907-58D1-4FAC-A9EA-AD77FC3F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4F3E-31CB-484D-9066-749F9007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8FD5-8789-4D12-8FE1-7D057DBD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1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21D1-BAC5-4DCD-9C20-B4FD8C43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B3FBB-9B3E-469B-9C89-836C15D9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AC52-01AF-4CA1-A3C7-9AAFEB78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8594-F81F-4B01-A66E-1638A919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02A7-7482-405F-B6AF-01F602E6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8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EF3BC-00A8-42E3-A7F9-EBB055CF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F6CA4-F905-4A3D-A0A0-74B1B5E54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C383-7B00-4C71-93EA-799EF461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BD6D-F9E0-424A-9BED-59878DF5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E4B5-3F03-4D84-A2AB-DE73F984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ED88-644B-4FCC-BC3B-F7D3EC17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E44D-09F1-4E57-A298-C53A4770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0E04-6DDE-4294-B079-1431AF84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6607-EDF1-4DEC-B471-04886A98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9097-489A-4B41-B5F2-F09FCBED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1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3155-A5FE-4EB7-A911-CBED0848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38082-45AF-493D-9C57-D35246F6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079A-DE04-494E-9B6F-DC218ACF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0227-3486-46BA-B093-F3E3F903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8474D-4E4F-4DF3-8DA3-129D231C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4663-152F-4661-B98F-231CACC2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3F51-7F95-4F8F-BDA6-53974A1AC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9BC1-FF1C-4498-BEC9-34622946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FA952-4AE5-4C38-BFDA-8BDE932F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B0424-094C-4F47-B00E-3FFD477C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E209-825A-4BC5-B18A-2F72CA11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7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A9B3-971C-45D9-90F2-6093617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4642-070A-4BCF-87A0-5AC644F9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DD98A-73C8-4D75-B968-27769E34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C39C4-A959-4FB0-8F1C-9B1F639BE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F94AB-9A1C-4AE7-934F-7F1B9772F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CD999-BD0C-4F10-B828-217407F8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E673A-28C8-4DFE-9688-A0438D2A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E260A-34C1-42D1-AF4A-7D9E7BF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8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8708-1EC4-4C5F-95FF-36AB6D8F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7A143-29B8-48D6-BF1F-0C14BF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E9510-EB3D-4A69-A82A-41D44B51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AB038-DAB5-4F07-8178-FB3FEDDC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0C88B-7D96-4085-9A8C-3B65506C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CBBC5-8AE9-4CA2-B426-54485AD0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746D1-D8A1-455F-855A-2212A867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0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B1AE-1058-47E9-AB74-866122C4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A05E-1B92-424A-A2E4-995E00CD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02AF2-8685-48A5-8366-5175BEB2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F6E08-94AD-4FCF-99CB-294BAAD5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7122-6FCF-46A3-97B3-0F69C18E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FC0E9-84B5-4D50-B074-8FE4A2AB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BD2-8660-44A4-86EF-D4BDCE35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CEC7B-BC87-422B-9DF3-603672E9E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0301B-8FE8-4FCA-83B5-40A820E1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3CA0C-1F66-4ED5-AF2A-21287DC5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A7A11-6121-4057-8989-4E19D2D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2D9A7-1F79-4E23-A5F7-F0F6559D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0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8CB63-FE0D-4AAC-A4C1-44A2D448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86294-EBC8-43CA-8E0E-04D1E5A9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F2C3-EF95-4872-ACB2-98D82B95A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CEE1-17D3-456E-8A1C-F3EED4D0BEF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509B-FB77-402F-AD5C-176200A37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DC37-A726-440D-BD35-E16022E2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FCDA-5B4C-4C31-A14A-D64F3EBF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1C0240-6D10-4624-BEE7-0EF74D7B31EA}"/>
              </a:ext>
            </a:extLst>
          </p:cNvPr>
          <p:cNvSpPr/>
          <p:nvPr/>
        </p:nvSpPr>
        <p:spPr>
          <a:xfrm>
            <a:off x="702365" y="715617"/>
            <a:ext cx="10508974" cy="5102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527578-6D91-486D-BE9E-0E5223C1A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57156"/>
              </p:ext>
            </p:extLst>
          </p:nvPr>
        </p:nvGraphicFramePr>
        <p:xfrm>
          <a:off x="1133061" y="1305337"/>
          <a:ext cx="9925878" cy="154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626">
                  <a:extLst>
                    <a:ext uri="{9D8B030D-6E8A-4147-A177-3AD203B41FA5}">
                      <a16:colId xmlns:a16="http://schemas.microsoft.com/office/drawing/2014/main" val="2652812177"/>
                    </a:ext>
                  </a:extLst>
                </a:gridCol>
                <a:gridCol w="3308626">
                  <a:extLst>
                    <a:ext uri="{9D8B030D-6E8A-4147-A177-3AD203B41FA5}">
                      <a16:colId xmlns:a16="http://schemas.microsoft.com/office/drawing/2014/main" val="3802938670"/>
                    </a:ext>
                  </a:extLst>
                </a:gridCol>
                <a:gridCol w="3308626">
                  <a:extLst>
                    <a:ext uri="{9D8B030D-6E8A-4147-A177-3AD203B41FA5}">
                      <a16:colId xmlns:a16="http://schemas.microsoft.com/office/drawing/2014/main" val="540219782"/>
                    </a:ext>
                  </a:extLst>
                </a:gridCol>
              </a:tblGrid>
              <a:tr h="385970">
                <a:tc>
                  <a:txBody>
                    <a:bodyPr/>
                    <a:lstStyle/>
                    <a:p>
                      <a:r>
                        <a:rPr lang="en-IN" dirty="0"/>
                        <a:t>Investor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Power BI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51449"/>
                  </a:ext>
                </a:extLst>
              </a:tr>
              <a:tr h="385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8492"/>
                  </a:ext>
                </a:extLst>
              </a:tr>
              <a:tr h="385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31148"/>
                  </a:ext>
                </a:extLst>
              </a:tr>
              <a:tr h="3859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3425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3634194-C601-47BD-8389-C547E5354E6F}"/>
              </a:ext>
            </a:extLst>
          </p:cNvPr>
          <p:cNvSpPr/>
          <p:nvPr/>
        </p:nvSpPr>
        <p:spPr>
          <a:xfrm>
            <a:off x="9382539" y="834887"/>
            <a:ext cx="1656522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7016D-4492-4700-8DAE-45FBC0736791}"/>
              </a:ext>
            </a:extLst>
          </p:cNvPr>
          <p:cNvSpPr/>
          <p:nvPr/>
        </p:nvSpPr>
        <p:spPr>
          <a:xfrm>
            <a:off x="3286539" y="2504660"/>
            <a:ext cx="5711687" cy="239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8261F-74F1-4AE6-BBFB-48EA4E4C6B7D}"/>
              </a:ext>
            </a:extLst>
          </p:cNvPr>
          <p:cNvSpPr/>
          <p:nvPr/>
        </p:nvSpPr>
        <p:spPr>
          <a:xfrm>
            <a:off x="3591338" y="2849217"/>
            <a:ext cx="5022573" cy="344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Invertor ID Dropdown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59F40-0926-4DEE-A699-2AA2D2729DEE}"/>
              </a:ext>
            </a:extLst>
          </p:cNvPr>
          <p:cNvSpPr/>
          <p:nvPr/>
        </p:nvSpPr>
        <p:spPr>
          <a:xfrm>
            <a:off x="3591339" y="3366052"/>
            <a:ext cx="5022574" cy="834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Power BI URL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8F5FB-F06A-4257-BF8C-FE77C2B88F44}"/>
              </a:ext>
            </a:extLst>
          </p:cNvPr>
          <p:cNvSpPr/>
          <p:nvPr/>
        </p:nvSpPr>
        <p:spPr>
          <a:xfrm>
            <a:off x="7248939" y="4412974"/>
            <a:ext cx="1364974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2756A8-A07D-4683-B3D9-4B9D0320FBAA}"/>
              </a:ext>
            </a:extLst>
          </p:cNvPr>
          <p:cNvSpPr/>
          <p:nvPr/>
        </p:nvSpPr>
        <p:spPr>
          <a:xfrm>
            <a:off x="5744818" y="4412974"/>
            <a:ext cx="1364974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13BDE-C9A9-41A4-A16B-A920BBAF85CD}"/>
              </a:ext>
            </a:extLst>
          </p:cNvPr>
          <p:cNvSpPr txBox="1"/>
          <p:nvPr/>
        </p:nvSpPr>
        <p:spPr>
          <a:xfrm flipH="1">
            <a:off x="8527111" y="916127"/>
            <a:ext cx="68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EF29B-22DD-445E-82A1-C87CB336E7DE}"/>
              </a:ext>
            </a:extLst>
          </p:cNvPr>
          <p:cNvSpPr txBox="1"/>
          <p:nvPr/>
        </p:nvSpPr>
        <p:spPr>
          <a:xfrm>
            <a:off x="650019" y="233640"/>
            <a:ext cx="34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CLIENT</a:t>
            </a:r>
          </a:p>
        </p:txBody>
      </p:sp>
    </p:spTree>
    <p:extLst>
      <p:ext uri="{BB962C8B-B14F-4D97-AF65-F5344CB8AC3E}">
        <p14:creationId xmlns:p14="http://schemas.microsoft.com/office/powerpoint/2010/main" val="261924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9CF9CB-5DFA-41ED-BB03-8807470CCC29}"/>
              </a:ext>
            </a:extLst>
          </p:cNvPr>
          <p:cNvSpPr/>
          <p:nvPr/>
        </p:nvSpPr>
        <p:spPr>
          <a:xfrm>
            <a:off x="650019" y="781878"/>
            <a:ext cx="10614329" cy="504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8F5FB-F06A-4257-BF8C-FE77C2B88F44}"/>
              </a:ext>
            </a:extLst>
          </p:cNvPr>
          <p:cNvSpPr/>
          <p:nvPr/>
        </p:nvSpPr>
        <p:spPr>
          <a:xfrm>
            <a:off x="9674087" y="5380383"/>
            <a:ext cx="1364974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2756A8-A07D-4683-B3D9-4B9D0320FBAA}"/>
              </a:ext>
            </a:extLst>
          </p:cNvPr>
          <p:cNvSpPr/>
          <p:nvPr/>
        </p:nvSpPr>
        <p:spPr>
          <a:xfrm>
            <a:off x="8186199" y="5380383"/>
            <a:ext cx="1364974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EF29B-22DD-445E-82A1-C87CB336E7DE}"/>
              </a:ext>
            </a:extLst>
          </p:cNvPr>
          <p:cNvSpPr txBox="1"/>
          <p:nvPr/>
        </p:nvSpPr>
        <p:spPr>
          <a:xfrm>
            <a:off x="650019" y="233640"/>
            <a:ext cx="34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GROUP 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31240-0625-40DF-983B-FA6651E6CE16}"/>
              </a:ext>
            </a:extLst>
          </p:cNvPr>
          <p:cNvSpPr/>
          <p:nvPr/>
        </p:nvSpPr>
        <p:spPr>
          <a:xfrm>
            <a:off x="980661" y="1139687"/>
            <a:ext cx="10058400" cy="2464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Screens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EE91D-2710-43C1-A29C-C6DE6D157B74}"/>
              </a:ext>
            </a:extLst>
          </p:cNvPr>
          <p:cNvSpPr/>
          <p:nvPr/>
        </p:nvSpPr>
        <p:spPr>
          <a:xfrm>
            <a:off x="980661" y="3737113"/>
            <a:ext cx="10058400" cy="1497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46062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C1622-145D-4A28-89E4-D89D46F0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9" y="808383"/>
            <a:ext cx="9544152" cy="53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Sharma</dc:creator>
  <cp:lastModifiedBy>Rakesh Sharma</cp:lastModifiedBy>
  <cp:revision>3</cp:revision>
  <dcterms:created xsi:type="dcterms:W3CDTF">2021-06-18T10:15:25Z</dcterms:created>
  <dcterms:modified xsi:type="dcterms:W3CDTF">2021-06-18T10:48:42Z</dcterms:modified>
</cp:coreProperties>
</file>