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5414" y="1830325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1508" y="3265933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95730"/>
            <a:ext cx="62864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607336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2613787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5029200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5024967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3179765"/>
            <a:ext cx="23564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3179764"/>
            <a:ext cx="236025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63"/>
            <a:ext cx="2359152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5109106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4532845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5109105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6391839"/>
            <a:ext cx="273321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2603500"/>
            <a:ext cx="6619244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6391839"/>
            <a:ext cx="74294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278467"/>
            <a:ext cx="4692019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6391839"/>
            <a:ext cx="744101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6619244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677645"/>
            <a:ext cx="3263269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2603501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3179763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3179763"/>
            <a:ext cx="361886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3129281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693334"/>
            <a:ext cx="2898851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6391839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6391839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xd.adobe.com/view/d214429e-8809-458a-6d4b-6627d385a3fe-a42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6009644" cy="1043581"/>
          </a:xfrm>
        </p:spPr>
        <p:txBody>
          <a:bodyPr/>
          <a:lstStyle/>
          <a:p>
            <a:pPr algn="ctr"/>
            <a:r>
              <a:rPr lang="en-US" dirty="0" smtClean="0"/>
              <a:t>WORDZONE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5029200"/>
            <a:ext cx="3172384" cy="7852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Presenter –</a:t>
            </a:r>
          </a:p>
          <a:p>
            <a:r>
              <a:rPr lang="en-US" dirty="0" smtClean="0"/>
              <a:t>Ritveak dugar – 16bit0407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828800" y="1371600"/>
            <a:ext cx="5486400" cy="814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Capstone Project</a:t>
            </a:r>
            <a:endParaRPr kumimoji="0" lang="en-US" sz="4000" b="0" i="0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enter a word nearest to their description</a:t>
            </a:r>
          </a:p>
          <a:p>
            <a:r>
              <a:rPr lang="en-US" dirty="0" smtClean="0"/>
              <a:t>And the length of the word</a:t>
            </a:r>
          </a:p>
          <a:p>
            <a:endParaRPr lang="en-US" dirty="0" smtClean="0"/>
          </a:p>
          <a:p>
            <a:r>
              <a:rPr lang="en-US" dirty="0" smtClean="0"/>
              <a:t>The user receives a list of words, which they can narrow down by defining a particular character and its position.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Scrabble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971800"/>
            <a:ext cx="6619244" cy="3416300"/>
          </a:xfrm>
        </p:spPr>
        <p:txBody>
          <a:bodyPr/>
          <a:lstStyle/>
          <a:p>
            <a:r>
              <a:rPr lang="en-US" dirty="0" smtClean="0"/>
              <a:t>User can enter a word fragment they need in their word</a:t>
            </a:r>
          </a:p>
          <a:p>
            <a:r>
              <a:rPr lang="en-US" dirty="0" smtClean="0"/>
              <a:t>They can also enter its position and length.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Redefined Zones: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807201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 Checker and suggestion for words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0"/>
            <a:ext cx="5334000" cy="421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WordZone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743200"/>
            <a:ext cx="6619244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It is a place where one can find, understand and know more words.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idea is to give user a playground where users can explore and improve their vocabulary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has three parts: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Findzone</a:t>
            </a:r>
            <a:r>
              <a:rPr lang="en-US" dirty="0" smtClean="0"/>
              <a:t> - Where user can find words like :</a:t>
            </a:r>
            <a:endParaRPr lang="en-US" sz="1200" dirty="0" smtClean="0"/>
          </a:p>
          <a:p>
            <a:pPr lvl="2"/>
            <a:r>
              <a:rPr lang="en-US" dirty="0" smtClean="0"/>
              <a:t>Find Similar words</a:t>
            </a:r>
            <a:endParaRPr lang="en-US" sz="1000" dirty="0" smtClean="0"/>
          </a:p>
          <a:p>
            <a:pPr lvl="2"/>
            <a:r>
              <a:rPr lang="en-US" dirty="0" smtClean="0"/>
              <a:t>Find Opposite words</a:t>
            </a:r>
            <a:endParaRPr lang="en-US" sz="1000" dirty="0" smtClean="0"/>
          </a:p>
          <a:p>
            <a:pPr lvl="2"/>
            <a:r>
              <a:rPr lang="en-US" dirty="0" smtClean="0"/>
              <a:t>Find Rhyming words (with and without a particular meaning)</a:t>
            </a:r>
            <a:endParaRPr lang="en-US" sz="1000" dirty="0" smtClean="0"/>
          </a:p>
          <a:p>
            <a:pPr lvl="2"/>
            <a:r>
              <a:rPr lang="en-US" dirty="0" smtClean="0"/>
              <a:t>Crossword Helper</a:t>
            </a:r>
            <a:endParaRPr lang="en-US" sz="1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UnderstandZone</a:t>
            </a:r>
            <a:r>
              <a:rPr lang="en-US" dirty="0" smtClean="0"/>
              <a:t> – Where user can understand their word.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KnowledgeZone</a:t>
            </a:r>
            <a:r>
              <a:rPr lang="en-US" dirty="0" smtClean="0"/>
              <a:t> – Where user can know more words related to the entered word.</a:t>
            </a:r>
            <a:endParaRPr lang="en-US" sz="1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:</a:t>
            </a:r>
            <a:endParaRPr lang="en-US" dirty="0"/>
          </a:p>
        </p:txBody>
      </p:sp>
      <p:pic>
        <p:nvPicPr>
          <p:cNvPr id="4" name="Content Placeholder 3" descr="WordZ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206" y="2603499"/>
            <a:ext cx="5586794" cy="37813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workflow</a:t>
            </a:r>
            <a:endParaRPr lang="en-US" dirty="0"/>
          </a:p>
        </p:txBody>
      </p:sp>
      <p:pic>
        <p:nvPicPr>
          <p:cNvPr id="4" name="Content Placeholder 3" descr="WordZone-fu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05" y="2590800"/>
            <a:ext cx="8900295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– Base Language.</a:t>
            </a:r>
          </a:p>
          <a:p>
            <a:r>
              <a:rPr lang="en-US" dirty="0" smtClean="0"/>
              <a:t>NLTK – For NLP related operations like stemming, </a:t>
            </a:r>
            <a:r>
              <a:rPr lang="en-US" dirty="0" smtClean="0"/>
              <a:t>lemmatizing and for corpus.</a:t>
            </a:r>
            <a:endParaRPr lang="en-US" dirty="0" smtClean="0"/>
          </a:p>
          <a:p>
            <a:r>
              <a:rPr lang="en-US" dirty="0" err="1" smtClean="0"/>
              <a:t>Wordnet</a:t>
            </a:r>
            <a:r>
              <a:rPr lang="en-US" dirty="0" smtClean="0"/>
              <a:t> – The Lexical Database.</a:t>
            </a:r>
          </a:p>
          <a:p>
            <a:r>
              <a:rPr lang="en-US" dirty="0" smtClean="0"/>
              <a:t>Adobe XD – For UI development.</a:t>
            </a:r>
          </a:p>
          <a:p>
            <a:r>
              <a:rPr lang="en-US" dirty="0" err="1" smtClean="0"/>
              <a:t>Kivy</a:t>
            </a:r>
            <a:r>
              <a:rPr lang="en-US" dirty="0" smtClean="0"/>
              <a:t> – Python GUI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5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Architecture:</a:t>
            </a:r>
            <a:endParaRPr lang="en-US" dirty="0"/>
          </a:p>
        </p:txBody>
      </p:sp>
      <p:pic>
        <p:nvPicPr>
          <p:cNvPr id="4" name="Content Placeholder 3" descr="SystemArchitec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438400"/>
            <a:ext cx="8570808" cy="3365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Link for wireframe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https://xd.adobe.com/view/d214429e-8809-458a-6d4b-6627d385a3fe-a425/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Crossword Helper </a:t>
            </a:r>
          </a:p>
          <a:p>
            <a:r>
              <a:rPr lang="en-US" dirty="0" smtClean="0"/>
              <a:t>Added New section Scrabble helper</a:t>
            </a:r>
          </a:p>
          <a:p>
            <a:r>
              <a:rPr lang="en-US" dirty="0" smtClean="0"/>
              <a:t>Redefined the zones</a:t>
            </a:r>
          </a:p>
          <a:p>
            <a:r>
              <a:rPr lang="en-US" dirty="0" smtClean="0"/>
              <a:t>Added </a:t>
            </a:r>
            <a:r>
              <a:rPr lang="en-US" dirty="0" err="1" smtClean="0"/>
              <a:t>ScrollView</a:t>
            </a:r>
            <a:r>
              <a:rPr lang="en-US" dirty="0" smtClean="0"/>
              <a:t> in output</a:t>
            </a:r>
          </a:p>
          <a:p>
            <a:r>
              <a:rPr lang="en-US" dirty="0" smtClean="0"/>
              <a:t>Added Spell Checker and suggestions for other words.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tf67288550</Template>
  <TotalTime>89</TotalTime>
  <Words>255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WORDZONE</vt:lpstr>
      <vt:lpstr>What is WordZone?</vt:lpstr>
      <vt:lpstr>What does it have?</vt:lpstr>
      <vt:lpstr>Modules :</vt:lpstr>
      <vt:lpstr>Detailed workflow</vt:lpstr>
      <vt:lpstr>Tech Stack</vt:lpstr>
      <vt:lpstr>System Architecture:</vt:lpstr>
      <vt:lpstr>The Link for wireframe</vt:lpstr>
      <vt:lpstr>Review 2 </vt:lpstr>
      <vt:lpstr>Crossword Helper</vt:lpstr>
      <vt:lpstr>Scrabble Helper</vt:lpstr>
      <vt:lpstr>Redefined Zones:</vt:lpstr>
      <vt:lpstr>Spell Checker and suggestion for words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WORDZONE</dc:title>
  <dc:creator>DELL-E7450</dc:creator>
  <cp:lastModifiedBy>DELL-E7470</cp:lastModifiedBy>
  <cp:revision>10</cp:revision>
  <dcterms:created xsi:type="dcterms:W3CDTF">2006-08-16T00:00:00Z</dcterms:created>
  <dcterms:modified xsi:type="dcterms:W3CDTF">2020-02-14T05:21:23Z</dcterms:modified>
</cp:coreProperties>
</file>