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1" r:id="rId6"/>
    <p:sldId id="262" r:id="rId7"/>
    <p:sldId id="274" r:id="rId8"/>
    <p:sldId id="275" r:id="rId9"/>
    <p:sldId id="276" r:id="rId10"/>
    <p:sldId id="265" r:id="rId11"/>
    <p:sldId id="269" r:id="rId12"/>
    <p:sldId id="266" r:id="rId13"/>
    <p:sldId id="270" r:id="rId14"/>
    <p:sldId id="267" r:id="rId15"/>
    <p:sldId id="271" r:id="rId16"/>
    <p:sldId id="272" r:id="rId17"/>
    <p:sldId id="26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66" autoAdjust="0"/>
  </p:normalViewPr>
  <p:slideViewPr>
    <p:cSldViewPr>
      <p:cViewPr>
        <p:scale>
          <a:sx n="70" d="100"/>
          <a:sy n="70" d="100"/>
        </p:scale>
        <p:origin x="-11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8CAE7-52B7-4DBB-8CD5-E83B49AD58B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1D381-F4D4-482B-AAB5-1847614CA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tloadpuzzles.com/playcrosswor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1D381-F4D4-482B-AAB5-1847614CA0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https://www.boatloadpuzzles.com/playcrossword</a:t>
            </a:r>
            <a:r>
              <a:rPr lang="en-US" dirty="0" smtClean="0"/>
              <a:t> for solving crossword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1D381-F4D4-482B-AAB5-1847614CA0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enter a word nearest to their description</a:t>
            </a:r>
          </a:p>
          <a:p>
            <a:r>
              <a:rPr lang="en-US" dirty="0" smtClean="0"/>
              <a:t>And the length of the word</a:t>
            </a:r>
          </a:p>
          <a:p>
            <a:endParaRPr lang="en-US" dirty="0" smtClean="0"/>
          </a:p>
          <a:p>
            <a:r>
              <a:rPr lang="en-US" dirty="0" smtClean="0"/>
              <a:t>The user receives a list of words, which they can narrow down by defining a particular character and its position.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286000"/>
            <a:ext cx="4495800" cy="354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71800"/>
            <a:ext cx="6619244" cy="3416300"/>
          </a:xfrm>
        </p:spPr>
        <p:txBody>
          <a:bodyPr/>
          <a:lstStyle/>
          <a:p>
            <a:r>
              <a:rPr lang="en-US" dirty="0" smtClean="0"/>
              <a:t>User can enter a word fragment they need in their word</a:t>
            </a:r>
          </a:p>
          <a:p>
            <a:r>
              <a:rPr lang="en-US" dirty="0" smtClean="0"/>
              <a:t>They can also enter its position and length.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6062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07201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5" name="Content Placeholder 4" descr="Class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895600"/>
            <a:ext cx="66675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5" name="Content Placeholder 4" descr="Updated UML-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09800"/>
            <a:ext cx="8872769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Checker and suggestion for words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334000" cy="421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33800"/>
            <a:ext cx="6571060" cy="70696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It is a place where user can execute multiple word related queries and by using the data generated by the user, </a:t>
            </a:r>
            <a:r>
              <a:rPr lang="en-US" dirty="0" err="1" smtClean="0"/>
              <a:t>Wordzone</a:t>
            </a:r>
            <a:r>
              <a:rPr lang="en-US" dirty="0" smtClean="0"/>
              <a:t> suggests new words to the user to learn.</a:t>
            </a:r>
          </a:p>
          <a:p>
            <a:r>
              <a:rPr lang="en-US" dirty="0" smtClean="0"/>
              <a:t>It is a place where one can Find, understand, know and Learn words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And hence it is a </a:t>
            </a:r>
            <a:r>
              <a:rPr lang="en-US" dirty="0" smtClean="0"/>
              <a:t>playground where users can explore and improve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</a:t>
            </a:r>
            <a:r>
              <a:rPr lang="en-US" dirty="0" smtClean="0"/>
              <a:t>Four parts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Zone </a:t>
            </a:r>
            <a:r>
              <a:rPr lang="en-US" dirty="0" smtClean="0"/>
              <a:t>- Where user can find words </a:t>
            </a:r>
            <a:r>
              <a:rPr lang="en-US" dirty="0" smtClean="0"/>
              <a:t>for crossword, scrabble and rhymes. 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Understand Zone </a:t>
            </a:r>
            <a:r>
              <a:rPr lang="en-US" dirty="0" smtClean="0"/>
              <a:t>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Knowledge Zone </a:t>
            </a:r>
            <a:r>
              <a:rPr lang="en-US" dirty="0" smtClean="0"/>
              <a:t>– Where user can know more words related to the entered </a:t>
            </a:r>
            <a:r>
              <a:rPr lang="en-US" dirty="0" smtClean="0"/>
              <a:t>word, like synonyms, antonyms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Learning Zone – Where user can learn new words on the basis of their vocabulary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362200"/>
            <a:ext cx="6619244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 : 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KIVY </a:t>
            </a:r>
            <a:endParaRPr lang="en-US" dirty="0" smtClean="0"/>
          </a:p>
          <a:p>
            <a:r>
              <a:rPr lang="en-US" dirty="0" smtClean="0"/>
              <a:t>TOOLS </a:t>
            </a:r>
            <a:r>
              <a:rPr lang="en-US" dirty="0" smtClean="0"/>
              <a:t>AND </a:t>
            </a:r>
            <a:r>
              <a:rPr lang="en-US" dirty="0" smtClean="0"/>
              <a:t>LIBRARIES: 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smtClean="0"/>
              <a:t>SPELL CHECKER</a:t>
            </a:r>
            <a:endParaRPr lang="en-US" dirty="0" smtClean="0"/>
          </a:p>
          <a:p>
            <a:pPr lvl="1"/>
            <a:r>
              <a:rPr lang="en-US" dirty="0" smtClean="0"/>
              <a:t>PRONOUNCING</a:t>
            </a:r>
          </a:p>
          <a:p>
            <a:pPr lvl="1"/>
            <a:r>
              <a:rPr lang="en-US" dirty="0" smtClean="0"/>
              <a:t>DATAMUSE </a:t>
            </a:r>
            <a:r>
              <a:rPr lang="en-US" dirty="0" smtClean="0"/>
              <a:t>AND OXFORD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WORDFREQ</a:t>
            </a:r>
          </a:p>
          <a:p>
            <a:pPr lvl="1"/>
            <a:r>
              <a:rPr lang="en-US" dirty="0" smtClean="0"/>
              <a:t>PICKLE</a:t>
            </a:r>
            <a:r>
              <a:rPr lang="en-US" dirty="0" smtClean="0"/>
              <a:t>	</a:t>
            </a:r>
          </a:p>
          <a:p>
            <a:r>
              <a:rPr lang="en-US" dirty="0" smtClean="0"/>
              <a:t>TRAINING </a:t>
            </a:r>
            <a:r>
              <a:rPr lang="en-US" dirty="0" smtClean="0"/>
              <a:t>MODEL	</a:t>
            </a:r>
          </a:p>
          <a:p>
            <a:pPr lvl="1"/>
            <a:r>
              <a:rPr lang="en-US" dirty="0" smtClean="0"/>
              <a:t>LSTM 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7591984" cy="706964"/>
          </a:xfrm>
        </p:spPr>
        <p:txBody>
          <a:bodyPr/>
          <a:lstStyle/>
          <a:p>
            <a:r>
              <a:rPr lang="en-US" dirty="0" smtClean="0"/>
              <a:t>Modules and Detailed </a:t>
            </a:r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275" y="2881006"/>
            <a:ext cx="8899525" cy="277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5" name="Picture 4" descr="D:\learn_n_try\Wordzone Ver 2\Flowcharts\SystemArchitecture updat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07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FINDZONE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Rhyming Dictionary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90800"/>
            <a:ext cx="4114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b="19657"/>
          <a:stretch>
            <a:fillRect/>
          </a:stretch>
        </p:blipFill>
        <p:spPr bwMode="auto">
          <a:xfrm>
            <a:off x="4724400" y="2590800"/>
            <a:ext cx="434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177</TotalTime>
  <Words>267</Words>
  <Application>Microsoft Office PowerPoint</Application>
  <PresentationFormat>On-screen Show (4:3)</PresentationFormat>
  <Paragraphs>50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WORDZONE</vt:lpstr>
      <vt:lpstr>What is WordZone?</vt:lpstr>
      <vt:lpstr>What does it have?</vt:lpstr>
      <vt:lpstr>Tech Stack</vt:lpstr>
      <vt:lpstr>Modules and Detailed workflow</vt:lpstr>
      <vt:lpstr>System Architecture:</vt:lpstr>
      <vt:lpstr>FINDZONE</vt:lpstr>
      <vt:lpstr>Rhyming Dictionary </vt:lpstr>
      <vt:lpstr>Slide 9</vt:lpstr>
      <vt:lpstr>Crossword Helper</vt:lpstr>
      <vt:lpstr>Crossword Helper</vt:lpstr>
      <vt:lpstr>Scrabble Helper</vt:lpstr>
      <vt:lpstr>Scrabble Helper</vt:lpstr>
      <vt:lpstr>Redefined Zones:</vt:lpstr>
      <vt:lpstr>Redefined Zones:</vt:lpstr>
      <vt:lpstr>Redefined Zones:</vt:lpstr>
      <vt:lpstr>Spell Checker and suggestion for words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23</cp:revision>
  <dcterms:created xsi:type="dcterms:W3CDTF">2006-08-16T00:00:00Z</dcterms:created>
  <dcterms:modified xsi:type="dcterms:W3CDTF">2020-05-11T06:13:54Z</dcterms:modified>
</cp:coreProperties>
</file>