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lemmatizing.</a:t>
            </a:r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77</TotalTime>
  <Words>156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Ritveak</cp:lastModifiedBy>
  <cp:revision>8</cp:revision>
  <dcterms:created xsi:type="dcterms:W3CDTF">2006-08-16T00:00:00Z</dcterms:created>
  <dcterms:modified xsi:type="dcterms:W3CDTF">2020-01-20T06:51:29Z</dcterms:modified>
</cp:coreProperties>
</file>