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Flowchart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26</TotalTime>
  <Words>97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WORDZONE</vt:lpstr>
      <vt:lpstr>What is WordZone?</vt:lpstr>
      <vt:lpstr>What does it have?</vt:lpstr>
      <vt:lpstr>The Flowchart</vt:lpstr>
      <vt:lpstr>The 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4</cp:revision>
  <dcterms:created xsi:type="dcterms:W3CDTF">2006-08-16T00:00:00Z</dcterms:created>
  <dcterms:modified xsi:type="dcterms:W3CDTF">2020-01-10T10:17:32Z</dcterms:modified>
</cp:coreProperties>
</file>