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9" r:id="rId12"/>
    <p:sldId id="266" r:id="rId13"/>
    <p:sldId id="270" r:id="rId14"/>
    <p:sldId id="267" r:id="rId15"/>
    <p:sldId id="271" r:id="rId16"/>
    <p:sldId id="272" r:id="rId17"/>
    <p:sldId id="26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893" autoAdjust="0"/>
  </p:normalViewPr>
  <p:slideViewPr>
    <p:cSldViewPr>
      <p:cViewPr varScale="1">
        <p:scale>
          <a:sx n="54" d="100"/>
          <a:sy n="54" d="100"/>
        </p:scale>
        <p:origin x="-161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8CAE7-52B7-4DBB-8CD5-E83B49AD58B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1D381-F4D4-482B-AAB5-1847614CA0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tloadpuzzles.com/playcrosswor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https://www.boatloadpuzzles.com/playcrossword</a:t>
            </a:r>
            <a:r>
              <a:rPr lang="en-US" dirty="0" smtClean="0"/>
              <a:t> for solving crossword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1D381-F4D4-482B-AAB5-1847614CA09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d214429e-8809-458a-6d4b-6627d385a3fe-a42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enter a word nearest to their description</a:t>
            </a:r>
          </a:p>
          <a:p>
            <a:r>
              <a:rPr lang="en-US" dirty="0" smtClean="0"/>
              <a:t>And the length of the word</a:t>
            </a:r>
          </a:p>
          <a:p>
            <a:endParaRPr lang="en-US" dirty="0" smtClean="0"/>
          </a:p>
          <a:p>
            <a:r>
              <a:rPr lang="en-US" dirty="0" smtClean="0"/>
              <a:t>The user receives a list of words, which they can narrow down by defining a particular character and its position.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286000"/>
            <a:ext cx="4495800" cy="354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71800"/>
            <a:ext cx="6619244" cy="3416300"/>
          </a:xfrm>
        </p:spPr>
        <p:txBody>
          <a:bodyPr/>
          <a:lstStyle/>
          <a:p>
            <a:r>
              <a:rPr lang="en-US" dirty="0" smtClean="0"/>
              <a:t>User can enter a word fragment they need in their word</a:t>
            </a:r>
          </a:p>
          <a:p>
            <a:r>
              <a:rPr lang="en-US" dirty="0" smtClean="0"/>
              <a:t>They can also enter its position and length.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6062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07201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5" name="Content Placeholder 4" descr="Class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895600"/>
            <a:ext cx="66675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5" name="Content Placeholder 4" descr="Updated UML-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09800"/>
            <a:ext cx="8872769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Checker and suggestion for words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334000" cy="421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33800"/>
            <a:ext cx="6571060" cy="70696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It is a place where one can find, understand and know more words.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idea is to give user a playground where users can explore and improve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three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Findzone</a:t>
            </a:r>
            <a:r>
              <a:rPr lang="en-US" dirty="0" smtClean="0"/>
              <a:t> - Where user can find words like :</a:t>
            </a:r>
            <a:endParaRPr lang="en-US" sz="1200" dirty="0" smtClean="0"/>
          </a:p>
          <a:p>
            <a:pPr lvl="2"/>
            <a:r>
              <a:rPr lang="en-US" dirty="0" smtClean="0"/>
              <a:t>Find Similar words</a:t>
            </a:r>
            <a:endParaRPr lang="en-US" sz="1000" dirty="0" smtClean="0"/>
          </a:p>
          <a:p>
            <a:pPr lvl="2"/>
            <a:r>
              <a:rPr lang="en-US" dirty="0" smtClean="0"/>
              <a:t>Find Opposite words</a:t>
            </a:r>
            <a:endParaRPr lang="en-US" sz="1000" dirty="0" smtClean="0"/>
          </a:p>
          <a:p>
            <a:pPr lvl="2"/>
            <a:r>
              <a:rPr lang="en-US" dirty="0" smtClean="0"/>
              <a:t>Find Rhyming words (with and without a particular meaning)</a:t>
            </a:r>
            <a:endParaRPr lang="en-US" sz="1000" dirty="0" smtClean="0"/>
          </a:p>
          <a:p>
            <a:pPr lvl="2"/>
            <a:r>
              <a:rPr lang="en-US" dirty="0" smtClean="0"/>
              <a:t>Crossword Helper</a:t>
            </a: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UnderstandZone</a:t>
            </a:r>
            <a:r>
              <a:rPr lang="en-US" dirty="0" smtClean="0"/>
              <a:t>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KnowledgeZone</a:t>
            </a:r>
            <a:r>
              <a:rPr lang="en-US" dirty="0" smtClean="0"/>
              <a:t> – Where user can know more words related to the entered word.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</a:t>
            </a:r>
            <a:endParaRPr lang="en-US" dirty="0"/>
          </a:p>
        </p:txBody>
      </p:sp>
      <p:pic>
        <p:nvPicPr>
          <p:cNvPr id="4" name="Content Placeholder 3" descr="WordZ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06" y="2603499"/>
            <a:ext cx="5586794" cy="37813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workflow</a:t>
            </a:r>
            <a:endParaRPr lang="en-US" dirty="0"/>
          </a:p>
        </p:txBody>
      </p:sp>
      <p:pic>
        <p:nvPicPr>
          <p:cNvPr id="4" name="Content Placeholder 3" descr="WordZone-fu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05" y="2590800"/>
            <a:ext cx="8900295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Base Language.</a:t>
            </a:r>
          </a:p>
          <a:p>
            <a:r>
              <a:rPr lang="en-US" dirty="0" smtClean="0"/>
              <a:t>NLTK – For NLP related operations like stemming, lemmatizing and for corpus.</a:t>
            </a:r>
          </a:p>
          <a:p>
            <a:r>
              <a:rPr lang="en-US" dirty="0" err="1" smtClean="0"/>
              <a:t>Wordnet</a:t>
            </a:r>
            <a:r>
              <a:rPr lang="en-US" dirty="0" smtClean="0"/>
              <a:t> – The Lexical Database.</a:t>
            </a:r>
          </a:p>
          <a:p>
            <a:r>
              <a:rPr lang="en-US" dirty="0" smtClean="0"/>
              <a:t>Adobe XD – For UI development.</a:t>
            </a:r>
          </a:p>
          <a:p>
            <a:r>
              <a:rPr lang="en-US" dirty="0" err="1" smtClean="0"/>
              <a:t>Kivy</a:t>
            </a:r>
            <a:r>
              <a:rPr lang="en-US" dirty="0" smtClean="0"/>
              <a:t> – Python GUI.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4" name="Content Placeholder 3" descr="System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38400"/>
            <a:ext cx="8570808" cy="3365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for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xd.adobe.com/view/d214429e-8809-458a-6d4b-6627d385a3fe-a425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Crossword Helper </a:t>
            </a:r>
          </a:p>
          <a:p>
            <a:r>
              <a:rPr lang="en-US" dirty="0" smtClean="0"/>
              <a:t>Added New section Scrabble helper</a:t>
            </a:r>
          </a:p>
          <a:p>
            <a:r>
              <a:rPr lang="en-US" dirty="0" smtClean="0"/>
              <a:t>Redefined the zones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ScrollView</a:t>
            </a:r>
            <a:r>
              <a:rPr lang="en-US" dirty="0" smtClean="0"/>
              <a:t> in output</a:t>
            </a:r>
          </a:p>
          <a:p>
            <a:r>
              <a:rPr lang="en-US" dirty="0" smtClean="0"/>
              <a:t>Added Spell Checker and suggestions for other words.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155</TotalTime>
  <Words>274</Words>
  <Application>Microsoft Office PowerPoint</Application>
  <PresentationFormat>On-screen Show (4:3)</PresentationFormat>
  <Paragraphs>52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WORDZONE</vt:lpstr>
      <vt:lpstr>What is WordZone?</vt:lpstr>
      <vt:lpstr>What does it have?</vt:lpstr>
      <vt:lpstr>Modules :</vt:lpstr>
      <vt:lpstr>Detailed workflow</vt:lpstr>
      <vt:lpstr>Tech Stack</vt:lpstr>
      <vt:lpstr>System Architecture:</vt:lpstr>
      <vt:lpstr>The Link for wireframe</vt:lpstr>
      <vt:lpstr>Review 2 </vt:lpstr>
      <vt:lpstr>Crossword Helper</vt:lpstr>
      <vt:lpstr>Crossword Helper</vt:lpstr>
      <vt:lpstr>Scrabble Helper</vt:lpstr>
      <vt:lpstr>Scrabble Helper</vt:lpstr>
      <vt:lpstr>Redefined Zones:</vt:lpstr>
      <vt:lpstr>Redefined Zones:</vt:lpstr>
      <vt:lpstr>Redefined Zones:</vt:lpstr>
      <vt:lpstr>Spell Checker and suggestion for words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19</cp:revision>
  <dcterms:created xsi:type="dcterms:W3CDTF">2006-08-16T00:00:00Z</dcterms:created>
  <dcterms:modified xsi:type="dcterms:W3CDTF">2020-03-16T12:30:48Z</dcterms:modified>
</cp:coreProperties>
</file>