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1" r:id="rId6"/>
    <p:sldId id="262" r:id="rId7"/>
    <p:sldId id="275" r:id="rId8"/>
    <p:sldId id="274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66" autoAdjust="0"/>
  </p:normalViewPr>
  <p:slideViewPr>
    <p:cSldViewPr>
      <p:cViewPr>
        <p:scale>
          <a:sx n="70" d="100"/>
          <a:sy n="70" d="100"/>
        </p:scale>
        <p:origin x="-1156" y="1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8CAE7-52B7-4DBB-8CD5-E83B49AD58B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1D381-F4D4-482B-AAB5-1847614CA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5414" y="1830325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1508" y="3265933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95730"/>
            <a:ext cx="62864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607336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2613787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5029200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5024967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3179765"/>
            <a:ext cx="23564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3179764"/>
            <a:ext cx="236025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63"/>
            <a:ext cx="2359152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5109106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4532845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5109105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6391839"/>
            <a:ext cx="273321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2603500"/>
            <a:ext cx="6619244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6391839"/>
            <a:ext cx="74294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278467"/>
            <a:ext cx="4692019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6391839"/>
            <a:ext cx="744101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6619244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677645"/>
            <a:ext cx="3263269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2603501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3179763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3179763"/>
            <a:ext cx="361886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3129281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693334"/>
            <a:ext cx="2898851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6391839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6391839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learn_n_try\Wordzone%20ver%203\Wordzone\ppt%203.mp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6009644" cy="1043581"/>
          </a:xfrm>
        </p:spPr>
        <p:txBody>
          <a:bodyPr/>
          <a:lstStyle/>
          <a:p>
            <a:pPr algn="ctr"/>
            <a:r>
              <a:rPr lang="en-US" dirty="0" smtClean="0"/>
              <a:t>WORDZONE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5029200"/>
            <a:ext cx="3172384" cy="7852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Presenter –</a:t>
            </a:r>
          </a:p>
          <a:p>
            <a:r>
              <a:rPr lang="en-US" dirty="0" smtClean="0"/>
              <a:t>Ritveak dugar – 16bit0407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828800" y="1371600"/>
            <a:ext cx="5486400" cy="814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Capstone Project</a:t>
            </a:r>
            <a:endParaRPr kumimoji="0" lang="en-US" sz="4000" b="0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WordZone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743200"/>
            <a:ext cx="6619244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It is a place where user can execute multiple word related queries and by using the data generated by the user, </a:t>
            </a:r>
            <a:r>
              <a:rPr lang="en-US" dirty="0" err="1" smtClean="0"/>
              <a:t>Wordzone</a:t>
            </a:r>
            <a:r>
              <a:rPr lang="en-US" dirty="0" smtClean="0"/>
              <a:t> suggests new words to the user to learn.</a:t>
            </a:r>
          </a:p>
          <a:p>
            <a:r>
              <a:rPr lang="en-US" dirty="0" smtClean="0"/>
              <a:t>It is a place where one can Find, understand, know and Learn words.</a:t>
            </a:r>
          </a:p>
          <a:p>
            <a:r>
              <a:rPr lang="en-US" dirty="0" smtClean="0"/>
              <a:t>And hence it is a playground where users can explore and improve their vocabulary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has Four parts: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Find Zone - Where user can find words for crossword, scrabble and rhymes. 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Understand Zone – Where user can understand their word.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Knowledge Zone – Where user can know more words related to the entered word, like synonyms, antonyms etc.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Learning Zone – Where user can learn new words on the basis of their vocabulary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362200"/>
            <a:ext cx="6619244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PROGRAMMING LANGUAGE : </a:t>
            </a:r>
          </a:p>
          <a:p>
            <a:pPr lvl="1"/>
            <a:r>
              <a:rPr lang="en-US" dirty="0" smtClean="0"/>
              <a:t>PYTHON </a:t>
            </a:r>
          </a:p>
          <a:p>
            <a:pPr lvl="1"/>
            <a:r>
              <a:rPr lang="en-US" dirty="0" smtClean="0"/>
              <a:t>KIVY </a:t>
            </a:r>
          </a:p>
          <a:p>
            <a:r>
              <a:rPr lang="en-US" dirty="0" smtClean="0"/>
              <a:t>TOOLS AND LIBRARIES: </a:t>
            </a:r>
          </a:p>
          <a:p>
            <a:pPr lvl="1"/>
            <a:r>
              <a:rPr lang="en-US" dirty="0" smtClean="0"/>
              <a:t>NLTK</a:t>
            </a:r>
          </a:p>
          <a:p>
            <a:pPr lvl="1"/>
            <a:r>
              <a:rPr lang="en-US" dirty="0" smtClean="0"/>
              <a:t>SPELL CHECKER</a:t>
            </a:r>
          </a:p>
          <a:p>
            <a:pPr lvl="1"/>
            <a:r>
              <a:rPr lang="en-US" dirty="0" smtClean="0"/>
              <a:t>PRONOUNCING</a:t>
            </a:r>
          </a:p>
          <a:p>
            <a:pPr lvl="1"/>
            <a:r>
              <a:rPr lang="en-US" dirty="0" smtClean="0"/>
              <a:t>DATAMUSE AND OXFORD API</a:t>
            </a:r>
          </a:p>
          <a:p>
            <a:pPr lvl="1"/>
            <a:r>
              <a:rPr lang="en-US" dirty="0" smtClean="0"/>
              <a:t>WORDFREQ</a:t>
            </a:r>
          </a:p>
          <a:p>
            <a:pPr lvl="1"/>
            <a:r>
              <a:rPr lang="en-US" dirty="0" smtClean="0"/>
              <a:t>PICKLE	</a:t>
            </a:r>
          </a:p>
          <a:p>
            <a:r>
              <a:rPr lang="en-US" dirty="0" smtClean="0"/>
              <a:t>TRAINING MODEL	</a:t>
            </a:r>
          </a:p>
          <a:p>
            <a:pPr lvl="1"/>
            <a:r>
              <a:rPr lang="en-US" dirty="0" smtClean="0"/>
              <a:t>LSTM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5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7591984" cy="706964"/>
          </a:xfrm>
        </p:spPr>
        <p:txBody>
          <a:bodyPr/>
          <a:lstStyle/>
          <a:p>
            <a:r>
              <a:rPr lang="en-US" dirty="0" smtClean="0"/>
              <a:t>Modules and Detailed workflow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275" y="2881006"/>
            <a:ext cx="8899525" cy="277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Architecture:</a:t>
            </a:r>
            <a:endParaRPr lang="en-US" dirty="0"/>
          </a:p>
        </p:txBody>
      </p:sp>
      <p:pic>
        <p:nvPicPr>
          <p:cNvPr id="5" name="Picture 4" descr="D:\learn_n_try\Wordzone Ver 2\Flowcharts\SystemArchitecture update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807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Training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590800"/>
            <a:ext cx="73600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7591984" cy="706964"/>
          </a:xfrm>
        </p:spPr>
        <p:txBody>
          <a:bodyPr/>
          <a:lstStyle/>
          <a:p>
            <a:r>
              <a:rPr lang="en-US" dirty="0" smtClean="0"/>
              <a:t>Demo Walkthrough of </a:t>
            </a:r>
            <a:r>
              <a:rPr lang="en-US" dirty="0" err="1" smtClean="0"/>
              <a:t>WordZone</a:t>
            </a:r>
            <a:endParaRPr lang="en-US" dirty="0"/>
          </a:p>
        </p:txBody>
      </p:sp>
      <p:pic>
        <p:nvPicPr>
          <p:cNvPr id="6" name="ppt 3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2286000"/>
            <a:ext cx="60960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733800"/>
            <a:ext cx="6571060" cy="706964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tf67288550</Template>
  <TotalTime>266</TotalTime>
  <Words>182</Words>
  <Application>Microsoft Office PowerPoint</Application>
  <PresentationFormat>On-screen Show (4:3)</PresentationFormat>
  <Paragraphs>32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 Boardroom</vt:lpstr>
      <vt:lpstr>WORDZONE</vt:lpstr>
      <vt:lpstr>What is WordZone?</vt:lpstr>
      <vt:lpstr>What does it have?</vt:lpstr>
      <vt:lpstr>Tech Stack</vt:lpstr>
      <vt:lpstr>Modules and Detailed workflow</vt:lpstr>
      <vt:lpstr>System Architecture:</vt:lpstr>
      <vt:lpstr>Data Training</vt:lpstr>
      <vt:lpstr>Demo Walkthrough of WordZone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WORDZONE</dc:title>
  <dc:creator>DELL-E7450</dc:creator>
  <cp:lastModifiedBy>DELL-E7470</cp:lastModifiedBy>
  <cp:revision>32</cp:revision>
  <dcterms:created xsi:type="dcterms:W3CDTF">2006-08-16T00:00:00Z</dcterms:created>
  <dcterms:modified xsi:type="dcterms:W3CDTF">2020-05-11T20:14:45Z</dcterms:modified>
</cp:coreProperties>
</file>