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6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https://xd.adobe.com/view/d214429e-8809-458a-6d4b-6627d385a3fe-a425/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52</TotalTime>
  <Words>104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WORDZONE</vt:lpstr>
      <vt:lpstr>What is WordZone?</vt:lpstr>
      <vt:lpstr>What does it have?</vt:lpstr>
      <vt:lpstr>Modules :</vt:lpstr>
      <vt:lpstr>Detailed workflow</vt:lpstr>
      <vt:lpstr>System Architecture:</vt:lpstr>
      <vt:lpstr>The Link for wireframe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6</cp:revision>
  <dcterms:created xsi:type="dcterms:W3CDTF">2006-08-16T00:00:00Z</dcterms:created>
  <dcterms:modified xsi:type="dcterms:W3CDTF">2020-01-15T06:20:47Z</dcterms:modified>
</cp:coreProperties>
</file>