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638800" cy="444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606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lemmatizing and for corpus.</a:t>
            </a:r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Crossword Helper </a:t>
            </a:r>
          </a:p>
          <a:p>
            <a:r>
              <a:rPr lang="en-US" dirty="0" smtClean="0"/>
              <a:t>Added New section Scrabble helper</a:t>
            </a:r>
          </a:p>
          <a:p>
            <a:r>
              <a:rPr lang="en-US" dirty="0" smtClean="0"/>
              <a:t>Redefined the zones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ScrollView</a:t>
            </a:r>
            <a:r>
              <a:rPr lang="en-US" dirty="0" smtClean="0"/>
              <a:t> in output</a:t>
            </a:r>
          </a:p>
          <a:p>
            <a:r>
              <a:rPr lang="en-US" dirty="0" smtClean="0"/>
              <a:t>Added Spell Checker and suggestions for other words.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100</TotalTime>
  <Words>259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  <vt:lpstr>Review 2 </vt:lpstr>
      <vt:lpstr>Crossword Helper</vt:lpstr>
      <vt:lpstr>Crossword Helper</vt:lpstr>
      <vt:lpstr>Scrabble Helper</vt:lpstr>
      <vt:lpstr>Scrabble Helper</vt:lpstr>
      <vt:lpstr>Redefined Zones:</vt:lpstr>
      <vt:lpstr>Spell Checker and suggestion for words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12</cp:revision>
  <dcterms:created xsi:type="dcterms:W3CDTF">2006-08-16T00:00:00Z</dcterms:created>
  <dcterms:modified xsi:type="dcterms:W3CDTF">2020-02-28T04:01:20Z</dcterms:modified>
</cp:coreProperties>
</file>