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1" r:id="rId6"/>
    <p:sldId id="262" r:id="rId7"/>
    <p:sldId id="279" r:id="rId8"/>
    <p:sldId id="280" r:id="rId9"/>
    <p:sldId id="281" r:id="rId10"/>
    <p:sldId id="282" r:id="rId11"/>
    <p:sldId id="275" r:id="rId12"/>
    <p:sldId id="276" r:id="rId13"/>
    <p:sldId id="274" r:id="rId14"/>
    <p:sldId id="278" r:id="rId15"/>
    <p:sldId id="277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66" autoAdjust="0"/>
  </p:normalViewPr>
  <p:slideViewPr>
    <p:cSldViewPr>
      <p:cViewPr>
        <p:scale>
          <a:sx n="70" d="100"/>
          <a:sy n="70" d="100"/>
        </p:scale>
        <p:origin x="-11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8CAE7-52B7-4DBB-8CD5-E83B49AD58B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1D381-F4D4-482B-AAB5-1847614CA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5414" y="1830325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1508" y="3265933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95730"/>
            <a:ext cx="62864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607336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2613787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5029200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5024967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3179765"/>
            <a:ext cx="23564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3179764"/>
            <a:ext cx="236025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63"/>
            <a:ext cx="2359152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5109106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4532845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5109105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6391839"/>
            <a:ext cx="273321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2603500"/>
            <a:ext cx="6619244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6391839"/>
            <a:ext cx="74294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278467"/>
            <a:ext cx="4692019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6391839"/>
            <a:ext cx="744101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6619244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677645"/>
            <a:ext cx="3263269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2603501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3179763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3179763"/>
            <a:ext cx="361886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3129281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693334"/>
            <a:ext cx="2898851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6391839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6391839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learn_n_try\Wordzone%20ver%203\Wordzone\ppt%203.mkv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981200"/>
            <a:ext cx="6009644" cy="1043581"/>
          </a:xfrm>
        </p:spPr>
        <p:txBody>
          <a:bodyPr/>
          <a:lstStyle/>
          <a:p>
            <a:pPr algn="ctr"/>
            <a:r>
              <a:rPr lang="en-US" dirty="0" smtClean="0"/>
              <a:t>WORDZONE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5029200"/>
            <a:ext cx="3172384" cy="7852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Presenter –</a:t>
            </a:r>
          </a:p>
          <a:p>
            <a:r>
              <a:rPr lang="en-US" dirty="0" smtClean="0"/>
              <a:t>Ritveak dugar – 16bit0407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752600" y="990600"/>
            <a:ext cx="5486400" cy="814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Capstone Project</a:t>
            </a:r>
            <a:endParaRPr kumimoji="0" lang="en-US" sz="4000" b="0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gray">
          <a:xfrm>
            <a:off x="762000" y="5029200"/>
            <a:ext cx="3172384" cy="785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GUIDE –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SATHIYAMOORTHY</a:t>
            </a:r>
            <a:endParaRPr kumimoji="0" lang="en-US" sz="1800" b="0" i="0" u="none" strike="noStrike" kern="1200" cap="all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24400"/>
            <a:ext cx="15525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level words – Shows words which are very near to user’s vocabulary, to learn.</a:t>
            </a:r>
          </a:p>
          <a:p>
            <a:r>
              <a:rPr lang="en-US" dirty="0" smtClean="0"/>
              <a:t>Medium Level Words – Shows words which are just above user’s vocabulary, to learn.</a:t>
            </a:r>
          </a:p>
          <a:p>
            <a:r>
              <a:rPr lang="en-US" dirty="0" smtClean="0"/>
              <a:t>High Level Words – Shows really tough words based on the results generated by </a:t>
            </a:r>
            <a:r>
              <a:rPr lang="en-US" dirty="0" err="1" smtClean="0"/>
              <a:t>wordzone</a:t>
            </a:r>
            <a:r>
              <a:rPr lang="en-US" dirty="0" smtClean="0"/>
              <a:t>, to learn.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Training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590800"/>
            <a:ext cx="73600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Time Series Data.</a:t>
            </a:r>
          </a:p>
          <a:p>
            <a:r>
              <a:rPr lang="en-US" dirty="0" smtClean="0"/>
              <a:t>RNN (which is usually the choice for sequential data) had vanishing linear gradient problem and has no control over which part of old data needs to be forgotten.</a:t>
            </a:r>
          </a:p>
          <a:p>
            <a:r>
              <a:rPr lang="en-US" dirty="0" smtClean="0"/>
              <a:t>LSTM uses gated network which helps it avoid both the problems.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7591984" cy="706964"/>
          </a:xfrm>
        </p:spPr>
        <p:txBody>
          <a:bodyPr/>
          <a:lstStyle/>
          <a:p>
            <a:r>
              <a:rPr lang="en-US" dirty="0" smtClean="0"/>
              <a:t>Demo Walkthrough of </a:t>
            </a:r>
            <a:r>
              <a:rPr lang="en-US" dirty="0" err="1" smtClean="0"/>
              <a:t>WordZone</a:t>
            </a:r>
            <a:endParaRPr lang="en-US" dirty="0"/>
          </a:p>
        </p:txBody>
      </p:sp>
      <p:pic>
        <p:nvPicPr>
          <p:cNvPr id="5" name="ppt 3.mk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52600" y="2286000"/>
            <a:ext cx="5715000" cy="428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 Error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362200" y="3048000"/>
          <a:ext cx="4495800" cy="2285999"/>
        </p:xfrm>
        <a:graphic>
          <a:graphicData uri="http://schemas.openxmlformats.org/drawingml/2006/table">
            <a:tbl>
              <a:tblPr/>
              <a:tblGrid>
                <a:gridCol w="2247900"/>
                <a:gridCol w="2247900"/>
              </a:tblGrid>
              <a:tr h="493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RMS Error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4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0.5369047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4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0.6762149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4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1.3645634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 smtClean="0"/>
              <a:t>More details can be shown in the results of each section, like their part of speech and varied usage.</a:t>
            </a:r>
            <a:endParaRPr lang="en-US" dirty="0" smtClean="0"/>
          </a:p>
          <a:p>
            <a:pPr lvl="0"/>
            <a:r>
              <a:rPr lang="en-IN" dirty="0" err="1" smtClean="0"/>
              <a:t>WordZone</a:t>
            </a:r>
            <a:r>
              <a:rPr lang="en-IN" dirty="0" smtClean="0"/>
              <a:t> should be modified in such a way that it auto trains after entry of substantial amount of new data.</a:t>
            </a:r>
            <a:endParaRPr lang="en-US" dirty="0" smtClean="0"/>
          </a:p>
          <a:p>
            <a:pPr lvl="0"/>
            <a:r>
              <a:rPr lang="en-IN" dirty="0" smtClean="0"/>
              <a:t>Research on whether old data should be deleted or kept for predicting words as per user</a:t>
            </a:r>
            <a:r>
              <a:rPr lang="ko-KR" altLang="en-US" dirty="0" smtClean="0"/>
              <a:t>’</a:t>
            </a:r>
            <a:r>
              <a:rPr lang="en-IN" dirty="0" smtClean="0"/>
              <a:t>s current vocabulary.</a:t>
            </a:r>
            <a:endParaRPr lang="en-US" dirty="0" smtClean="0"/>
          </a:p>
          <a:p>
            <a:pPr lvl="0"/>
            <a:r>
              <a:rPr lang="en-IN" dirty="0" smtClean="0"/>
              <a:t>Research on finding better feature than frequency of a word in English Language for getting toughness of a word from vocabulary point of view.</a:t>
            </a:r>
            <a:endParaRPr lang="en-US" dirty="0" smtClean="0"/>
          </a:p>
          <a:p>
            <a:pPr lvl="0"/>
            <a:r>
              <a:rPr lang="en-IN" dirty="0" smtClean="0"/>
              <a:t>Since </a:t>
            </a:r>
            <a:r>
              <a:rPr lang="en-IN" dirty="0" err="1" smtClean="0"/>
              <a:t>Kivy</a:t>
            </a:r>
            <a:r>
              <a:rPr lang="en-IN" dirty="0" smtClean="0"/>
              <a:t> can be used for Mobile App development also, making an </a:t>
            </a:r>
            <a:r>
              <a:rPr lang="en-IN" dirty="0" err="1" smtClean="0"/>
              <a:t>spp</a:t>
            </a:r>
            <a:r>
              <a:rPr lang="en-IN" dirty="0" smtClean="0"/>
              <a:t> and publishing it is also a viable future work.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733800"/>
            <a:ext cx="6571060" cy="706964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WordZone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743200"/>
            <a:ext cx="6619244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It is a place where user can execute multiple word related queries and by using the data generated by the user, </a:t>
            </a:r>
            <a:r>
              <a:rPr lang="en-US" dirty="0" err="1" smtClean="0"/>
              <a:t>Wordzone</a:t>
            </a:r>
            <a:r>
              <a:rPr lang="en-US" dirty="0" smtClean="0"/>
              <a:t> suggests new words to the user to learn.</a:t>
            </a:r>
          </a:p>
          <a:p>
            <a:r>
              <a:rPr lang="en-US" dirty="0" smtClean="0"/>
              <a:t>It is a place where one can Find, understand, know and Learn words.</a:t>
            </a:r>
          </a:p>
          <a:p>
            <a:r>
              <a:rPr lang="en-US" dirty="0" smtClean="0"/>
              <a:t>And hence it is a playground where users can explore and improve their vocabulary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has Four parts: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/>
              <a:t>Find Zone </a:t>
            </a:r>
            <a:r>
              <a:rPr lang="en-US" dirty="0" smtClean="0"/>
              <a:t>- Where user can find words for crossword, scrabble and rhymes. 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/>
              <a:t>Understand Zone </a:t>
            </a:r>
            <a:r>
              <a:rPr lang="en-US" dirty="0" smtClean="0"/>
              <a:t>– Where user can understand their word.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/>
              <a:t>Knowledge Zone </a:t>
            </a:r>
            <a:r>
              <a:rPr lang="en-US" dirty="0" smtClean="0"/>
              <a:t>– Where user can know more words related to the entered word, like synonyms, antonyms etc.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/>
              <a:t>Learning Zone </a:t>
            </a:r>
            <a:r>
              <a:rPr lang="en-US" dirty="0" smtClean="0"/>
              <a:t>– Where user can learn new words on the basis of their vocabulary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362200"/>
            <a:ext cx="6619244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PROGRAMMING LANGUAGE : </a:t>
            </a:r>
          </a:p>
          <a:p>
            <a:pPr lvl="1"/>
            <a:r>
              <a:rPr lang="en-US" dirty="0" smtClean="0"/>
              <a:t>PYTHON </a:t>
            </a:r>
          </a:p>
          <a:p>
            <a:pPr lvl="1"/>
            <a:r>
              <a:rPr lang="en-US" dirty="0" smtClean="0"/>
              <a:t>KIVY </a:t>
            </a:r>
          </a:p>
          <a:p>
            <a:r>
              <a:rPr lang="en-US" dirty="0" smtClean="0"/>
              <a:t>TOOLS AND LIBRARIES: </a:t>
            </a:r>
          </a:p>
          <a:p>
            <a:pPr lvl="1"/>
            <a:r>
              <a:rPr lang="en-US" dirty="0" smtClean="0"/>
              <a:t>NLTK</a:t>
            </a:r>
          </a:p>
          <a:p>
            <a:pPr lvl="1"/>
            <a:r>
              <a:rPr lang="en-US" dirty="0" smtClean="0"/>
              <a:t>SPELL CHECKER</a:t>
            </a:r>
          </a:p>
          <a:p>
            <a:pPr lvl="1"/>
            <a:r>
              <a:rPr lang="en-US" dirty="0" smtClean="0"/>
              <a:t>PRONOUNCING</a:t>
            </a:r>
          </a:p>
          <a:p>
            <a:pPr lvl="1"/>
            <a:r>
              <a:rPr lang="en-US" dirty="0" smtClean="0"/>
              <a:t>DATAMUSE AND OXFORD API</a:t>
            </a:r>
          </a:p>
          <a:p>
            <a:pPr lvl="1"/>
            <a:r>
              <a:rPr lang="en-US" dirty="0" smtClean="0"/>
              <a:t>WORDFREQ</a:t>
            </a:r>
          </a:p>
          <a:p>
            <a:pPr lvl="1"/>
            <a:r>
              <a:rPr lang="en-US" dirty="0" smtClean="0"/>
              <a:t>PICKLE	</a:t>
            </a:r>
          </a:p>
          <a:p>
            <a:r>
              <a:rPr lang="en-US" dirty="0" smtClean="0"/>
              <a:t>TRAINING MODEL	</a:t>
            </a:r>
          </a:p>
          <a:p>
            <a:pPr lvl="1"/>
            <a:r>
              <a:rPr lang="en-US" dirty="0" smtClean="0"/>
              <a:t>LSTM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5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7591984" cy="706964"/>
          </a:xfrm>
        </p:spPr>
        <p:txBody>
          <a:bodyPr/>
          <a:lstStyle/>
          <a:p>
            <a:r>
              <a:rPr lang="en-US" dirty="0" smtClean="0"/>
              <a:t>Modules and Detailed workflow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275" y="2881006"/>
            <a:ext cx="8899525" cy="277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Architecture:</a:t>
            </a:r>
            <a:endParaRPr lang="en-US" dirty="0"/>
          </a:p>
        </p:txBody>
      </p:sp>
      <p:pic>
        <p:nvPicPr>
          <p:cNvPr id="5" name="Picture 4" descr="D:\learn_n_try\Wordzone Ver 2\Flowcharts\SystemArchitecture update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807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Rhymer</a:t>
            </a:r>
            <a:r>
              <a:rPr lang="en-US" dirty="0" smtClean="0"/>
              <a:t> Dictionary – Helps in finding rhyming words with particular meaning.</a:t>
            </a:r>
          </a:p>
          <a:p>
            <a:endParaRPr lang="en-US" dirty="0" smtClean="0"/>
          </a:p>
          <a:p>
            <a:r>
              <a:rPr lang="en-US" dirty="0" smtClean="0"/>
              <a:t>Crossword Helper – Find words for your crossword either a single word or intersecting words.</a:t>
            </a:r>
          </a:p>
          <a:p>
            <a:endParaRPr lang="en-US" dirty="0" smtClean="0"/>
          </a:p>
          <a:p>
            <a:r>
              <a:rPr lang="en-US" dirty="0" smtClean="0"/>
              <a:t>Scrabble helper – Find words with entered word fragments and defined length and position.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word that is being entered by seeing the  different definitions and their respective meanings.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meaning Words</a:t>
            </a:r>
          </a:p>
          <a:p>
            <a:r>
              <a:rPr lang="en-US" dirty="0" smtClean="0"/>
              <a:t>Opposite meaning words</a:t>
            </a:r>
          </a:p>
          <a:p>
            <a:r>
              <a:rPr lang="en-US" dirty="0" err="1" smtClean="0"/>
              <a:t>Hypernymns</a:t>
            </a:r>
            <a:r>
              <a:rPr lang="en-US" dirty="0" smtClean="0"/>
              <a:t>- Words which targets a Superset of entered word </a:t>
            </a:r>
            <a:r>
              <a:rPr lang="en-US" dirty="0" err="1" smtClean="0"/>
              <a:t>eg</a:t>
            </a:r>
            <a:r>
              <a:rPr lang="en-US" dirty="0" smtClean="0"/>
              <a:t> – Color is a </a:t>
            </a:r>
            <a:r>
              <a:rPr lang="en-US" dirty="0" err="1" smtClean="0"/>
              <a:t>hypernym</a:t>
            </a:r>
            <a:r>
              <a:rPr lang="en-US" dirty="0" smtClean="0"/>
              <a:t> of Red.</a:t>
            </a:r>
          </a:p>
          <a:p>
            <a:r>
              <a:rPr lang="en-US" dirty="0" err="1" smtClean="0"/>
              <a:t>Hyponymn</a:t>
            </a:r>
            <a:r>
              <a:rPr lang="en-US" dirty="0" smtClean="0"/>
              <a:t> – Words which target a subset of entered word. </a:t>
            </a:r>
            <a:r>
              <a:rPr lang="en-US" dirty="0" err="1" smtClean="0"/>
              <a:t>Eg</a:t>
            </a:r>
            <a:r>
              <a:rPr lang="en-US" dirty="0" smtClean="0"/>
              <a:t> – Crimson Red is </a:t>
            </a:r>
            <a:r>
              <a:rPr lang="en-US" dirty="0" err="1" smtClean="0"/>
              <a:t>Hyponymn</a:t>
            </a:r>
            <a:r>
              <a:rPr lang="en-US" dirty="0" smtClean="0"/>
              <a:t> of red.</a:t>
            </a:r>
          </a:p>
          <a:p>
            <a:r>
              <a:rPr lang="en-US" dirty="0" err="1" smtClean="0"/>
              <a:t>Holonym</a:t>
            </a:r>
            <a:r>
              <a:rPr lang="en-US" dirty="0" smtClean="0"/>
              <a:t> – Words that are broader part of the entered word. </a:t>
            </a:r>
            <a:r>
              <a:rPr lang="en-US" dirty="0" err="1" smtClean="0"/>
              <a:t>Eg</a:t>
            </a:r>
            <a:r>
              <a:rPr lang="en-US" dirty="0" smtClean="0"/>
              <a:t> body is </a:t>
            </a:r>
            <a:r>
              <a:rPr lang="en-US" dirty="0" err="1" smtClean="0"/>
              <a:t>holonym</a:t>
            </a:r>
            <a:r>
              <a:rPr lang="en-US" dirty="0" smtClean="0"/>
              <a:t> of arm.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tf67288550</Template>
  <TotalTime>585</TotalTime>
  <Words>542</Words>
  <Application>Microsoft Office PowerPoint</Application>
  <PresentationFormat>On-screen Show (4:3)</PresentationFormat>
  <Paragraphs>71</Paragraphs>
  <Slides>16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 Boardroom</vt:lpstr>
      <vt:lpstr>WORDZONE</vt:lpstr>
      <vt:lpstr>What is WordZone?</vt:lpstr>
      <vt:lpstr>What does it have?</vt:lpstr>
      <vt:lpstr>Tech Stack</vt:lpstr>
      <vt:lpstr>Modules and Detailed workflow</vt:lpstr>
      <vt:lpstr>System Architecture:</vt:lpstr>
      <vt:lpstr>FINDZONE</vt:lpstr>
      <vt:lpstr>UNDERSTAND ZONE</vt:lpstr>
      <vt:lpstr>KNOWLEDGE ZONE</vt:lpstr>
      <vt:lpstr>LEARNING ZONE</vt:lpstr>
      <vt:lpstr>Data Training</vt:lpstr>
      <vt:lpstr>Why LSTM</vt:lpstr>
      <vt:lpstr>Demo Walkthrough of WordZone</vt:lpstr>
      <vt:lpstr>RMS Error</vt:lpstr>
      <vt:lpstr>Future Work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WORDZONE</dc:title>
  <dc:creator>DELL-E7450</dc:creator>
  <cp:lastModifiedBy>DELL-E7470</cp:lastModifiedBy>
  <cp:revision>58</cp:revision>
  <dcterms:created xsi:type="dcterms:W3CDTF">2006-08-16T00:00:00Z</dcterms:created>
  <dcterms:modified xsi:type="dcterms:W3CDTF">2020-05-22T13:18:20Z</dcterms:modified>
</cp:coreProperties>
</file>