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722" y="2878667"/>
            <a:ext cx="8144134" cy="951546"/>
          </a:xfrm>
        </p:spPr>
        <p:txBody>
          <a:bodyPr/>
          <a:lstStyle/>
          <a:p>
            <a:r>
              <a:rPr lang="en-US" dirty="0" smtClean="0"/>
              <a:t>Students Can Be Teachers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244" y="4394039"/>
            <a:ext cx="2367212" cy="1103649"/>
          </a:xfrm>
        </p:spPr>
        <p:txBody>
          <a:bodyPr>
            <a:normAutofit/>
          </a:bodyPr>
          <a:lstStyle/>
          <a:p>
            <a:r>
              <a:rPr lang="en-US" dirty="0" smtClean="0"/>
              <a:t>Team Mirage</a:t>
            </a:r>
          </a:p>
          <a:p>
            <a:r>
              <a:rPr lang="en-US" dirty="0" smtClean="0"/>
              <a:t>Id:1074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97244" y="3266387"/>
            <a:ext cx="3273778" cy="1127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35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their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tests.</a:t>
            </a:r>
          </a:p>
          <a:p>
            <a:r>
              <a:rPr lang="en-US" dirty="0" smtClean="0"/>
              <a:t>Class Averages will be stored.</a:t>
            </a:r>
          </a:p>
          <a:p>
            <a:r>
              <a:rPr lang="en-US" dirty="0" err="1" smtClean="0"/>
              <a:t>StuTeachers</a:t>
            </a:r>
            <a:r>
              <a:rPr lang="en-US" dirty="0" smtClean="0"/>
              <a:t>’ performance will be monitored.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they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can decline the eligibility based on average marks.</a:t>
            </a:r>
          </a:p>
          <a:p>
            <a:r>
              <a:rPr lang="en-US" dirty="0" smtClean="0"/>
              <a:t>No certificates</a:t>
            </a:r>
          </a:p>
          <a:p>
            <a:r>
              <a:rPr lang="en-US" dirty="0" smtClean="0"/>
              <a:t>No incentives</a:t>
            </a:r>
          </a:p>
        </p:txBody>
      </p:sp>
    </p:spTree>
    <p:extLst>
      <p:ext uri="{BB962C8B-B14F-4D97-AF65-F5344CB8AC3E}">
        <p14:creationId xmlns:p14="http://schemas.microsoft.com/office/powerpoint/2010/main" val="19963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not experienced.</a:t>
            </a:r>
          </a:p>
          <a:p>
            <a:r>
              <a:rPr lang="en-US" dirty="0" smtClean="0"/>
              <a:t>Skilled personnel </a:t>
            </a:r>
            <a:r>
              <a:rPr lang="en-US" dirty="0"/>
              <a:t>required for training of </a:t>
            </a:r>
            <a:r>
              <a:rPr lang="en-US" dirty="0" smtClean="0"/>
              <a:t>Applicant.</a:t>
            </a:r>
          </a:p>
          <a:p>
            <a:r>
              <a:rPr lang="en-US" dirty="0" smtClean="0"/>
              <a:t>Monitoring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Wins !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additional financial burden on government.</a:t>
            </a:r>
          </a:p>
          <a:p>
            <a:r>
              <a:rPr lang="en-US" dirty="0" smtClean="0"/>
              <a:t>More Students get education.</a:t>
            </a:r>
          </a:p>
          <a:p>
            <a:r>
              <a:rPr lang="en-US" dirty="0" smtClean="0"/>
              <a:t> Scarcity of teachers in Government schools is reduced.</a:t>
            </a:r>
          </a:p>
        </p:txBody>
      </p:sp>
    </p:spTree>
    <p:extLst>
      <p:ext uri="{BB962C8B-B14F-4D97-AF65-F5344CB8AC3E}">
        <p14:creationId xmlns:p14="http://schemas.microsoft.com/office/powerpoint/2010/main" val="21040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relieve teachers from the burden of paper evaluation by automating paper-checking system. So that, they can invest more time in teaching.</a:t>
            </a:r>
          </a:p>
        </p:txBody>
      </p:sp>
    </p:spTree>
    <p:extLst>
      <p:ext uri="{BB962C8B-B14F-4D97-AF65-F5344CB8AC3E}">
        <p14:creationId xmlns:p14="http://schemas.microsoft.com/office/powerpoint/2010/main" val="718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Scarcity of teachers.</a:t>
            </a:r>
          </a:p>
          <a:p>
            <a:r>
              <a:rPr lang="en-US" dirty="0" smtClean="0"/>
              <a:t>Many teachers fail to connect with young students.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E-learning?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electronic devices and gadgets in rural areas.</a:t>
            </a:r>
          </a:p>
          <a:p>
            <a:r>
              <a:rPr lang="en-US" dirty="0" smtClean="0"/>
              <a:t>Power Shortage and frequent power cuts.</a:t>
            </a:r>
          </a:p>
          <a:p>
            <a:r>
              <a:rPr lang="en-US" dirty="0" smtClean="0"/>
              <a:t>Poor network connectivity.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Idea:  Students Can </a:t>
            </a:r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T</a:t>
            </a:r>
            <a:r>
              <a:rPr lang="en-US" dirty="0" smtClean="0"/>
              <a:t>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students can very well feel what a junior is going through.</a:t>
            </a:r>
          </a:p>
          <a:p>
            <a:r>
              <a:rPr lang="en-US" dirty="0" smtClean="0"/>
              <a:t>They have taught themselves to pass a class hence can teach others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one would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32" y="2336873"/>
            <a:ext cx="9613861" cy="3599316"/>
          </a:xfrm>
        </p:spPr>
        <p:txBody>
          <a:bodyPr/>
          <a:lstStyle/>
          <a:p>
            <a:r>
              <a:rPr lang="en-US" dirty="0" smtClean="0"/>
              <a:t>Social Cause 		(Teaching kids for free)</a:t>
            </a:r>
          </a:p>
          <a:p>
            <a:r>
              <a:rPr lang="en-US" dirty="0" smtClean="0"/>
              <a:t>Certificates 		(Add stars to their CVs)</a:t>
            </a:r>
          </a:p>
          <a:p>
            <a:r>
              <a:rPr lang="en-US" dirty="0" smtClean="0"/>
              <a:t>Extra Percentile 		(</a:t>
            </a:r>
            <a:r>
              <a:rPr lang="en-US" dirty="0"/>
              <a:t>J</a:t>
            </a:r>
            <a:r>
              <a:rPr lang="en-US" dirty="0" smtClean="0"/>
              <a:t>ust like sports quota)</a:t>
            </a:r>
          </a:p>
          <a:p>
            <a:r>
              <a:rPr lang="en-US" dirty="0" smtClean="0"/>
              <a:t>Improve Skills		(Interpersonal and communication skills)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propose : The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Attempt Screening Test</a:t>
            </a:r>
          </a:p>
          <a:p>
            <a:r>
              <a:rPr lang="en-US" dirty="0" smtClean="0"/>
              <a:t>Become </a:t>
            </a:r>
            <a:r>
              <a:rPr lang="en-US" dirty="0" err="1" smtClean="0"/>
              <a:t>eligibile</a:t>
            </a:r>
            <a:r>
              <a:rPr lang="en-US" dirty="0" smtClean="0"/>
              <a:t> for Offline round</a:t>
            </a:r>
          </a:p>
          <a:p>
            <a:r>
              <a:rPr lang="en-US" dirty="0" smtClean="0"/>
              <a:t>Get training</a:t>
            </a:r>
          </a:p>
          <a:p>
            <a:r>
              <a:rPr lang="en-US" dirty="0" smtClean="0"/>
              <a:t>Start Teaching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err="1" smtClean="0"/>
              <a:t>StuTeachers</a:t>
            </a:r>
            <a:r>
              <a:rPr lang="en-US" dirty="0" smtClean="0"/>
              <a:t> manage?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Batches will be in the evening.</a:t>
            </a:r>
          </a:p>
          <a:p>
            <a:r>
              <a:rPr lang="en-US" dirty="0" smtClean="0"/>
              <a:t>Can invest an hour 3 times a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eligibility?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Screening Test(Authenticated by </a:t>
            </a:r>
            <a:r>
              <a:rPr lang="en-US" dirty="0" err="1" smtClean="0"/>
              <a:t>testid</a:t>
            </a:r>
            <a:r>
              <a:rPr lang="en-US" dirty="0" smtClean="0"/>
              <a:t>) – Tests Knowledge</a:t>
            </a:r>
          </a:p>
          <a:p>
            <a:r>
              <a:rPr lang="en-US" dirty="0" smtClean="0"/>
              <a:t>Offline HR round – Tests if an individual can connect well.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49762"/>
            <a:ext cx="9613861" cy="3599316"/>
          </a:xfrm>
        </p:spPr>
        <p:txBody>
          <a:bodyPr/>
          <a:lstStyle/>
          <a:p>
            <a:r>
              <a:rPr lang="en-US" dirty="0" smtClean="0"/>
              <a:t>Training – To enhance their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0413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129</TotalTime>
  <Words>281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Students Can Be Teachers</vt:lpstr>
      <vt:lpstr>The Need:</vt:lpstr>
      <vt:lpstr>Why not E-learning?</vt:lpstr>
      <vt:lpstr>Our Idea:  Students Can Be Teachers</vt:lpstr>
      <vt:lpstr>Why one would help?</vt:lpstr>
      <vt:lpstr>What we propose : The Functionalities</vt:lpstr>
      <vt:lpstr>How do StuTeachers manage?</vt:lpstr>
      <vt:lpstr>How do we check eligibility?</vt:lpstr>
      <vt:lpstr>What’s Next?</vt:lpstr>
      <vt:lpstr>How do we check their performance?</vt:lpstr>
      <vt:lpstr>What if they fail?</vt:lpstr>
      <vt:lpstr>Challenges</vt:lpstr>
      <vt:lpstr>Everyone Wins ! !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Can Be Teachers</dc:title>
  <dc:creator>Ritveak</dc:creator>
  <cp:lastModifiedBy>Ritveak</cp:lastModifiedBy>
  <cp:revision>10</cp:revision>
  <dcterms:created xsi:type="dcterms:W3CDTF">2019-03-24T05:10:32Z</dcterms:created>
  <dcterms:modified xsi:type="dcterms:W3CDTF">2019-03-24T07:20:29Z</dcterms:modified>
</cp:coreProperties>
</file>