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70" r:id="rId8"/>
    <p:sldId id="271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3" autoAdjust="0"/>
    <p:restoredTop sz="94745"/>
  </p:normalViewPr>
  <p:slideViewPr>
    <p:cSldViewPr snapToGrid="0">
      <p:cViewPr varScale="1">
        <p:scale>
          <a:sx n="109" d="100"/>
          <a:sy n="109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0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9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7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4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1B2107-3AD2-4DF1-A273-2F0159F18C9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33BB20C-0DF0-483D-8865-6F85C050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9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10" y="1580322"/>
            <a:ext cx="10227364" cy="1948069"/>
          </a:xfrm>
        </p:spPr>
        <p:txBody>
          <a:bodyPr/>
          <a:lstStyle/>
          <a:p>
            <a:pPr algn="ctr"/>
            <a:r>
              <a:rPr lang="en-US" dirty="0"/>
              <a:t>Coastal Marine Health Recommendation System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114801"/>
            <a:ext cx="9499793" cy="196794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it-IT" sz="2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it-IT" sz="2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Matrix:</a:t>
            </a:r>
            <a:endParaRPr lang="it-IT" sz="2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it-IT" sz="2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Bhorania</a:t>
            </a:r>
          </a:p>
          <a:p>
            <a:pPr algn="r"/>
            <a:r>
              <a:rPr lang="it-IT" sz="2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Kavish </a:t>
            </a:r>
            <a:r>
              <a:rPr lang="it-IT" sz="2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Jain</a:t>
            </a:r>
          </a:p>
          <a:p>
            <a:pPr algn="r"/>
            <a:r>
              <a:rPr lang="it-IT" sz="2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Maitry Shah</a:t>
            </a:r>
          </a:p>
          <a:p>
            <a:pPr algn="r"/>
            <a:r>
              <a:rPr lang="it-IT" sz="2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Ritvick </a:t>
            </a:r>
            <a:r>
              <a:rPr lang="it-IT" sz="2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Paliwal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8106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/>
              <a:t>			</a:t>
            </a:r>
            <a:r>
              <a:rPr lang="en-US" sz="8000" dirty="0"/>
              <a:t>THANK </a:t>
            </a:r>
            <a:r>
              <a:rPr lang="en-US" sz="8000" dirty="0" smtClean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836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299" y="2440268"/>
            <a:ext cx="6757239" cy="39670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Marine life is getting affected due to impurities in </a:t>
            </a:r>
            <a:r>
              <a:rPr lang="en-US" sz="2400" dirty="0" smtClean="0"/>
              <a:t>the water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These </a:t>
            </a:r>
            <a:r>
              <a:rPr lang="en-US" sz="2400" dirty="0"/>
              <a:t>impurities  </a:t>
            </a:r>
            <a:r>
              <a:rPr lang="en-US" sz="2400" dirty="0" smtClean="0"/>
              <a:t>affect the pH of water, salinity, oxygen and carbon dioxide level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is necessity to </a:t>
            </a:r>
            <a:r>
              <a:rPr lang="en-US" sz="2400" dirty="0" smtClean="0"/>
              <a:t>study the impact of these environmental factors on marine life health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Damage to Mother Earth</a:t>
            </a:r>
            <a:endParaRPr lang="en-GB" sz="24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87" y="2440269"/>
            <a:ext cx="3967089" cy="39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007" y="2322463"/>
            <a:ext cx="6032069" cy="4050288"/>
          </a:xfrm>
        </p:spPr>
        <p:txBody>
          <a:bodyPr>
            <a:noAutofit/>
          </a:bodyPr>
          <a:lstStyle/>
          <a:p>
            <a:r>
              <a:rPr lang="en-US" sz="2800" dirty="0"/>
              <a:t>Real </a:t>
            </a:r>
            <a:r>
              <a:rPr lang="en-US" sz="2800" dirty="0" smtClean="0"/>
              <a:t>time data </a:t>
            </a:r>
            <a:r>
              <a:rPr lang="en-US" sz="2800" dirty="0"/>
              <a:t>from </a:t>
            </a:r>
            <a:r>
              <a:rPr lang="en-US" sz="2800" dirty="0" err="1"/>
              <a:t>Cencoos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/>
              <a:t>The Central and Northern California Ocean </a:t>
            </a:r>
            <a:r>
              <a:rPr lang="en-US" sz="2800" dirty="0" smtClean="0"/>
              <a:t>observing </a:t>
            </a:r>
            <a:r>
              <a:rPr lang="en-US" sz="2800" dirty="0"/>
              <a:t>System.</a:t>
            </a:r>
          </a:p>
          <a:p>
            <a:r>
              <a:rPr lang="en-US" sz="2800" dirty="0" smtClean="0"/>
              <a:t>Sensors continuously record the data </a:t>
            </a:r>
            <a:r>
              <a:rPr lang="en-US" sz="2800" dirty="0"/>
              <a:t>pertained to w</a:t>
            </a:r>
            <a:r>
              <a:rPr lang="en-US" sz="2800" dirty="0" smtClean="0"/>
              <a:t>ater </a:t>
            </a:r>
            <a:r>
              <a:rPr lang="en-US" sz="2800" dirty="0"/>
              <a:t>s</a:t>
            </a:r>
            <a:r>
              <a:rPr lang="en-US" sz="2800" dirty="0" smtClean="0"/>
              <a:t>alinity</a:t>
            </a:r>
            <a:r>
              <a:rPr lang="en-US" sz="2800" dirty="0"/>
              <a:t>, </a:t>
            </a:r>
            <a:r>
              <a:rPr lang="en-US" sz="2800" dirty="0" smtClean="0"/>
              <a:t>acidity </a:t>
            </a:r>
            <a:r>
              <a:rPr lang="en-US" sz="2800" dirty="0"/>
              <a:t>of o</a:t>
            </a:r>
            <a:r>
              <a:rPr lang="en-US" sz="2800" dirty="0" smtClean="0"/>
              <a:t>cean, oxygen and carbon </a:t>
            </a:r>
            <a:r>
              <a:rPr lang="en-US" sz="2800" dirty="0"/>
              <a:t>d</a:t>
            </a:r>
            <a:r>
              <a:rPr lang="en-US" sz="2800" dirty="0" smtClean="0"/>
              <a:t>ioxide level.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421" y="2404740"/>
            <a:ext cx="4564968" cy="39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72" y="2238317"/>
            <a:ext cx="11376707" cy="4454193"/>
          </a:xfrm>
        </p:spPr>
        <p:txBody>
          <a:bodyPr>
            <a:normAutofit/>
          </a:bodyPr>
          <a:lstStyle/>
          <a:p>
            <a:r>
              <a:rPr lang="en-US" sz="3200" dirty="0"/>
              <a:t>Analyzing Ocean Health Based on Real Time </a:t>
            </a:r>
            <a:r>
              <a:rPr lang="en-US" sz="3200" dirty="0" err="1"/>
              <a:t>C</a:t>
            </a:r>
            <a:r>
              <a:rPr lang="en-US" sz="3200" dirty="0" err="1" smtClean="0"/>
              <a:t>encoos</a:t>
            </a:r>
            <a:r>
              <a:rPr lang="en-US" sz="3200" dirty="0" smtClean="0"/>
              <a:t> </a:t>
            </a:r>
            <a:r>
              <a:rPr lang="en-US" sz="3200" dirty="0"/>
              <a:t>data.</a:t>
            </a:r>
          </a:p>
          <a:p>
            <a:r>
              <a:rPr lang="en-US" sz="3200" dirty="0" smtClean="0"/>
              <a:t>Building a recommendation system that helps to maintain marine life health.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39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taken in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640" y="2294415"/>
            <a:ext cx="10860604" cy="4083946"/>
          </a:xfrm>
        </p:spPr>
        <p:txBody>
          <a:bodyPr>
            <a:normAutofit/>
          </a:bodyPr>
          <a:lstStyle/>
          <a:p>
            <a:r>
              <a:rPr lang="en-US" sz="2800" dirty="0"/>
              <a:t>pH level</a:t>
            </a:r>
          </a:p>
          <a:p>
            <a:r>
              <a:rPr lang="en-US" sz="2800" dirty="0"/>
              <a:t>Dissolved Oxygen</a:t>
            </a:r>
          </a:p>
          <a:p>
            <a:pPr lvl="0"/>
            <a:r>
              <a:rPr lang="en-US" sz="2800" dirty="0"/>
              <a:t>Carbon Dioxide level</a:t>
            </a:r>
          </a:p>
          <a:p>
            <a:pPr lvl="0"/>
            <a:r>
              <a:rPr lang="en-US" sz="2800" dirty="0"/>
              <a:t>Water Salinity</a:t>
            </a:r>
          </a:p>
          <a:p>
            <a:pPr lvl="0"/>
            <a:r>
              <a:rPr lang="en-US" sz="2800" dirty="0"/>
              <a:t>Temperature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</a:t>
            </a:r>
          </a:p>
        </p:txBody>
      </p:sp>
      <p:sp>
        <p:nvSpPr>
          <p:cNvPr id="10" name="AutoShape 2" descr="Displaying Rlogo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36" y="973668"/>
            <a:ext cx="9656619" cy="706964"/>
          </a:xfrm>
        </p:spPr>
        <p:txBody>
          <a:bodyPr/>
          <a:lstStyle/>
          <a:p>
            <a:r>
              <a:rPr lang="en-US" dirty="0" smtClean="0"/>
              <a:t>Steps to achieve recommendation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640" y="2294415"/>
            <a:ext cx="10860604" cy="4083946"/>
          </a:xfrm>
        </p:spPr>
        <p:txBody>
          <a:bodyPr>
            <a:noAutofit/>
          </a:bodyPr>
          <a:lstStyle/>
          <a:p>
            <a:pPr lvl="0"/>
            <a:r>
              <a:rPr lang="en-GB" sz="2800" dirty="0"/>
              <a:t>Data </a:t>
            </a:r>
            <a:r>
              <a:rPr lang="en-GB" sz="2800" dirty="0" smtClean="0"/>
              <a:t>Reduction &amp; Cleaning: </a:t>
            </a:r>
            <a:endParaRPr lang="en-GB" sz="2800" dirty="0"/>
          </a:p>
          <a:p>
            <a:pPr marL="0" lvl="0" indent="0">
              <a:buClr>
                <a:srgbClr val="000000"/>
              </a:buClr>
              <a:buNone/>
            </a:pPr>
            <a:r>
              <a:rPr lang="en-GB" sz="2000" dirty="0" smtClean="0"/>
              <a:t>	Removing null values and noise from the incoming data </a:t>
            </a:r>
            <a:r>
              <a:rPr lang="mr-IN" sz="2000" dirty="0" smtClean="0"/>
              <a:t>–</a:t>
            </a:r>
            <a:r>
              <a:rPr lang="en-GB" sz="2000" dirty="0" smtClean="0"/>
              <a:t> Missing Value Ratio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GB" sz="2000" dirty="0" smtClean="0"/>
              <a:t>	Filtering the data and transforming it into usable format </a:t>
            </a:r>
            <a:r>
              <a:rPr lang="mr-IN" sz="2000" dirty="0" smtClean="0"/>
              <a:t>–</a:t>
            </a:r>
            <a:r>
              <a:rPr lang="en-GB" sz="2000" dirty="0" smtClean="0"/>
              <a:t> Low Variance Filter</a:t>
            </a:r>
          </a:p>
          <a:p>
            <a:r>
              <a:rPr lang="en-GB" sz="2800" dirty="0" smtClean="0"/>
              <a:t>Data Transformation: Usable Formats</a:t>
            </a:r>
          </a:p>
          <a:p>
            <a:r>
              <a:rPr lang="en-GB" sz="2800" dirty="0" smtClean="0"/>
              <a:t>Clustering (Single Link Clustering):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GB" sz="1800" dirty="0" smtClean="0"/>
              <a:t>	</a:t>
            </a:r>
            <a:r>
              <a:rPr lang="en-GB" sz="2000" dirty="0"/>
              <a:t>Use single link clustering on data at a particular location from a specific period of 	time and on data at different locations at some particular time</a:t>
            </a:r>
            <a:r>
              <a:rPr lang="en-GB" sz="2000" dirty="0" smtClean="0"/>
              <a:t>.</a:t>
            </a:r>
            <a:br>
              <a:rPr lang="en-GB" sz="2000" dirty="0" smtClean="0"/>
            </a:br>
            <a:r>
              <a:rPr lang="en-GB" sz="2000" dirty="0" smtClean="0"/>
              <a:t>	-&gt; Cluster based on Geo Location, -&gt; Cluster based on Month-Year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</a:t>
            </a:r>
          </a:p>
        </p:txBody>
      </p:sp>
      <p:sp>
        <p:nvSpPr>
          <p:cNvPr id="10" name="AutoShape 2" descr="Displaying Rlogo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6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Regression analysis (Polynomial Regression): </a:t>
            </a:r>
          </a:p>
          <a:p>
            <a:r>
              <a:rPr lang="en-US" dirty="0" smtClean="0"/>
              <a:t>Other Analysis we thought of - Linear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71" y="3436883"/>
            <a:ext cx="2633294" cy="238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49" y="5809210"/>
            <a:ext cx="781988" cy="869012"/>
          </a:xfrm>
          <a:prstGeom prst="rect">
            <a:avLst/>
          </a:prstGeom>
        </p:spPr>
      </p:pic>
      <p:sp>
        <p:nvSpPr>
          <p:cNvPr id="9" name="Cloud 8"/>
          <p:cNvSpPr/>
          <p:nvPr/>
        </p:nvSpPr>
        <p:spPr>
          <a:xfrm>
            <a:off x="2361539" y="3576243"/>
            <a:ext cx="2105964" cy="12872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IBM </a:t>
            </a:r>
            <a:r>
              <a:rPr lang="en-US" sz="1799" dirty="0" err="1"/>
              <a:t>DashDB</a:t>
            </a:r>
            <a:endParaRPr lang="en-US" sz="1799" dirty="0"/>
          </a:p>
        </p:txBody>
      </p:sp>
      <p:sp>
        <p:nvSpPr>
          <p:cNvPr id="15" name="TextBox 14"/>
          <p:cNvSpPr txBox="1"/>
          <p:nvPr/>
        </p:nvSpPr>
        <p:spPr>
          <a:xfrm>
            <a:off x="779645" y="2943351"/>
            <a:ext cx="181917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>
                <a:solidFill>
                  <a:schemeClr val="bg1"/>
                </a:solidFill>
              </a:rPr>
              <a:t> Visualization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82029" y="3095713"/>
            <a:ext cx="1531916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>
                <a:solidFill>
                  <a:schemeClr val="bg1"/>
                </a:solidFill>
              </a:rPr>
              <a:t>Real time Oceanic sensor Data is collected</a:t>
            </a:r>
          </a:p>
        </p:txBody>
      </p:sp>
      <p:pic>
        <p:nvPicPr>
          <p:cNvPr id="255" name="Picture 2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49" y="5809210"/>
            <a:ext cx="1194890" cy="896783"/>
          </a:xfrm>
          <a:prstGeom prst="rect">
            <a:avLst/>
          </a:prstGeom>
        </p:spPr>
      </p:pic>
      <p:sp>
        <p:nvSpPr>
          <p:cNvPr id="256" name="Round Same Side Corner Rectangle 255"/>
          <p:cNvSpPr/>
          <p:nvPr/>
        </p:nvSpPr>
        <p:spPr>
          <a:xfrm>
            <a:off x="892251" y="5139757"/>
            <a:ext cx="5067115" cy="53135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Collection , Cleaning and Transformation (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7" name="Lightning Bolt 256"/>
          <p:cNvSpPr/>
          <p:nvPr/>
        </p:nvSpPr>
        <p:spPr>
          <a:xfrm>
            <a:off x="4187340" y="2880288"/>
            <a:ext cx="2837793" cy="135217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8" name="Rounded Rectangle 257"/>
          <p:cNvSpPr/>
          <p:nvPr/>
        </p:nvSpPr>
        <p:spPr>
          <a:xfrm>
            <a:off x="7157545" y="2571469"/>
            <a:ext cx="1902372" cy="1124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Patterns, Evaluation and Visualization</a:t>
            </a:r>
            <a:endParaRPr lang="en-US" dirty="0"/>
          </a:p>
        </p:txBody>
      </p:sp>
      <p:sp>
        <p:nvSpPr>
          <p:cNvPr id="259" name="Oval 258"/>
          <p:cNvSpPr/>
          <p:nvPr/>
        </p:nvSpPr>
        <p:spPr>
          <a:xfrm>
            <a:off x="9916368" y="2490952"/>
            <a:ext cx="2012874" cy="1460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Recommendation</a:t>
            </a:r>
            <a:endParaRPr lang="en-US"/>
          </a:p>
        </p:txBody>
      </p:sp>
      <p:cxnSp>
        <p:nvCxnSpPr>
          <p:cNvPr id="261" name="Curved Connector 260"/>
          <p:cNvCxnSpPr/>
          <p:nvPr/>
        </p:nvCxnSpPr>
        <p:spPr>
          <a:xfrm flipV="1">
            <a:off x="6190593" y="3951890"/>
            <a:ext cx="3991436" cy="2564524"/>
          </a:xfrm>
          <a:prstGeom prst="curvedConnector3">
            <a:avLst>
              <a:gd name="adj1" fmla="val -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/>
          <p:cNvSpPr/>
          <p:nvPr/>
        </p:nvSpPr>
        <p:spPr>
          <a:xfrm>
            <a:off x="9059917" y="5809210"/>
            <a:ext cx="1250731" cy="707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Govt</a:t>
            </a:r>
            <a:endParaRPr lang="en-US" dirty="0"/>
          </a:p>
        </p:txBody>
      </p:sp>
      <p:sp>
        <p:nvSpPr>
          <p:cNvPr id="264" name="Rounded Rectangle 263"/>
          <p:cNvSpPr/>
          <p:nvPr/>
        </p:nvSpPr>
        <p:spPr>
          <a:xfrm>
            <a:off x="10413257" y="5809210"/>
            <a:ext cx="1515986" cy="707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BayKeeprs</a:t>
            </a:r>
            <a:endParaRPr lang="en-US" dirty="0"/>
          </a:p>
        </p:txBody>
      </p:sp>
      <p:cxnSp>
        <p:nvCxnSpPr>
          <p:cNvPr id="266" name="Straight Arrow Connector 265"/>
          <p:cNvCxnSpPr>
            <a:stCxn id="18" idx="2"/>
          </p:cNvCxnSpPr>
          <p:nvPr/>
        </p:nvCxnSpPr>
        <p:spPr>
          <a:xfrm flipH="1">
            <a:off x="10310648" y="4295529"/>
            <a:ext cx="637339" cy="125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10413256" y="4719145"/>
            <a:ext cx="137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Consume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640" y="2294415"/>
            <a:ext cx="10860604" cy="4083946"/>
          </a:xfrm>
        </p:spPr>
        <p:txBody>
          <a:bodyPr>
            <a:normAutofit/>
          </a:bodyPr>
          <a:lstStyle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Analytics</a:t>
            </a:r>
            <a:r>
              <a:rPr lang="en-US" sz="3200" dirty="0"/>
              <a:t>: IBM </a:t>
            </a:r>
            <a:r>
              <a:rPr lang="en-US" sz="3200" dirty="0" err="1"/>
              <a:t>DashDB</a:t>
            </a:r>
            <a:endParaRPr lang="en-US" sz="3200" dirty="0"/>
          </a:p>
          <a:p>
            <a:pPr lvl="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Cloud Service</a:t>
            </a:r>
            <a:r>
              <a:rPr lang="en-US" sz="3200" dirty="0"/>
              <a:t>: IBM </a:t>
            </a:r>
            <a:r>
              <a:rPr lang="en-US" sz="3200" dirty="0" err="1"/>
              <a:t>Bluemix</a:t>
            </a:r>
            <a:endParaRPr lang="en-US" sz="3200" dirty="0"/>
          </a:p>
          <a:p>
            <a:pPr lvl="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3200" b="1" dirty="0"/>
              <a:t>Language</a:t>
            </a:r>
            <a:r>
              <a:rPr lang="en-GB" sz="3200" dirty="0"/>
              <a:t> – </a:t>
            </a:r>
            <a:r>
              <a:rPr lang="en-US" sz="3200" dirty="0"/>
              <a:t>R </a:t>
            </a:r>
            <a:r>
              <a:rPr lang="en-US" sz="3200" dirty="0" smtClean="0"/>
              <a:t>Analytics, </a:t>
            </a:r>
            <a:r>
              <a:rPr lang="en-US" sz="3200" dirty="0" err="1" smtClean="0"/>
              <a:t>NodeJS</a:t>
            </a:r>
            <a:endParaRPr lang="en-US" sz="3200" dirty="0" smtClean="0"/>
          </a:p>
          <a:p>
            <a:pPr lvl="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dirty="0" smtClean="0"/>
              <a:t>Processing Framework </a:t>
            </a:r>
            <a:r>
              <a:rPr lang="mr-IN" sz="3200" dirty="0" smtClean="0"/>
              <a:t>–</a:t>
            </a:r>
            <a:r>
              <a:rPr lang="en-US" sz="3200" dirty="0" smtClean="0"/>
              <a:t> Hadoop Map </a:t>
            </a:r>
            <a:br>
              <a:rPr lang="en-US" sz="3200" dirty="0" smtClean="0"/>
            </a:br>
            <a:r>
              <a:rPr lang="en-US" sz="3200" dirty="0" smtClean="0"/>
              <a:t>Reduce</a:t>
            </a:r>
            <a:endParaRPr lang="en-GB" sz="3200" dirty="0"/>
          </a:p>
        </p:txBody>
      </p:sp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</a:t>
            </a:r>
          </a:p>
        </p:txBody>
      </p:sp>
      <p:sp>
        <p:nvSpPr>
          <p:cNvPr id="10" name="AutoShape 2" descr="Displaying Rlogo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174461"/>
            <a:ext cx="1964384" cy="12903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86" y="3038382"/>
            <a:ext cx="3877115" cy="8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1208</TotalTime>
  <Words>216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Mangal</vt:lpstr>
      <vt:lpstr>Wingdings</vt:lpstr>
      <vt:lpstr>Wingdings 3</vt:lpstr>
      <vt:lpstr>Ion Boardroom</vt:lpstr>
      <vt:lpstr>Coastal Marine Health Recommendation System</vt:lpstr>
      <vt:lpstr>Pain Point</vt:lpstr>
      <vt:lpstr>Data Source </vt:lpstr>
      <vt:lpstr>Project Statement</vt:lpstr>
      <vt:lpstr>Factors taken in consideration</vt:lpstr>
      <vt:lpstr>Steps to achieve recommendation system</vt:lpstr>
      <vt:lpstr>Regression</vt:lpstr>
      <vt:lpstr>High level Architecture Design</vt:lpstr>
      <vt:lpstr>Technologies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</dc:title>
  <dc:creator>Syed Imran Ahmed</dc:creator>
  <cp:lastModifiedBy>Ritvick Paliwal</cp:lastModifiedBy>
  <cp:revision>115</cp:revision>
  <dcterms:created xsi:type="dcterms:W3CDTF">2016-10-21T18:57:37Z</dcterms:created>
  <dcterms:modified xsi:type="dcterms:W3CDTF">2016-11-30T01:40:08Z</dcterms:modified>
</cp:coreProperties>
</file>