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Assistant"/>
      <p:regular r:id="rId27"/>
      <p:bold r:id="rId28"/>
    </p:embeddedFont>
    <p:embeddedFont>
      <p:font typeface="PT Sans"/>
      <p:regular r:id="rId29"/>
      <p:bold r:id="rId30"/>
      <p:italic r:id="rId31"/>
      <p:boldItalic r:id="rId32"/>
    </p:embeddedFont>
    <p:embeddedFont>
      <p:font typeface="Nuni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Assistant-bold.fntdata"/><Relationship Id="rId27" Type="http://schemas.openxmlformats.org/officeDocument/2006/relationships/font" Target="fonts/Assistan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italic.fntdata"/><Relationship Id="rId30" Type="http://schemas.openxmlformats.org/officeDocument/2006/relationships/font" Target="fonts/PTSans-bold.fntdata"/><Relationship Id="rId11" Type="http://schemas.openxmlformats.org/officeDocument/2006/relationships/slide" Target="slides/slide6.xml"/><Relationship Id="rId33" Type="http://schemas.openxmlformats.org/officeDocument/2006/relationships/font" Target="fonts/NunitoSans-regular.fntdata"/><Relationship Id="rId10" Type="http://schemas.openxmlformats.org/officeDocument/2006/relationships/slide" Target="slides/slide5.xml"/><Relationship Id="rId32" Type="http://schemas.openxmlformats.org/officeDocument/2006/relationships/font" Target="fonts/PTSans-boldItalic.fntdata"/><Relationship Id="rId13" Type="http://schemas.openxmlformats.org/officeDocument/2006/relationships/slide" Target="slides/slide8.xml"/><Relationship Id="rId35" Type="http://schemas.openxmlformats.org/officeDocument/2006/relationships/font" Target="fonts/NunitoSans-italic.fntdata"/><Relationship Id="rId12" Type="http://schemas.openxmlformats.org/officeDocument/2006/relationships/slide" Target="slides/slide7.xml"/><Relationship Id="rId34" Type="http://schemas.openxmlformats.org/officeDocument/2006/relationships/font" Target="fonts/Nunito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c16142db8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2c16142db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c16142db8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c16142db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c16142db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2c16142db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c16142db8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2c16142db8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c1432ad46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c1432ad46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c0f99d6d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c0f99d6d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c1432ad46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c1432ad46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c1432ad46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c1432ad46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c1432ad46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c1432ad46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c1432ad46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c1432ad46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2c1432ad46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2c1432ad46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c1432ad46d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2c1432ad46d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bit.ly/3A1uf1Q"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722092" y="-1321125"/>
            <a:ext cx="12010140" cy="7684200"/>
            <a:chOff x="-1722092" y="-1321125"/>
            <a:chExt cx="12010140" cy="7684200"/>
          </a:xfrm>
        </p:grpSpPr>
        <p:pic>
          <p:nvPicPr>
            <p:cNvPr id="10" name="Google Shape;10;p2"/>
            <p:cNvPicPr preferRelativeResize="0"/>
            <p:nvPr/>
          </p:nvPicPr>
          <p:blipFill>
            <a:blip r:embed="rId2">
              <a:alphaModFix/>
            </a:blip>
            <a:stretch>
              <a:fillRect/>
            </a:stretch>
          </p:blipFill>
          <p:spPr>
            <a:xfrm>
              <a:off x="837150" y="2742825"/>
              <a:ext cx="9450898" cy="3620250"/>
            </a:xfrm>
            <a:prstGeom prst="rect">
              <a:avLst/>
            </a:prstGeom>
            <a:noFill/>
            <a:ln>
              <a:noFill/>
            </a:ln>
          </p:spPr>
        </p:pic>
        <p:pic>
          <p:nvPicPr>
            <p:cNvPr id="11" name="Google Shape;11;p2"/>
            <p:cNvPicPr preferRelativeResize="0"/>
            <p:nvPr/>
          </p:nvPicPr>
          <p:blipFill>
            <a:blip r:embed="rId3">
              <a:alphaModFix/>
            </a:blip>
            <a:stretch>
              <a:fillRect/>
            </a:stretch>
          </p:blipFill>
          <p:spPr>
            <a:xfrm flipH="1">
              <a:off x="-312202" y="-1321125"/>
              <a:ext cx="10028154" cy="3839300"/>
            </a:xfrm>
            <a:prstGeom prst="rect">
              <a:avLst/>
            </a:prstGeom>
            <a:noFill/>
            <a:ln>
              <a:noFill/>
            </a:ln>
          </p:spPr>
        </p:pic>
        <p:pic>
          <p:nvPicPr>
            <p:cNvPr id="12" name="Google Shape;12;p2"/>
            <p:cNvPicPr preferRelativeResize="0"/>
            <p:nvPr/>
          </p:nvPicPr>
          <p:blipFill>
            <a:blip r:embed="rId4">
              <a:alphaModFix/>
            </a:blip>
            <a:stretch>
              <a:fillRect/>
            </a:stretch>
          </p:blipFill>
          <p:spPr>
            <a:xfrm>
              <a:off x="-1722092" y="1372925"/>
              <a:ext cx="2399700" cy="2397651"/>
            </a:xfrm>
            <a:prstGeom prst="rect">
              <a:avLst/>
            </a:prstGeom>
            <a:noFill/>
            <a:ln>
              <a:noFill/>
            </a:ln>
          </p:spPr>
        </p:pic>
      </p:grpSp>
      <p:sp>
        <p:nvSpPr>
          <p:cNvPr id="13" name="Google Shape;13;p2"/>
          <p:cNvSpPr txBox="1"/>
          <p:nvPr>
            <p:ph type="ctrTitle"/>
          </p:nvPr>
        </p:nvSpPr>
        <p:spPr>
          <a:xfrm>
            <a:off x="2409025" y="600900"/>
            <a:ext cx="4570800" cy="28563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Clr>
                <a:srgbClr val="191919"/>
              </a:buClr>
              <a:buSzPts val="5200"/>
              <a:buNone/>
              <a:defRPr sz="6000">
                <a:latin typeface="Assistant"/>
                <a:ea typeface="Assistant"/>
                <a:cs typeface="Assistant"/>
                <a:sym typeface="Assistan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2716025" y="3457100"/>
            <a:ext cx="39717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atin typeface="Nunito Sans"/>
                <a:ea typeface="Nunito Sans"/>
                <a:cs typeface="Nunito Sans"/>
                <a:sym typeface="Nunito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5" name="Google Shape;15;p2"/>
          <p:cNvGrpSpPr/>
          <p:nvPr/>
        </p:nvGrpSpPr>
        <p:grpSpPr>
          <a:xfrm>
            <a:off x="294260" y="99838"/>
            <a:ext cx="8775647" cy="4914907"/>
            <a:chOff x="294260" y="99838"/>
            <a:chExt cx="8775647" cy="4914907"/>
          </a:xfrm>
        </p:grpSpPr>
        <p:grpSp>
          <p:nvGrpSpPr>
            <p:cNvPr id="16" name="Google Shape;16;p2"/>
            <p:cNvGrpSpPr/>
            <p:nvPr/>
          </p:nvGrpSpPr>
          <p:grpSpPr>
            <a:xfrm rot="-6300201">
              <a:off x="7665627" y="221646"/>
              <a:ext cx="1082824" cy="1082536"/>
              <a:chOff x="5604480" y="3862800"/>
              <a:chExt cx="1352880" cy="1352520"/>
            </a:xfrm>
          </p:grpSpPr>
          <p:sp>
            <p:nvSpPr>
              <p:cNvPr id="17" name="Google Shape;17;p2"/>
              <p:cNvSpPr/>
              <p:nvPr/>
            </p:nvSpPr>
            <p:spPr>
              <a:xfrm>
                <a:off x="5810040" y="4077000"/>
                <a:ext cx="942120" cy="933120"/>
              </a:xfrm>
              <a:custGeom>
                <a:rect b="b" l="l" r="r" t="t"/>
                <a:pathLst>
                  <a:path extrusionOk="0" h="2592" w="2617">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 name="Google Shape;18;p2"/>
              <p:cNvSpPr/>
              <p:nvPr/>
            </p:nvSpPr>
            <p:spPr>
              <a:xfrm>
                <a:off x="6140880" y="4068000"/>
                <a:ext cx="331920" cy="128520"/>
              </a:xfrm>
              <a:custGeom>
                <a:rect b="b" l="l" r="r" t="t"/>
                <a:pathLst>
                  <a:path extrusionOk="0" h="357" w="922">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 name="Google Shape;19;p2"/>
              <p:cNvSpPr/>
              <p:nvPr/>
            </p:nvSpPr>
            <p:spPr>
              <a:xfrm>
                <a:off x="5604480" y="4263840"/>
                <a:ext cx="1352880" cy="951480"/>
              </a:xfrm>
              <a:custGeom>
                <a:rect b="b" l="l" r="r" t="t"/>
                <a:pathLst>
                  <a:path extrusionOk="0" h="2643" w="3758">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 name="Google Shape;20;p2"/>
              <p:cNvSpPr/>
              <p:nvPr/>
            </p:nvSpPr>
            <p:spPr>
              <a:xfrm>
                <a:off x="6090120" y="3862800"/>
                <a:ext cx="450000" cy="73440"/>
              </a:xfrm>
              <a:custGeom>
                <a:rect b="b" l="l" r="r" t="t"/>
                <a:pathLst>
                  <a:path extrusionOk="0" h="204" w="125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 name="Google Shape;21;p2"/>
              <p:cNvSpPr/>
              <p:nvPr/>
            </p:nvSpPr>
            <p:spPr>
              <a:xfrm>
                <a:off x="5739120" y="4004280"/>
                <a:ext cx="145080" cy="147240"/>
              </a:xfrm>
              <a:custGeom>
                <a:rect b="b" l="l" r="r" t="t"/>
                <a:pathLst>
                  <a:path extrusionOk="0" h="409" w="403">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2" name="Google Shape;22;p2"/>
              <p:cNvSpPr/>
              <p:nvPr/>
            </p:nvSpPr>
            <p:spPr>
              <a:xfrm>
                <a:off x="5680080" y="3937680"/>
                <a:ext cx="1202040" cy="1202400"/>
              </a:xfrm>
              <a:custGeom>
                <a:rect b="b" l="l" r="r" t="t"/>
                <a:pathLst>
                  <a:path extrusionOk="0" h="3340" w="3339">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 name="Google Shape;23;p2"/>
              <p:cNvSpPr/>
              <p:nvPr/>
            </p:nvSpPr>
            <p:spPr>
              <a:xfrm>
                <a:off x="6257520" y="4515840"/>
                <a:ext cx="46800" cy="46440"/>
              </a:xfrm>
              <a:custGeom>
                <a:rect b="b" l="l" r="r" t="t"/>
                <a:pathLst>
                  <a:path extrusionOk="0" h="129" w="13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anchorCtr="1" anchor="ctr" bIns="1425" lIns="90000" spcFirstLastPara="1" rIns="90000" wrap="square" tIns="1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24" name="Google Shape;24;p2"/>
            <p:cNvGrpSpPr/>
            <p:nvPr/>
          </p:nvGrpSpPr>
          <p:grpSpPr>
            <a:xfrm>
              <a:off x="7519397" y="3170456"/>
              <a:ext cx="1550510" cy="1844289"/>
              <a:chOff x="5964933" y="1271550"/>
              <a:chExt cx="3226867" cy="3838270"/>
            </a:xfrm>
          </p:grpSpPr>
          <p:grpSp>
            <p:nvGrpSpPr>
              <p:cNvPr id="25" name="Google Shape;25;p2"/>
              <p:cNvGrpSpPr/>
              <p:nvPr/>
            </p:nvGrpSpPr>
            <p:grpSpPr>
              <a:xfrm rot="1800072">
                <a:off x="6697343" y="1678731"/>
                <a:ext cx="1637454" cy="3157382"/>
                <a:chOff x="6571800" y="2576520"/>
                <a:chExt cx="1118520" cy="2156760"/>
              </a:xfrm>
            </p:grpSpPr>
            <p:sp>
              <p:nvSpPr>
                <p:cNvPr id="26" name="Google Shape;26;p2"/>
                <p:cNvSpPr/>
                <p:nvPr/>
              </p:nvSpPr>
              <p:spPr>
                <a:xfrm>
                  <a:off x="7450920" y="2913840"/>
                  <a:ext cx="133200" cy="413640"/>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 name="Google Shape;27;p2"/>
                <p:cNvSpPr/>
                <p:nvPr/>
              </p:nvSpPr>
              <p:spPr>
                <a:xfrm>
                  <a:off x="7450920" y="3374640"/>
                  <a:ext cx="133200" cy="504720"/>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 name="Google Shape;28;p2"/>
                <p:cNvSpPr/>
                <p:nvPr/>
              </p:nvSpPr>
              <p:spPr>
                <a:xfrm>
                  <a:off x="6750360" y="3713040"/>
                  <a:ext cx="761400" cy="378000"/>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 name="Google Shape;29;p2"/>
                <p:cNvSpPr/>
                <p:nvPr/>
              </p:nvSpPr>
              <p:spPr>
                <a:xfrm>
                  <a:off x="6678000" y="3374640"/>
                  <a:ext cx="133200" cy="504720"/>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 name="Google Shape;30;p2"/>
                <p:cNvSpPr/>
                <p:nvPr/>
              </p:nvSpPr>
              <p:spPr>
                <a:xfrm>
                  <a:off x="6678000" y="2913840"/>
                  <a:ext cx="133200" cy="413640"/>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 name="Google Shape;31;p2"/>
                <p:cNvSpPr/>
                <p:nvPr/>
              </p:nvSpPr>
              <p:spPr>
                <a:xfrm>
                  <a:off x="6781680" y="2751480"/>
                  <a:ext cx="698400" cy="243360"/>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 name="Google Shape;32;p2"/>
                <p:cNvSpPr/>
                <p:nvPr/>
              </p:nvSpPr>
              <p:spPr>
                <a:xfrm>
                  <a:off x="6715080" y="2647800"/>
                  <a:ext cx="146160" cy="141120"/>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 name="Google Shape;33;p2"/>
                <p:cNvSpPr/>
                <p:nvPr/>
              </p:nvSpPr>
              <p:spPr>
                <a:xfrm>
                  <a:off x="7400520" y="2647800"/>
                  <a:ext cx="146520" cy="141120"/>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 name="Google Shape;34;p2"/>
                <p:cNvSpPr/>
                <p:nvPr/>
              </p:nvSpPr>
              <p:spPr>
                <a:xfrm>
                  <a:off x="6869520" y="2975760"/>
                  <a:ext cx="255960" cy="766080"/>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 name="Google Shape;35;p2"/>
                <p:cNvSpPr/>
                <p:nvPr/>
              </p:nvSpPr>
              <p:spPr>
                <a:xfrm>
                  <a:off x="7136280" y="2975760"/>
                  <a:ext cx="257400" cy="766080"/>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 name="Google Shape;36;p2"/>
                <p:cNvSpPr/>
                <p:nvPr/>
              </p:nvSpPr>
              <p:spPr>
                <a:xfrm>
                  <a:off x="6571800" y="2576520"/>
                  <a:ext cx="1118520" cy="2005200"/>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 name="Google Shape;37;p2"/>
                <p:cNvSpPr/>
                <p:nvPr/>
              </p:nvSpPr>
              <p:spPr>
                <a:xfrm>
                  <a:off x="6739920" y="3962160"/>
                  <a:ext cx="385560" cy="771120"/>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 name="Google Shape;38;p2"/>
                <p:cNvSpPr/>
                <p:nvPr/>
              </p:nvSpPr>
              <p:spPr>
                <a:xfrm>
                  <a:off x="7134840" y="3962520"/>
                  <a:ext cx="390960" cy="770760"/>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9" name="Google Shape;39;p2"/>
              <p:cNvSpPr/>
              <p:nvPr/>
            </p:nvSpPr>
            <p:spPr>
              <a:xfrm rot="1800091">
                <a:off x="8392444" y="2478445"/>
                <a:ext cx="218038" cy="677098"/>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 name="Google Shape;40;p2"/>
              <p:cNvSpPr/>
              <p:nvPr/>
            </p:nvSpPr>
            <p:spPr>
              <a:xfrm rot="1800091">
                <a:off x="7978004" y="3121687"/>
                <a:ext cx="218038" cy="826189"/>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 name="Google Shape;41;p2"/>
              <p:cNvSpPr/>
              <p:nvPr/>
            </p:nvSpPr>
            <p:spPr>
              <a:xfrm rot="1800091">
                <a:off x="6690879" y="3298982"/>
                <a:ext cx="1246355" cy="618758"/>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 name="Google Shape;42;p2"/>
              <p:cNvSpPr/>
              <p:nvPr/>
            </p:nvSpPr>
            <p:spPr>
              <a:xfrm rot="1800091">
                <a:off x="6882313" y="2489052"/>
                <a:ext cx="218038" cy="826189"/>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 name="Google Shape;43;p2"/>
              <p:cNvSpPr/>
              <p:nvPr/>
            </p:nvSpPr>
            <p:spPr>
              <a:xfrm rot="1800091">
                <a:off x="7296752" y="1845810"/>
                <a:ext cx="218038" cy="677098"/>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 name="Google Shape;44;p2"/>
              <p:cNvSpPr/>
              <p:nvPr/>
            </p:nvSpPr>
            <p:spPr>
              <a:xfrm rot="1800091">
                <a:off x="7584326" y="1950493"/>
                <a:ext cx="1143229" cy="398362"/>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 name="Google Shape;45;p2"/>
              <p:cNvSpPr/>
              <p:nvPr/>
            </p:nvSpPr>
            <p:spPr>
              <a:xfrm rot="1800091">
                <a:off x="7677178" y="1534212"/>
                <a:ext cx="239253" cy="231003"/>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 name="Google Shape;46;p2"/>
              <p:cNvSpPr/>
              <p:nvPr/>
            </p:nvSpPr>
            <p:spPr>
              <a:xfrm rot="1800091">
                <a:off x="8648819" y="2095391"/>
                <a:ext cx="239842" cy="231003"/>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 name="Google Shape;47;p2"/>
              <p:cNvSpPr/>
              <p:nvPr/>
            </p:nvSpPr>
            <p:spPr>
              <a:xfrm rot="1800091">
                <a:off x="7359871" y="2101937"/>
                <a:ext cx="418987" cy="1254016"/>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 name="Google Shape;48;p2"/>
              <p:cNvSpPr/>
              <p:nvPr/>
            </p:nvSpPr>
            <p:spPr>
              <a:xfrm rot="1800091">
                <a:off x="7737872" y="2320869"/>
                <a:ext cx="421345" cy="1254016"/>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 name="Google Shape;49;p2"/>
              <p:cNvSpPr/>
              <p:nvPr/>
            </p:nvSpPr>
            <p:spPr>
              <a:xfrm rot="1800091">
                <a:off x="6662900" y="1509406"/>
                <a:ext cx="1830934" cy="3282362"/>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 name="Google Shape;50;p2"/>
              <p:cNvSpPr/>
              <p:nvPr/>
            </p:nvSpPr>
            <p:spPr>
              <a:xfrm rot="1800091">
                <a:off x="6352507" y="3446666"/>
                <a:ext cx="631133" cy="1262266"/>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 name="Google Shape;51;p2"/>
              <p:cNvSpPr/>
              <p:nvPr/>
            </p:nvSpPr>
            <p:spPr>
              <a:xfrm rot="1800091">
                <a:off x="6911606" y="3772668"/>
                <a:ext cx="639972" cy="1261676"/>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 name="Google Shape;52;p2"/>
              <p:cNvSpPr/>
              <p:nvPr/>
            </p:nvSpPr>
            <p:spPr>
              <a:xfrm rot="1799864">
                <a:off x="8234349" y="2618812"/>
                <a:ext cx="178580" cy="554563"/>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 name="Google Shape;53;p2"/>
              <p:cNvSpPr/>
              <p:nvPr/>
            </p:nvSpPr>
            <p:spPr>
              <a:xfrm rot="1799864">
                <a:off x="7894950" y="3145668"/>
                <a:ext cx="178580" cy="676673"/>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 name="Google Shape;54;p2"/>
              <p:cNvSpPr/>
              <p:nvPr/>
            </p:nvSpPr>
            <p:spPr>
              <a:xfrm rot="1799864">
                <a:off x="6840760" y="3290919"/>
                <a:ext cx="1020801" cy="506780"/>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 name="Google Shape;55;p2"/>
              <p:cNvSpPr/>
              <p:nvPr/>
            </p:nvSpPr>
            <p:spPr>
              <a:xfrm rot="1799864">
                <a:off x="6997512" y="2627580"/>
                <a:ext cx="178580" cy="676673"/>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 name="Google Shape;56;p2"/>
              <p:cNvSpPr/>
              <p:nvPr/>
            </p:nvSpPr>
            <p:spPr>
              <a:xfrm rot="1799864">
                <a:off x="7336912" y="2100724"/>
                <a:ext cx="178580" cy="554563"/>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 name="Google Shape;57;p2"/>
              <p:cNvSpPr/>
              <p:nvPr/>
            </p:nvSpPr>
            <p:spPr>
              <a:xfrm rot="1799864">
                <a:off x="7572441" y="2186421"/>
                <a:ext cx="936337" cy="326270"/>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 name="Google Shape;58;p2"/>
              <p:cNvSpPr/>
              <p:nvPr/>
            </p:nvSpPr>
            <p:spPr>
              <a:xfrm rot="1799864">
                <a:off x="7648463" y="1845494"/>
                <a:ext cx="195955" cy="189198"/>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 name="Google Shape;59;p2"/>
              <p:cNvSpPr/>
              <p:nvPr/>
            </p:nvSpPr>
            <p:spPr>
              <a:xfrm rot="1799864">
                <a:off x="8444295" y="2305065"/>
                <a:ext cx="196438" cy="189198"/>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 name="Google Shape;60;p2"/>
              <p:cNvSpPr/>
              <p:nvPr/>
            </p:nvSpPr>
            <p:spPr>
              <a:xfrm rot="1799864">
                <a:off x="7388637" y="2310490"/>
                <a:ext cx="343163" cy="1027075"/>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 name="Google Shape;61;p2"/>
              <p:cNvSpPr/>
              <p:nvPr/>
            </p:nvSpPr>
            <p:spPr>
              <a:xfrm rot="1799864">
                <a:off x="7698243" y="2489782"/>
                <a:ext cx="345093" cy="1027075"/>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 name="Google Shape;62;p2"/>
              <p:cNvSpPr/>
              <p:nvPr/>
            </p:nvSpPr>
            <p:spPr>
              <a:xfrm rot="1799864">
                <a:off x="6817821" y="1825189"/>
                <a:ext cx="1499587" cy="2688350"/>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 name="Google Shape;63;p2"/>
              <p:cNvSpPr/>
              <p:nvPr/>
            </p:nvSpPr>
            <p:spPr>
              <a:xfrm rot="1799864">
                <a:off x="6563648" y="3411911"/>
                <a:ext cx="516916" cy="1033832"/>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 name="Google Shape;64;p2"/>
              <p:cNvSpPr/>
              <p:nvPr/>
            </p:nvSpPr>
            <p:spPr>
              <a:xfrm rot="1799864">
                <a:off x="7021584" y="3678886"/>
                <a:ext cx="524156" cy="1033349"/>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5" name="Google Shape;65;p2"/>
            <p:cNvGrpSpPr/>
            <p:nvPr/>
          </p:nvGrpSpPr>
          <p:grpSpPr>
            <a:xfrm rot="4499799">
              <a:off x="427465" y="3795706"/>
              <a:ext cx="1082824" cy="1082536"/>
              <a:chOff x="5604480" y="3862800"/>
              <a:chExt cx="1352880" cy="1352520"/>
            </a:xfrm>
          </p:grpSpPr>
          <p:sp>
            <p:nvSpPr>
              <p:cNvPr id="66" name="Google Shape;66;p2"/>
              <p:cNvSpPr/>
              <p:nvPr/>
            </p:nvSpPr>
            <p:spPr>
              <a:xfrm>
                <a:off x="5810040" y="4077000"/>
                <a:ext cx="942120" cy="933120"/>
              </a:xfrm>
              <a:custGeom>
                <a:rect b="b" l="l" r="r" t="t"/>
                <a:pathLst>
                  <a:path extrusionOk="0" h="2592" w="2617">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 name="Google Shape;67;p2"/>
              <p:cNvSpPr/>
              <p:nvPr/>
            </p:nvSpPr>
            <p:spPr>
              <a:xfrm>
                <a:off x="6140880" y="4068000"/>
                <a:ext cx="331920" cy="128520"/>
              </a:xfrm>
              <a:custGeom>
                <a:rect b="b" l="l" r="r" t="t"/>
                <a:pathLst>
                  <a:path extrusionOk="0" h="357" w="922">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 name="Google Shape;68;p2"/>
              <p:cNvSpPr/>
              <p:nvPr/>
            </p:nvSpPr>
            <p:spPr>
              <a:xfrm>
                <a:off x="5604480" y="4263840"/>
                <a:ext cx="1352880" cy="951480"/>
              </a:xfrm>
              <a:custGeom>
                <a:rect b="b" l="l" r="r" t="t"/>
                <a:pathLst>
                  <a:path extrusionOk="0" h="2643" w="3758">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 name="Google Shape;69;p2"/>
              <p:cNvSpPr/>
              <p:nvPr/>
            </p:nvSpPr>
            <p:spPr>
              <a:xfrm>
                <a:off x="6090120" y="3862800"/>
                <a:ext cx="450000" cy="73440"/>
              </a:xfrm>
              <a:custGeom>
                <a:rect b="b" l="l" r="r" t="t"/>
                <a:pathLst>
                  <a:path extrusionOk="0" h="204" w="125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0" name="Google Shape;70;p2"/>
              <p:cNvSpPr/>
              <p:nvPr/>
            </p:nvSpPr>
            <p:spPr>
              <a:xfrm>
                <a:off x="5739120" y="4004280"/>
                <a:ext cx="145080" cy="147240"/>
              </a:xfrm>
              <a:custGeom>
                <a:rect b="b" l="l" r="r" t="t"/>
                <a:pathLst>
                  <a:path extrusionOk="0" h="409" w="403">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1" name="Google Shape;71;p2"/>
              <p:cNvSpPr/>
              <p:nvPr/>
            </p:nvSpPr>
            <p:spPr>
              <a:xfrm>
                <a:off x="5680080" y="3937680"/>
                <a:ext cx="1202040" cy="1202400"/>
              </a:xfrm>
              <a:custGeom>
                <a:rect b="b" l="l" r="r" t="t"/>
                <a:pathLst>
                  <a:path extrusionOk="0" h="3340" w="3339">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 name="Google Shape;72;p2"/>
              <p:cNvSpPr/>
              <p:nvPr/>
            </p:nvSpPr>
            <p:spPr>
              <a:xfrm>
                <a:off x="6257520" y="4515840"/>
                <a:ext cx="46800" cy="46440"/>
              </a:xfrm>
              <a:custGeom>
                <a:rect b="b" l="l" r="r" t="t"/>
                <a:pathLst>
                  <a:path extrusionOk="0" h="129" w="13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anchorCtr="1" anchor="ctr" bIns="1425" lIns="90000" spcFirstLastPara="1" rIns="90000" wrap="square" tIns="1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73" name="Google Shape;73;p2"/>
            <p:cNvGrpSpPr/>
            <p:nvPr/>
          </p:nvGrpSpPr>
          <p:grpSpPr>
            <a:xfrm flipH="1">
              <a:off x="294260" y="121481"/>
              <a:ext cx="1550510" cy="1844289"/>
              <a:chOff x="5964933" y="1271550"/>
              <a:chExt cx="3226867" cy="3838270"/>
            </a:xfrm>
          </p:grpSpPr>
          <p:grpSp>
            <p:nvGrpSpPr>
              <p:cNvPr id="74" name="Google Shape;74;p2"/>
              <p:cNvGrpSpPr/>
              <p:nvPr/>
            </p:nvGrpSpPr>
            <p:grpSpPr>
              <a:xfrm rot="1800072">
                <a:off x="6697343" y="1678731"/>
                <a:ext cx="1637454" cy="3157382"/>
                <a:chOff x="6571800" y="2576520"/>
                <a:chExt cx="1118520" cy="2156760"/>
              </a:xfrm>
            </p:grpSpPr>
            <p:sp>
              <p:nvSpPr>
                <p:cNvPr id="75" name="Google Shape;75;p2"/>
                <p:cNvSpPr/>
                <p:nvPr/>
              </p:nvSpPr>
              <p:spPr>
                <a:xfrm>
                  <a:off x="7450920" y="2913840"/>
                  <a:ext cx="133200" cy="413640"/>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 name="Google Shape;76;p2"/>
                <p:cNvSpPr/>
                <p:nvPr/>
              </p:nvSpPr>
              <p:spPr>
                <a:xfrm>
                  <a:off x="7450920" y="3374640"/>
                  <a:ext cx="133200" cy="504720"/>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 name="Google Shape;77;p2"/>
                <p:cNvSpPr/>
                <p:nvPr/>
              </p:nvSpPr>
              <p:spPr>
                <a:xfrm>
                  <a:off x="6750360" y="3713040"/>
                  <a:ext cx="761400" cy="378000"/>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 name="Google Shape;78;p2"/>
                <p:cNvSpPr/>
                <p:nvPr/>
              </p:nvSpPr>
              <p:spPr>
                <a:xfrm>
                  <a:off x="6678000" y="3374640"/>
                  <a:ext cx="133200" cy="504720"/>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 name="Google Shape;79;p2"/>
                <p:cNvSpPr/>
                <p:nvPr/>
              </p:nvSpPr>
              <p:spPr>
                <a:xfrm>
                  <a:off x="6678000" y="2913840"/>
                  <a:ext cx="133200" cy="413640"/>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 name="Google Shape;80;p2"/>
                <p:cNvSpPr/>
                <p:nvPr/>
              </p:nvSpPr>
              <p:spPr>
                <a:xfrm>
                  <a:off x="6781680" y="2751480"/>
                  <a:ext cx="698400" cy="243360"/>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 name="Google Shape;81;p2"/>
                <p:cNvSpPr/>
                <p:nvPr/>
              </p:nvSpPr>
              <p:spPr>
                <a:xfrm>
                  <a:off x="6715080" y="2647800"/>
                  <a:ext cx="146160" cy="141120"/>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 name="Google Shape;82;p2"/>
                <p:cNvSpPr/>
                <p:nvPr/>
              </p:nvSpPr>
              <p:spPr>
                <a:xfrm>
                  <a:off x="7400520" y="2647800"/>
                  <a:ext cx="146520" cy="141120"/>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 name="Google Shape;83;p2"/>
                <p:cNvSpPr/>
                <p:nvPr/>
              </p:nvSpPr>
              <p:spPr>
                <a:xfrm>
                  <a:off x="6869520" y="2975760"/>
                  <a:ext cx="255960" cy="766080"/>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 name="Google Shape;84;p2"/>
                <p:cNvSpPr/>
                <p:nvPr/>
              </p:nvSpPr>
              <p:spPr>
                <a:xfrm>
                  <a:off x="7136280" y="2975760"/>
                  <a:ext cx="257400" cy="766080"/>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 name="Google Shape;85;p2"/>
                <p:cNvSpPr/>
                <p:nvPr/>
              </p:nvSpPr>
              <p:spPr>
                <a:xfrm>
                  <a:off x="6571800" y="2576520"/>
                  <a:ext cx="1118520" cy="2005200"/>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 name="Google Shape;86;p2"/>
                <p:cNvSpPr/>
                <p:nvPr/>
              </p:nvSpPr>
              <p:spPr>
                <a:xfrm>
                  <a:off x="6739920" y="3962160"/>
                  <a:ext cx="385560" cy="771120"/>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 name="Google Shape;87;p2"/>
                <p:cNvSpPr/>
                <p:nvPr/>
              </p:nvSpPr>
              <p:spPr>
                <a:xfrm>
                  <a:off x="7134840" y="3962520"/>
                  <a:ext cx="390960" cy="770760"/>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8" name="Google Shape;88;p2"/>
              <p:cNvSpPr/>
              <p:nvPr/>
            </p:nvSpPr>
            <p:spPr>
              <a:xfrm rot="1800091">
                <a:off x="8392444" y="2478445"/>
                <a:ext cx="218038" cy="677098"/>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 name="Google Shape;89;p2"/>
              <p:cNvSpPr/>
              <p:nvPr/>
            </p:nvSpPr>
            <p:spPr>
              <a:xfrm rot="1800091">
                <a:off x="7978004" y="3121687"/>
                <a:ext cx="218038" cy="826189"/>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 name="Google Shape;90;p2"/>
              <p:cNvSpPr/>
              <p:nvPr/>
            </p:nvSpPr>
            <p:spPr>
              <a:xfrm rot="1800091">
                <a:off x="6690879" y="3298982"/>
                <a:ext cx="1246355" cy="618758"/>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 name="Google Shape;91;p2"/>
              <p:cNvSpPr/>
              <p:nvPr/>
            </p:nvSpPr>
            <p:spPr>
              <a:xfrm rot="1800091">
                <a:off x="6882313" y="2489052"/>
                <a:ext cx="218038" cy="826189"/>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 name="Google Shape;92;p2"/>
              <p:cNvSpPr/>
              <p:nvPr/>
            </p:nvSpPr>
            <p:spPr>
              <a:xfrm rot="1800091">
                <a:off x="7296752" y="1845810"/>
                <a:ext cx="218038" cy="677098"/>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 name="Google Shape;93;p2"/>
              <p:cNvSpPr/>
              <p:nvPr/>
            </p:nvSpPr>
            <p:spPr>
              <a:xfrm rot="1800091">
                <a:off x="7584326" y="1950493"/>
                <a:ext cx="1143229" cy="398362"/>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 name="Google Shape;94;p2"/>
              <p:cNvSpPr/>
              <p:nvPr/>
            </p:nvSpPr>
            <p:spPr>
              <a:xfrm rot="1800091">
                <a:off x="7677178" y="1534212"/>
                <a:ext cx="239253" cy="231003"/>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 name="Google Shape;95;p2"/>
              <p:cNvSpPr/>
              <p:nvPr/>
            </p:nvSpPr>
            <p:spPr>
              <a:xfrm rot="1800091">
                <a:off x="8648819" y="2095391"/>
                <a:ext cx="239842" cy="231003"/>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 name="Google Shape;96;p2"/>
              <p:cNvSpPr/>
              <p:nvPr/>
            </p:nvSpPr>
            <p:spPr>
              <a:xfrm rot="1800091">
                <a:off x="7359871" y="2101937"/>
                <a:ext cx="418987" cy="1254016"/>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 name="Google Shape;97;p2"/>
              <p:cNvSpPr/>
              <p:nvPr/>
            </p:nvSpPr>
            <p:spPr>
              <a:xfrm rot="1800091">
                <a:off x="7737872" y="2320869"/>
                <a:ext cx="421345" cy="1254016"/>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 name="Google Shape;98;p2"/>
              <p:cNvSpPr/>
              <p:nvPr/>
            </p:nvSpPr>
            <p:spPr>
              <a:xfrm rot="1800091">
                <a:off x="6662900" y="1509406"/>
                <a:ext cx="1830934" cy="3282362"/>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 name="Google Shape;99;p2"/>
              <p:cNvSpPr/>
              <p:nvPr/>
            </p:nvSpPr>
            <p:spPr>
              <a:xfrm rot="1800091">
                <a:off x="6352507" y="3446666"/>
                <a:ext cx="631133" cy="1262266"/>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 name="Google Shape;100;p2"/>
              <p:cNvSpPr/>
              <p:nvPr/>
            </p:nvSpPr>
            <p:spPr>
              <a:xfrm rot="1800091">
                <a:off x="6911606" y="3772668"/>
                <a:ext cx="639972" cy="1261676"/>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 name="Google Shape;101;p2"/>
              <p:cNvSpPr/>
              <p:nvPr/>
            </p:nvSpPr>
            <p:spPr>
              <a:xfrm rot="1799864">
                <a:off x="8234349" y="2618812"/>
                <a:ext cx="178580" cy="554563"/>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 name="Google Shape;102;p2"/>
              <p:cNvSpPr/>
              <p:nvPr/>
            </p:nvSpPr>
            <p:spPr>
              <a:xfrm rot="1799864">
                <a:off x="7894950" y="3145668"/>
                <a:ext cx="178580" cy="676673"/>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 name="Google Shape;103;p2"/>
              <p:cNvSpPr/>
              <p:nvPr/>
            </p:nvSpPr>
            <p:spPr>
              <a:xfrm rot="1799864">
                <a:off x="6840760" y="3290919"/>
                <a:ext cx="1020801" cy="506780"/>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 name="Google Shape;104;p2"/>
              <p:cNvSpPr/>
              <p:nvPr/>
            </p:nvSpPr>
            <p:spPr>
              <a:xfrm rot="1799864">
                <a:off x="6997512" y="2627580"/>
                <a:ext cx="178580" cy="676673"/>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 name="Google Shape;105;p2"/>
              <p:cNvSpPr/>
              <p:nvPr/>
            </p:nvSpPr>
            <p:spPr>
              <a:xfrm rot="1799864">
                <a:off x="7336912" y="2100724"/>
                <a:ext cx="178580" cy="554563"/>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 name="Google Shape;106;p2"/>
              <p:cNvSpPr/>
              <p:nvPr/>
            </p:nvSpPr>
            <p:spPr>
              <a:xfrm rot="1799864">
                <a:off x="7572441" y="2186421"/>
                <a:ext cx="936337" cy="326270"/>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2"/>
              <p:cNvSpPr/>
              <p:nvPr/>
            </p:nvSpPr>
            <p:spPr>
              <a:xfrm rot="1799864">
                <a:off x="7648463" y="1845494"/>
                <a:ext cx="195955" cy="189198"/>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2"/>
              <p:cNvSpPr/>
              <p:nvPr/>
            </p:nvSpPr>
            <p:spPr>
              <a:xfrm rot="1799864">
                <a:off x="8444295" y="2305065"/>
                <a:ext cx="196438" cy="189198"/>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2"/>
              <p:cNvSpPr/>
              <p:nvPr/>
            </p:nvSpPr>
            <p:spPr>
              <a:xfrm rot="1799864">
                <a:off x="7388637" y="2310490"/>
                <a:ext cx="343163" cy="1027075"/>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 name="Google Shape;110;p2"/>
              <p:cNvSpPr/>
              <p:nvPr/>
            </p:nvSpPr>
            <p:spPr>
              <a:xfrm rot="1799864">
                <a:off x="7698243" y="2489782"/>
                <a:ext cx="345093" cy="1027075"/>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 name="Google Shape;111;p2"/>
              <p:cNvSpPr/>
              <p:nvPr/>
            </p:nvSpPr>
            <p:spPr>
              <a:xfrm rot="1799864">
                <a:off x="6817821" y="1825189"/>
                <a:ext cx="1499587" cy="2688350"/>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2"/>
              <p:cNvSpPr/>
              <p:nvPr/>
            </p:nvSpPr>
            <p:spPr>
              <a:xfrm rot="1799864">
                <a:off x="6563648" y="3411911"/>
                <a:ext cx="516916" cy="1033832"/>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2"/>
              <p:cNvSpPr/>
              <p:nvPr/>
            </p:nvSpPr>
            <p:spPr>
              <a:xfrm rot="1799864">
                <a:off x="7021584" y="3678886"/>
                <a:ext cx="524156" cy="1033349"/>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1"/>
          <p:cNvSpPr txBox="1"/>
          <p:nvPr>
            <p:ph hasCustomPrompt="1" type="title"/>
          </p:nvPr>
        </p:nvSpPr>
        <p:spPr>
          <a:xfrm>
            <a:off x="713225" y="1928200"/>
            <a:ext cx="4548600" cy="12636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9" name="Google Shape;219;p11"/>
          <p:cNvSpPr txBox="1"/>
          <p:nvPr>
            <p:ph idx="1" type="subTitle"/>
          </p:nvPr>
        </p:nvSpPr>
        <p:spPr>
          <a:xfrm>
            <a:off x="713225" y="3324475"/>
            <a:ext cx="45486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20" name="Google Shape;220;p11"/>
          <p:cNvGrpSpPr/>
          <p:nvPr/>
        </p:nvGrpSpPr>
        <p:grpSpPr>
          <a:xfrm>
            <a:off x="143958" y="-1175150"/>
            <a:ext cx="8585418" cy="6394300"/>
            <a:chOff x="143958" y="-1175150"/>
            <a:chExt cx="8585418" cy="6394300"/>
          </a:xfrm>
        </p:grpSpPr>
        <p:pic>
          <p:nvPicPr>
            <p:cNvPr id="221" name="Google Shape;221;p11"/>
            <p:cNvPicPr preferRelativeResize="0"/>
            <p:nvPr/>
          </p:nvPicPr>
          <p:blipFill>
            <a:blip r:embed="rId2">
              <a:alphaModFix/>
            </a:blip>
            <a:stretch>
              <a:fillRect/>
            </a:stretch>
          </p:blipFill>
          <p:spPr>
            <a:xfrm flipH="1" rot="10800000">
              <a:off x="5157825" y="-228050"/>
              <a:ext cx="3571551" cy="5447200"/>
            </a:xfrm>
            <a:prstGeom prst="rect">
              <a:avLst/>
            </a:prstGeom>
            <a:noFill/>
            <a:ln>
              <a:noFill/>
            </a:ln>
          </p:spPr>
        </p:pic>
        <p:pic>
          <p:nvPicPr>
            <p:cNvPr id="222" name="Google Shape;222;p11"/>
            <p:cNvPicPr preferRelativeResize="0"/>
            <p:nvPr/>
          </p:nvPicPr>
          <p:blipFill>
            <a:blip r:embed="rId3">
              <a:alphaModFix/>
            </a:blip>
            <a:stretch>
              <a:fillRect/>
            </a:stretch>
          </p:blipFill>
          <p:spPr>
            <a:xfrm>
              <a:off x="143958" y="-1175150"/>
              <a:ext cx="2399700" cy="2397651"/>
            </a:xfrm>
            <a:prstGeom prst="rect">
              <a:avLst/>
            </a:prstGeom>
            <a:noFill/>
            <a:ln>
              <a:noFill/>
            </a:ln>
          </p:spPr>
        </p:pic>
        <p:grpSp>
          <p:nvGrpSpPr>
            <p:cNvPr id="223" name="Google Shape;223;p11"/>
            <p:cNvGrpSpPr/>
            <p:nvPr/>
          </p:nvGrpSpPr>
          <p:grpSpPr>
            <a:xfrm>
              <a:off x="713223" y="4603991"/>
              <a:ext cx="469800" cy="65160"/>
              <a:chOff x="9146520" y="317880"/>
              <a:chExt cx="469800" cy="65160"/>
            </a:xfrm>
          </p:grpSpPr>
          <p:sp>
            <p:nvSpPr>
              <p:cNvPr id="224" name="Google Shape;224;p11"/>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11"/>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11"/>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27" name="Google Shape;227;p11"/>
          <p:cNvGrpSpPr/>
          <p:nvPr/>
        </p:nvGrpSpPr>
        <p:grpSpPr>
          <a:xfrm>
            <a:off x="6250149" y="76209"/>
            <a:ext cx="2333607" cy="4628276"/>
            <a:chOff x="6250149" y="76209"/>
            <a:chExt cx="2333607" cy="4628276"/>
          </a:xfrm>
        </p:grpSpPr>
        <p:grpSp>
          <p:nvGrpSpPr>
            <p:cNvPr id="228" name="Google Shape;228;p11"/>
            <p:cNvGrpSpPr/>
            <p:nvPr/>
          </p:nvGrpSpPr>
          <p:grpSpPr>
            <a:xfrm>
              <a:off x="6250149" y="76209"/>
              <a:ext cx="1896182" cy="2171165"/>
              <a:chOff x="6070174" y="354509"/>
              <a:chExt cx="1896182" cy="2171165"/>
            </a:xfrm>
          </p:grpSpPr>
          <p:grpSp>
            <p:nvGrpSpPr>
              <p:cNvPr id="229" name="Google Shape;229;p11"/>
              <p:cNvGrpSpPr/>
              <p:nvPr/>
            </p:nvGrpSpPr>
            <p:grpSpPr>
              <a:xfrm rot="-1800044">
                <a:off x="6461717" y="507892"/>
                <a:ext cx="1113096" cy="1864399"/>
                <a:chOff x="4472640" y="2678040"/>
                <a:chExt cx="1113120" cy="1864440"/>
              </a:xfrm>
            </p:grpSpPr>
            <p:sp>
              <p:nvSpPr>
                <p:cNvPr id="230" name="Google Shape;230;p11"/>
                <p:cNvSpPr/>
                <p:nvPr/>
              </p:nvSpPr>
              <p:spPr>
                <a:xfrm>
                  <a:off x="5290200" y="2775600"/>
                  <a:ext cx="148680" cy="181080"/>
                </a:xfrm>
                <a:custGeom>
                  <a:rect b="b" l="l" r="r" t="t"/>
                  <a:pathLst>
                    <a:path extrusionOk="0" h="503" w="413">
                      <a:moveTo>
                        <a:pt x="108" y="0"/>
                      </a:moveTo>
                      <a:lnTo>
                        <a:pt x="108" y="0"/>
                      </a:lnTo>
                      <a:cubicBezTo>
                        <a:pt x="79" y="0"/>
                        <a:pt x="51" y="11"/>
                        <a:pt x="31" y="31"/>
                      </a:cubicBezTo>
                      <a:cubicBezTo>
                        <a:pt x="11" y="52"/>
                        <a:pt x="0" y="79"/>
                        <a:pt x="0" y="108"/>
                      </a:cubicBezTo>
                      <a:lnTo>
                        <a:pt x="0" y="148"/>
                      </a:lnTo>
                      <a:cubicBezTo>
                        <a:pt x="0" y="176"/>
                        <a:pt x="11" y="204"/>
                        <a:pt x="31" y="224"/>
                      </a:cubicBezTo>
                      <a:lnTo>
                        <a:pt x="289" y="481"/>
                      </a:lnTo>
                      <a:cubicBezTo>
                        <a:pt x="303" y="495"/>
                        <a:pt x="321" y="503"/>
                        <a:pt x="340" y="503"/>
                      </a:cubicBezTo>
                      <a:cubicBezTo>
                        <a:pt x="358" y="503"/>
                        <a:pt x="377" y="496"/>
                        <a:pt x="390" y="483"/>
                      </a:cubicBezTo>
                      <a:cubicBezTo>
                        <a:pt x="405" y="469"/>
                        <a:pt x="413" y="450"/>
                        <a:pt x="413" y="430"/>
                      </a:cubicBezTo>
                      <a:lnTo>
                        <a:pt x="413" y="344"/>
                      </a:lnTo>
                      <a:cubicBezTo>
                        <a:pt x="413" y="176"/>
                        <a:pt x="293" y="32"/>
                        <a:pt x="128" y="1"/>
                      </a:cubicBezTo>
                      <a:cubicBezTo>
                        <a:pt x="122" y="0"/>
                        <a:pt x="115" y="0"/>
                        <a:pt x="108" y="0"/>
                      </a:cubicBezTo>
                      <a:moveTo>
                        <a:pt x="108" y="17"/>
                      </a:moveTo>
                      <a:cubicBezTo>
                        <a:pt x="114" y="17"/>
                        <a:pt x="119" y="18"/>
                        <a:pt x="125" y="19"/>
                      </a:cubicBezTo>
                      <a:cubicBezTo>
                        <a:pt x="279" y="47"/>
                        <a:pt x="395" y="182"/>
                        <a:pt x="395" y="344"/>
                      </a:cubicBezTo>
                      <a:lnTo>
                        <a:pt x="395" y="430"/>
                      </a:lnTo>
                      <a:cubicBezTo>
                        <a:pt x="395" y="463"/>
                        <a:pt x="368" y="485"/>
                        <a:pt x="340" y="485"/>
                      </a:cubicBezTo>
                      <a:cubicBezTo>
                        <a:pt x="326" y="485"/>
                        <a:pt x="313" y="480"/>
                        <a:pt x="301" y="469"/>
                      </a:cubicBezTo>
                      <a:lnTo>
                        <a:pt x="44" y="211"/>
                      </a:lnTo>
                      <a:cubicBezTo>
                        <a:pt x="27" y="194"/>
                        <a:pt x="17" y="172"/>
                        <a:pt x="17" y="148"/>
                      </a:cubicBezTo>
                      <a:lnTo>
                        <a:pt x="17" y="108"/>
                      </a:lnTo>
                      <a:cubicBezTo>
                        <a:pt x="17" y="84"/>
                        <a:pt x="27" y="61"/>
                        <a:pt x="44" y="44"/>
                      </a:cubicBezTo>
                      <a:cubicBezTo>
                        <a:pt x="61" y="27"/>
                        <a:pt x="84" y="17"/>
                        <a:pt x="108"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11"/>
                <p:cNvSpPr/>
                <p:nvPr/>
              </p:nvSpPr>
              <p:spPr>
                <a:xfrm>
                  <a:off x="4623480" y="2775960"/>
                  <a:ext cx="148680" cy="181080"/>
                </a:xfrm>
                <a:custGeom>
                  <a:rect b="b" l="l" r="r" t="t"/>
                  <a:pathLst>
                    <a:path extrusionOk="0" h="503" w="413">
                      <a:moveTo>
                        <a:pt x="305" y="0"/>
                      </a:moveTo>
                      <a:lnTo>
                        <a:pt x="305" y="0"/>
                      </a:lnTo>
                      <a:cubicBezTo>
                        <a:pt x="298" y="0"/>
                        <a:pt x="291" y="0"/>
                        <a:pt x="284" y="2"/>
                      </a:cubicBezTo>
                      <a:cubicBezTo>
                        <a:pt x="119" y="32"/>
                        <a:pt x="0" y="176"/>
                        <a:pt x="0" y="344"/>
                      </a:cubicBezTo>
                      <a:lnTo>
                        <a:pt x="0" y="430"/>
                      </a:lnTo>
                      <a:cubicBezTo>
                        <a:pt x="0" y="476"/>
                        <a:pt x="37" y="503"/>
                        <a:pt x="73" y="503"/>
                      </a:cubicBezTo>
                      <a:cubicBezTo>
                        <a:pt x="92" y="503"/>
                        <a:pt x="110" y="495"/>
                        <a:pt x="124" y="481"/>
                      </a:cubicBezTo>
                      <a:lnTo>
                        <a:pt x="381" y="224"/>
                      </a:lnTo>
                      <a:cubicBezTo>
                        <a:pt x="401" y="203"/>
                        <a:pt x="413" y="176"/>
                        <a:pt x="413" y="148"/>
                      </a:cubicBezTo>
                      <a:lnTo>
                        <a:pt x="413" y="108"/>
                      </a:lnTo>
                      <a:cubicBezTo>
                        <a:pt x="413" y="79"/>
                        <a:pt x="401" y="51"/>
                        <a:pt x="381" y="31"/>
                      </a:cubicBezTo>
                      <a:cubicBezTo>
                        <a:pt x="361" y="11"/>
                        <a:pt x="334" y="0"/>
                        <a:pt x="305" y="0"/>
                      </a:cubicBezTo>
                      <a:moveTo>
                        <a:pt x="305" y="17"/>
                      </a:moveTo>
                      <a:cubicBezTo>
                        <a:pt x="329" y="17"/>
                        <a:pt x="351" y="27"/>
                        <a:pt x="369" y="44"/>
                      </a:cubicBezTo>
                      <a:cubicBezTo>
                        <a:pt x="385" y="61"/>
                        <a:pt x="395" y="84"/>
                        <a:pt x="395" y="108"/>
                      </a:cubicBezTo>
                      <a:lnTo>
                        <a:pt x="395" y="148"/>
                      </a:lnTo>
                      <a:cubicBezTo>
                        <a:pt x="395" y="171"/>
                        <a:pt x="385" y="194"/>
                        <a:pt x="369" y="211"/>
                      </a:cubicBezTo>
                      <a:lnTo>
                        <a:pt x="111" y="469"/>
                      </a:lnTo>
                      <a:cubicBezTo>
                        <a:pt x="100" y="480"/>
                        <a:pt x="86" y="485"/>
                        <a:pt x="73" y="485"/>
                      </a:cubicBezTo>
                      <a:cubicBezTo>
                        <a:pt x="45" y="485"/>
                        <a:pt x="18" y="463"/>
                        <a:pt x="18" y="430"/>
                      </a:cubicBezTo>
                      <a:lnTo>
                        <a:pt x="18" y="344"/>
                      </a:lnTo>
                      <a:cubicBezTo>
                        <a:pt x="17" y="182"/>
                        <a:pt x="134" y="47"/>
                        <a:pt x="287" y="19"/>
                      </a:cubicBezTo>
                      <a:cubicBezTo>
                        <a:pt x="293" y="18"/>
                        <a:pt x="299" y="17"/>
                        <a:pt x="305"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 name="Google Shape;232;p11"/>
                <p:cNvSpPr/>
                <p:nvPr/>
              </p:nvSpPr>
              <p:spPr>
                <a:xfrm>
                  <a:off x="4784760" y="3699000"/>
                  <a:ext cx="493560" cy="246600"/>
                </a:xfrm>
                <a:custGeom>
                  <a:rect b="b" l="l" r="r" t="t"/>
                  <a:pathLst>
                    <a:path extrusionOk="0" h="685" w="1371">
                      <a:moveTo>
                        <a:pt x="1362" y="0"/>
                      </a:moveTo>
                      <a:lnTo>
                        <a:pt x="1344" y="0"/>
                      </a:lnTo>
                      <a:lnTo>
                        <a:pt x="26" y="0"/>
                      </a:lnTo>
                      <a:lnTo>
                        <a:pt x="9" y="0"/>
                      </a:lnTo>
                      <a:lnTo>
                        <a:pt x="9" y="17"/>
                      </a:lnTo>
                      <a:lnTo>
                        <a:pt x="0" y="595"/>
                      </a:lnTo>
                      <a:lnTo>
                        <a:pt x="0" y="609"/>
                      </a:lnTo>
                      <a:lnTo>
                        <a:pt x="13" y="613"/>
                      </a:lnTo>
                      <a:cubicBezTo>
                        <a:pt x="16" y="613"/>
                        <a:pt x="300" y="685"/>
                        <a:pt x="680" y="685"/>
                      </a:cubicBezTo>
                      <a:lnTo>
                        <a:pt x="684" y="685"/>
                      </a:lnTo>
                      <a:cubicBezTo>
                        <a:pt x="1067" y="684"/>
                        <a:pt x="1354" y="613"/>
                        <a:pt x="1357" y="613"/>
                      </a:cubicBezTo>
                      <a:lnTo>
                        <a:pt x="1371" y="609"/>
                      </a:lnTo>
                      <a:lnTo>
                        <a:pt x="1370" y="595"/>
                      </a:lnTo>
                      <a:lnTo>
                        <a:pt x="1362" y="17"/>
                      </a:lnTo>
                      <a:lnTo>
                        <a:pt x="1362" y="0"/>
                      </a:lnTo>
                      <a:moveTo>
                        <a:pt x="1344" y="17"/>
                      </a:moveTo>
                      <a:lnTo>
                        <a:pt x="1353" y="595"/>
                      </a:lnTo>
                      <a:cubicBezTo>
                        <a:pt x="1353" y="595"/>
                        <a:pt x="1069" y="666"/>
                        <a:pt x="684" y="667"/>
                      </a:cubicBezTo>
                      <a:cubicBezTo>
                        <a:pt x="683" y="667"/>
                        <a:pt x="682" y="667"/>
                        <a:pt x="680" y="667"/>
                      </a:cubicBezTo>
                      <a:cubicBezTo>
                        <a:pt x="297" y="667"/>
                        <a:pt x="18" y="595"/>
                        <a:pt x="18" y="595"/>
                      </a:cubicBezTo>
                      <a:lnTo>
                        <a:pt x="26" y="17"/>
                      </a:lnTo>
                      <a:lnTo>
                        <a:pt x="1344"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 name="Google Shape;233;p11"/>
                <p:cNvSpPr/>
                <p:nvPr/>
              </p:nvSpPr>
              <p:spPr>
                <a:xfrm>
                  <a:off x="4786920" y="3451680"/>
                  <a:ext cx="489600" cy="231120"/>
                </a:xfrm>
                <a:custGeom>
                  <a:rect b="b" l="l" r="r" t="t"/>
                  <a:pathLst>
                    <a:path extrusionOk="0" h="642" w="1360">
                      <a:moveTo>
                        <a:pt x="1351" y="0"/>
                      </a:moveTo>
                      <a:lnTo>
                        <a:pt x="1333" y="0"/>
                      </a:lnTo>
                      <a:lnTo>
                        <a:pt x="27" y="1"/>
                      </a:lnTo>
                      <a:lnTo>
                        <a:pt x="10" y="1"/>
                      </a:lnTo>
                      <a:lnTo>
                        <a:pt x="9" y="18"/>
                      </a:lnTo>
                      <a:lnTo>
                        <a:pt x="0" y="624"/>
                      </a:lnTo>
                      <a:lnTo>
                        <a:pt x="0" y="642"/>
                      </a:lnTo>
                      <a:lnTo>
                        <a:pt x="18" y="642"/>
                      </a:lnTo>
                      <a:lnTo>
                        <a:pt x="1343" y="642"/>
                      </a:lnTo>
                      <a:lnTo>
                        <a:pt x="1360" y="642"/>
                      </a:lnTo>
                      <a:lnTo>
                        <a:pt x="1360" y="624"/>
                      </a:lnTo>
                      <a:lnTo>
                        <a:pt x="1351" y="18"/>
                      </a:lnTo>
                      <a:lnTo>
                        <a:pt x="1351" y="0"/>
                      </a:lnTo>
                      <a:moveTo>
                        <a:pt x="1333" y="18"/>
                      </a:moveTo>
                      <a:lnTo>
                        <a:pt x="1343" y="624"/>
                      </a:lnTo>
                      <a:lnTo>
                        <a:pt x="18" y="625"/>
                      </a:lnTo>
                      <a:lnTo>
                        <a:pt x="27" y="18"/>
                      </a:lnTo>
                      <a:lnTo>
                        <a:pt x="1333"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 name="Google Shape;234;p11"/>
                <p:cNvSpPr/>
                <p:nvPr/>
              </p:nvSpPr>
              <p:spPr>
                <a:xfrm>
                  <a:off x="4790160" y="2920680"/>
                  <a:ext cx="482400" cy="514080"/>
                </a:xfrm>
                <a:custGeom>
                  <a:rect b="b" l="l" r="r" t="t"/>
                  <a:pathLst>
                    <a:path extrusionOk="0" h="1428" w="1340">
                      <a:moveTo>
                        <a:pt x="423" y="149"/>
                      </a:moveTo>
                      <a:lnTo>
                        <a:pt x="916" y="149"/>
                      </a:lnTo>
                      <a:cubicBezTo>
                        <a:pt x="1052" y="149"/>
                        <a:pt x="1164" y="259"/>
                        <a:pt x="1166" y="395"/>
                      </a:cubicBezTo>
                      <a:lnTo>
                        <a:pt x="1169" y="621"/>
                      </a:lnTo>
                      <a:lnTo>
                        <a:pt x="170" y="622"/>
                      </a:lnTo>
                      <a:lnTo>
                        <a:pt x="173" y="396"/>
                      </a:lnTo>
                      <a:cubicBezTo>
                        <a:pt x="175" y="260"/>
                        <a:pt x="287" y="149"/>
                        <a:pt x="423" y="149"/>
                      </a:cubicBezTo>
                      <a:moveTo>
                        <a:pt x="942" y="0"/>
                      </a:moveTo>
                      <a:lnTo>
                        <a:pt x="942" y="0"/>
                      </a:lnTo>
                      <a:lnTo>
                        <a:pt x="397" y="0"/>
                      </a:lnTo>
                      <a:cubicBezTo>
                        <a:pt x="265" y="0"/>
                        <a:pt x="144" y="66"/>
                        <a:pt x="73" y="178"/>
                      </a:cubicBezTo>
                      <a:cubicBezTo>
                        <a:pt x="36" y="238"/>
                        <a:pt x="15" y="307"/>
                        <a:pt x="15" y="376"/>
                      </a:cubicBezTo>
                      <a:lnTo>
                        <a:pt x="0" y="1410"/>
                      </a:lnTo>
                      <a:lnTo>
                        <a:pt x="0" y="1428"/>
                      </a:lnTo>
                      <a:lnTo>
                        <a:pt x="18" y="1428"/>
                      </a:lnTo>
                      <a:lnTo>
                        <a:pt x="1322" y="1427"/>
                      </a:lnTo>
                      <a:lnTo>
                        <a:pt x="1340" y="1427"/>
                      </a:lnTo>
                      <a:lnTo>
                        <a:pt x="1340" y="1409"/>
                      </a:lnTo>
                      <a:lnTo>
                        <a:pt x="1324" y="376"/>
                      </a:lnTo>
                      <a:cubicBezTo>
                        <a:pt x="1323" y="306"/>
                        <a:pt x="1303" y="237"/>
                        <a:pt x="1265" y="178"/>
                      </a:cubicBezTo>
                      <a:cubicBezTo>
                        <a:pt x="1195" y="66"/>
                        <a:pt x="1074" y="0"/>
                        <a:pt x="942" y="0"/>
                      </a:cubicBezTo>
                      <a:moveTo>
                        <a:pt x="423" y="132"/>
                      </a:moveTo>
                      <a:lnTo>
                        <a:pt x="423" y="132"/>
                      </a:lnTo>
                      <a:cubicBezTo>
                        <a:pt x="276" y="132"/>
                        <a:pt x="158" y="249"/>
                        <a:pt x="156" y="395"/>
                      </a:cubicBezTo>
                      <a:lnTo>
                        <a:pt x="152" y="639"/>
                      </a:lnTo>
                      <a:lnTo>
                        <a:pt x="1187" y="639"/>
                      </a:lnTo>
                      <a:lnTo>
                        <a:pt x="1184" y="395"/>
                      </a:lnTo>
                      <a:cubicBezTo>
                        <a:pt x="1181" y="249"/>
                        <a:pt x="1062" y="131"/>
                        <a:pt x="916" y="131"/>
                      </a:cubicBezTo>
                      <a:lnTo>
                        <a:pt x="916" y="131"/>
                      </a:lnTo>
                      <a:lnTo>
                        <a:pt x="423" y="132"/>
                      </a:lnTo>
                      <a:moveTo>
                        <a:pt x="942" y="17"/>
                      </a:moveTo>
                      <a:cubicBezTo>
                        <a:pt x="1072" y="17"/>
                        <a:pt x="1186" y="85"/>
                        <a:pt x="1251" y="187"/>
                      </a:cubicBezTo>
                      <a:cubicBezTo>
                        <a:pt x="1285" y="242"/>
                        <a:pt x="1306" y="306"/>
                        <a:pt x="1307" y="376"/>
                      </a:cubicBezTo>
                      <a:lnTo>
                        <a:pt x="1322" y="1409"/>
                      </a:lnTo>
                      <a:lnTo>
                        <a:pt x="18" y="1410"/>
                      </a:lnTo>
                      <a:lnTo>
                        <a:pt x="32" y="377"/>
                      </a:lnTo>
                      <a:cubicBezTo>
                        <a:pt x="33" y="307"/>
                        <a:pt x="54" y="242"/>
                        <a:pt x="88" y="187"/>
                      </a:cubicBezTo>
                      <a:cubicBezTo>
                        <a:pt x="153" y="85"/>
                        <a:pt x="267" y="18"/>
                        <a:pt x="397" y="17"/>
                      </a:cubicBezTo>
                      <a:lnTo>
                        <a:pt x="942"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 name="Google Shape;235;p11"/>
                <p:cNvSpPr/>
                <p:nvPr/>
              </p:nvSpPr>
              <p:spPr>
                <a:xfrm>
                  <a:off x="5311080" y="3122640"/>
                  <a:ext cx="127080" cy="885960"/>
                </a:xfrm>
                <a:custGeom>
                  <a:rect b="b" l="l" r="r" t="t"/>
                  <a:pathLst>
                    <a:path extrusionOk="0" h="2461" w="353">
                      <a:moveTo>
                        <a:pt x="311" y="0"/>
                      </a:moveTo>
                      <a:lnTo>
                        <a:pt x="294" y="0"/>
                      </a:lnTo>
                      <a:cubicBezTo>
                        <a:pt x="215" y="0"/>
                        <a:pt x="141" y="34"/>
                        <a:pt x="86" y="96"/>
                      </a:cubicBezTo>
                      <a:cubicBezTo>
                        <a:pt x="31" y="158"/>
                        <a:pt x="0" y="239"/>
                        <a:pt x="0" y="326"/>
                      </a:cubicBezTo>
                      <a:lnTo>
                        <a:pt x="40" y="1698"/>
                      </a:lnTo>
                      <a:cubicBezTo>
                        <a:pt x="41" y="1973"/>
                        <a:pt x="143" y="2239"/>
                        <a:pt x="322" y="2428"/>
                      </a:cubicBezTo>
                      <a:lnTo>
                        <a:pt x="353" y="2461"/>
                      </a:lnTo>
                      <a:lnTo>
                        <a:pt x="352" y="2415"/>
                      </a:lnTo>
                      <a:lnTo>
                        <a:pt x="312" y="17"/>
                      </a:lnTo>
                      <a:lnTo>
                        <a:pt x="311" y="0"/>
                      </a:lnTo>
                      <a:moveTo>
                        <a:pt x="294" y="17"/>
                      </a:moveTo>
                      <a:lnTo>
                        <a:pt x="335" y="2416"/>
                      </a:lnTo>
                      <a:cubicBezTo>
                        <a:pt x="158" y="2229"/>
                        <a:pt x="58" y="1969"/>
                        <a:pt x="58" y="1697"/>
                      </a:cubicBezTo>
                      <a:lnTo>
                        <a:pt x="18" y="326"/>
                      </a:lnTo>
                      <a:cubicBezTo>
                        <a:pt x="18" y="156"/>
                        <a:pt x="141" y="17"/>
                        <a:pt x="294"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 name="Google Shape;236;p11"/>
                <p:cNvSpPr/>
                <p:nvPr/>
              </p:nvSpPr>
              <p:spPr>
                <a:xfrm>
                  <a:off x="4625280" y="3123000"/>
                  <a:ext cx="126000" cy="885960"/>
                </a:xfrm>
                <a:custGeom>
                  <a:rect b="b" l="l" r="r" t="t"/>
                  <a:pathLst>
                    <a:path extrusionOk="0" h="2461" w="350">
                      <a:moveTo>
                        <a:pt x="56" y="0"/>
                      </a:moveTo>
                      <a:lnTo>
                        <a:pt x="56" y="0"/>
                      </a:lnTo>
                      <a:lnTo>
                        <a:pt x="39" y="0"/>
                      </a:lnTo>
                      <a:lnTo>
                        <a:pt x="39" y="17"/>
                      </a:lnTo>
                      <a:lnTo>
                        <a:pt x="1" y="2416"/>
                      </a:lnTo>
                      <a:lnTo>
                        <a:pt x="0" y="2461"/>
                      </a:lnTo>
                      <a:lnTo>
                        <a:pt x="31" y="2428"/>
                      </a:lnTo>
                      <a:cubicBezTo>
                        <a:pt x="210" y="2239"/>
                        <a:pt x="312" y="1972"/>
                        <a:pt x="312" y="1697"/>
                      </a:cubicBezTo>
                      <a:lnTo>
                        <a:pt x="350" y="327"/>
                      </a:lnTo>
                      <a:cubicBezTo>
                        <a:pt x="350" y="239"/>
                        <a:pt x="320" y="158"/>
                        <a:pt x="265" y="96"/>
                      </a:cubicBezTo>
                      <a:cubicBezTo>
                        <a:pt x="209" y="34"/>
                        <a:pt x="135" y="0"/>
                        <a:pt x="56" y="0"/>
                      </a:cubicBezTo>
                      <a:moveTo>
                        <a:pt x="56" y="17"/>
                      </a:moveTo>
                      <a:cubicBezTo>
                        <a:pt x="209" y="17"/>
                        <a:pt x="333" y="156"/>
                        <a:pt x="332" y="326"/>
                      </a:cubicBezTo>
                      <a:lnTo>
                        <a:pt x="294" y="1697"/>
                      </a:lnTo>
                      <a:cubicBezTo>
                        <a:pt x="294" y="1969"/>
                        <a:pt x="195" y="2229"/>
                        <a:pt x="18" y="2416"/>
                      </a:cubicBezTo>
                      <a:lnTo>
                        <a:pt x="56"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 name="Google Shape;237;p11"/>
                <p:cNvSpPr/>
                <p:nvPr/>
              </p:nvSpPr>
              <p:spPr>
                <a:xfrm>
                  <a:off x="4775400" y="3925080"/>
                  <a:ext cx="511560" cy="101880"/>
                </a:xfrm>
                <a:custGeom>
                  <a:rect b="b" l="l" r="r" t="t"/>
                  <a:pathLst>
                    <a:path extrusionOk="0" h="283" w="1421">
                      <a:moveTo>
                        <a:pt x="1421" y="0"/>
                      </a:moveTo>
                      <a:lnTo>
                        <a:pt x="1379" y="13"/>
                      </a:lnTo>
                      <a:cubicBezTo>
                        <a:pt x="1377" y="14"/>
                        <a:pt x="1132" y="91"/>
                        <a:pt x="712" y="91"/>
                      </a:cubicBezTo>
                      <a:lnTo>
                        <a:pt x="710" y="91"/>
                      </a:lnTo>
                      <a:cubicBezTo>
                        <a:pt x="291" y="91"/>
                        <a:pt x="47" y="15"/>
                        <a:pt x="44" y="14"/>
                      </a:cubicBezTo>
                      <a:lnTo>
                        <a:pt x="0" y="0"/>
                      </a:lnTo>
                      <a:lnTo>
                        <a:pt x="24" y="40"/>
                      </a:lnTo>
                      <a:lnTo>
                        <a:pt x="116" y="197"/>
                      </a:lnTo>
                      <a:lnTo>
                        <a:pt x="119" y="202"/>
                      </a:lnTo>
                      <a:lnTo>
                        <a:pt x="125" y="204"/>
                      </a:lnTo>
                      <a:cubicBezTo>
                        <a:pt x="133" y="207"/>
                        <a:pt x="342" y="283"/>
                        <a:pt x="709" y="283"/>
                      </a:cubicBezTo>
                      <a:lnTo>
                        <a:pt x="712" y="283"/>
                      </a:lnTo>
                      <a:cubicBezTo>
                        <a:pt x="1059" y="283"/>
                        <a:pt x="1275" y="214"/>
                        <a:pt x="1299" y="207"/>
                      </a:cubicBezTo>
                      <a:cubicBezTo>
                        <a:pt x="1303" y="205"/>
                        <a:pt x="1306" y="204"/>
                        <a:pt x="1306" y="204"/>
                      </a:cubicBezTo>
                      <a:lnTo>
                        <a:pt x="1313" y="202"/>
                      </a:lnTo>
                      <a:lnTo>
                        <a:pt x="1317" y="196"/>
                      </a:lnTo>
                      <a:lnTo>
                        <a:pt x="1400" y="38"/>
                      </a:lnTo>
                      <a:lnTo>
                        <a:pt x="1421" y="0"/>
                      </a:lnTo>
                      <a:moveTo>
                        <a:pt x="1385" y="30"/>
                      </a:moveTo>
                      <a:lnTo>
                        <a:pt x="1301" y="187"/>
                      </a:lnTo>
                      <a:cubicBezTo>
                        <a:pt x="1301" y="187"/>
                        <a:pt x="1299" y="188"/>
                        <a:pt x="1293" y="190"/>
                      </a:cubicBezTo>
                      <a:cubicBezTo>
                        <a:pt x="1250" y="204"/>
                        <a:pt x="1041" y="266"/>
                        <a:pt x="713" y="266"/>
                      </a:cubicBezTo>
                      <a:lnTo>
                        <a:pt x="712" y="266"/>
                      </a:lnTo>
                      <a:cubicBezTo>
                        <a:pt x="711" y="266"/>
                        <a:pt x="710" y="266"/>
                        <a:pt x="709" y="266"/>
                      </a:cubicBezTo>
                      <a:cubicBezTo>
                        <a:pt x="341" y="266"/>
                        <a:pt x="131" y="188"/>
                        <a:pt x="131" y="188"/>
                      </a:cubicBezTo>
                      <a:lnTo>
                        <a:pt x="39" y="31"/>
                      </a:lnTo>
                      <a:cubicBezTo>
                        <a:pt x="39" y="31"/>
                        <a:pt x="283" y="109"/>
                        <a:pt x="710" y="109"/>
                      </a:cubicBezTo>
                      <a:lnTo>
                        <a:pt x="712" y="109"/>
                      </a:lnTo>
                      <a:cubicBezTo>
                        <a:pt x="1140" y="109"/>
                        <a:pt x="1385" y="30"/>
                        <a:pt x="1385" y="30"/>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 name="Google Shape;238;p11"/>
                <p:cNvSpPr/>
                <p:nvPr/>
              </p:nvSpPr>
              <p:spPr>
                <a:xfrm>
                  <a:off x="4815720" y="2678040"/>
                  <a:ext cx="430920" cy="293760"/>
                </a:xfrm>
                <a:custGeom>
                  <a:rect b="b" l="l" r="r" t="t"/>
                  <a:pathLst>
                    <a:path extrusionOk="0" h="816" w="1197">
                      <a:moveTo>
                        <a:pt x="1197" y="0"/>
                      </a:moveTo>
                      <a:lnTo>
                        <a:pt x="1179" y="0"/>
                      </a:lnTo>
                      <a:lnTo>
                        <a:pt x="17" y="1"/>
                      </a:lnTo>
                      <a:lnTo>
                        <a:pt x="0" y="1"/>
                      </a:lnTo>
                      <a:lnTo>
                        <a:pt x="0" y="18"/>
                      </a:lnTo>
                      <a:lnTo>
                        <a:pt x="0" y="755"/>
                      </a:lnTo>
                      <a:lnTo>
                        <a:pt x="0" y="816"/>
                      </a:lnTo>
                      <a:lnTo>
                        <a:pt x="32" y="765"/>
                      </a:lnTo>
                      <a:cubicBezTo>
                        <a:pt x="97" y="664"/>
                        <a:pt x="206" y="603"/>
                        <a:pt x="326" y="603"/>
                      </a:cubicBezTo>
                      <a:lnTo>
                        <a:pt x="871" y="603"/>
                      </a:lnTo>
                      <a:cubicBezTo>
                        <a:pt x="991" y="603"/>
                        <a:pt x="1101" y="664"/>
                        <a:pt x="1165" y="765"/>
                      </a:cubicBezTo>
                      <a:lnTo>
                        <a:pt x="1197" y="816"/>
                      </a:lnTo>
                      <a:lnTo>
                        <a:pt x="1197" y="755"/>
                      </a:lnTo>
                      <a:lnTo>
                        <a:pt x="1197" y="18"/>
                      </a:lnTo>
                      <a:lnTo>
                        <a:pt x="1197" y="0"/>
                      </a:lnTo>
                      <a:moveTo>
                        <a:pt x="1179" y="18"/>
                      </a:moveTo>
                      <a:lnTo>
                        <a:pt x="1180" y="755"/>
                      </a:lnTo>
                      <a:cubicBezTo>
                        <a:pt x="1115" y="653"/>
                        <a:pt x="1001" y="586"/>
                        <a:pt x="871" y="586"/>
                      </a:cubicBezTo>
                      <a:lnTo>
                        <a:pt x="871" y="586"/>
                      </a:lnTo>
                      <a:lnTo>
                        <a:pt x="326" y="586"/>
                      </a:lnTo>
                      <a:cubicBezTo>
                        <a:pt x="196" y="586"/>
                        <a:pt x="82" y="654"/>
                        <a:pt x="17" y="755"/>
                      </a:cubicBezTo>
                      <a:lnTo>
                        <a:pt x="17" y="18"/>
                      </a:lnTo>
                      <a:lnTo>
                        <a:pt x="1179"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 name="Google Shape;239;p11"/>
                <p:cNvSpPr/>
                <p:nvPr/>
              </p:nvSpPr>
              <p:spPr>
                <a:xfrm>
                  <a:off x="4472640" y="2716200"/>
                  <a:ext cx="326520" cy="1801080"/>
                </a:xfrm>
                <a:custGeom>
                  <a:rect b="b" l="l" r="r" t="t"/>
                  <a:pathLst>
                    <a:path extrusionOk="0" h="5003" w="907">
                      <a:moveTo>
                        <a:pt x="904" y="0"/>
                      </a:moveTo>
                      <a:lnTo>
                        <a:pt x="887" y="0"/>
                      </a:lnTo>
                      <a:lnTo>
                        <a:pt x="811" y="1"/>
                      </a:lnTo>
                      <a:cubicBezTo>
                        <a:pt x="475" y="1"/>
                        <a:pt x="202" y="274"/>
                        <a:pt x="202" y="609"/>
                      </a:cubicBezTo>
                      <a:lnTo>
                        <a:pt x="197" y="852"/>
                      </a:lnTo>
                      <a:cubicBezTo>
                        <a:pt x="116" y="857"/>
                        <a:pt x="52" y="924"/>
                        <a:pt x="52" y="1006"/>
                      </a:cubicBezTo>
                      <a:lnTo>
                        <a:pt x="53" y="1547"/>
                      </a:lnTo>
                      <a:cubicBezTo>
                        <a:pt x="53" y="1621"/>
                        <a:pt x="106" y="1684"/>
                        <a:pt x="178" y="1698"/>
                      </a:cubicBezTo>
                      <a:lnTo>
                        <a:pt x="148" y="2977"/>
                      </a:lnTo>
                      <a:cubicBezTo>
                        <a:pt x="109" y="2979"/>
                        <a:pt x="73" y="2995"/>
                        <a:pt x="45" y="3022"/>
                      </a:cubicBezTo>
                      <a:cubicBezTo>
                        <a:pt x="16" y="3051"/>
                        <a:pt x="0" y="3090"/>
                        <a:pt x="0" y="3131"/>
                      </a:cubicBezTo>
                      <a:lnTo>
                        <a:pt x="0" y="3673"/>
                      </a:lnTo>
                      <a:cubicBezTo>
                        <a:pt x="0" y="3758"/>
                        <a:pt x="70" y="3827"/>
                        <a:pt x="155" y="3827"/>
                      </a:cubicBezTo>
                      <a:lnTo>
                        <a:pt x="201" y="3827"/>
                      </a:lnTo>
                      <a:lnTo>
                        <a:pt x="276" y="4288"/>
                      </a:lnTo>
                      <a:cubicBezTo>
                        <a:pt x="328" y="4613"/>
                        <a:pt x="555" y="4878"/>
                        <a:pt x="883" y="4995"/>
                      </a:cubicBezTo>
                      <a:lnTo>
                        <a:pt x="906" y="5003"/>
                      </a:lnTo>
                      <a:lnTo>
                        <a:pt x="906" y="4978"/>
                      </a:lnTo>
                      <a:lnTo>
                        <a:pt x="906" y="4889"/>
                      </a:lnTo>
                      <a:lnTo>
                        <a:pt x="906" y="4878"/>
                      </a:lnTo>
                      <a:lnTo>
                        <a:pt x="896" y="4873"/>
                      </a:lnTo>
                      <a:cubicBezTo>
                        <a:pt x="893" y="4872"/>
                        <a:pt x="682" y="4784"/>
                        <a:pt x="601" y="4700"/>
                      </a:cubicBezTo>
                      <a:cubicBezTo>
                        <a:pt x="556" y="4653"/>
                        <a:pt x="531" y="4590"/>
                        <a:pt x="531" y="4522"/>
                      </a:cubicBezTo>
                      <a:lnTo>
                        <a:pt x="530" y="4468"/>
                      </a:lnTo>
                      <a:cubicBezTo>
                        <a:pt x="530" y="4450"/>
                        <a:pt x="539" y="4437"/>
                        <a:pt x="546" y="4431"/>
                      </a:cubicBezTo>
                      <a:cubicBezTo>
                        <a:pt x="556" y="4422"/>
                        <a:pt x="569" y="4416"/>
                        <a:pt x="583" y="4416"/>
                      </a:cubicBezTo>
                      <a:cubicBezTo>
                        <a:pt x="592" y="4416"/>
                        <a:pt x="606" y="4419"/>
                        <a:pt x="619" y="4432"/>
                      </a:cubicBezTo>
                      <a:lnTo>
                        <a:pt x="877" y="4656"/>
                      </a:lnTo>
                      <a:lnTo>
                        <a:pt x="907" y="4681"/>
                      </a:lnTo>
                      <a:lnTo>
                        <a:pt x="907" y="4643"/>
                      </a:lnTo>
                      <a:lnTo>
                        <a:pt x="906" y="3546"/>
                      </a:lnTo>
                      <a:lnTo>
                        <a:pt x="906" y="3541"/>
                      </a:lnTo>
                      <a:lnTo>
                        <a:pt x="903" y="3537"/>
                      </a:lnTo>
                      <a:lnTo>
                        <a:pt x="814" y="3384"/>
                      </a:lnTo>
                      <a:lnTo>
                        <a:pt x="823" y="2746"/>
                      </a:lnTo>
                      <a:lnTo>
                        <a:pt x="834" y="1978"/>
                      </a:lnTo>
                      <a:lnTo>
                        <a:pt x="848" y="945"/>
                      </a:lnTo>
                      <a:cubicBezTo>
                        <a:pt x="849" y="881"/>
                        <a:pt x="867" y="819"/>
                        <a:pt x="902" y="765"/>
                      </a:cubicBezTo>
                      <a:lnTo>
                        <a:pt x="904" y="760"/>
                      </a:lnTo>
                      <a:lnTo>
                        <a:pt x="904" y="755"/>
                      </a:lnTo>
                      <a:lnTo>
                        <a:pt x="904" y="18"/>
                      </a:lnTo>
                      <a:lnTo>
                        <a:pt x="904" y="0"/>
                      </a:lnTo>
                      <a:moveTo>
                        <a:pt x="887" y="18"/>
                      </a:moveTo>
                      <a:lnTo>
                        <a:pt x="887" y="755"/>
                      </a:lnTo>
                      <a:cubicBezTo>
                        <a:pt x="852" y="810"/>
                        <a:pt x="831" y="875"/>
                        <a:pt x="831" y="945"/>
                      </a:cubicBezTo>
                      <a:lnTo>
                        <a:pt x="816" y="1978"/>
                      </a:lnTo>
                      <a:lnTo>
                        <a:pt x="805" y="2745"/>
                      </a:lnTo>
                      <a:lnTo>
                        <a:pt x="796" y="3389"/>
                      </a:lnTo>
                      <a:lnTo>
                        <a:pt x="888" y="3546"/>
                      </a:lnTo>
                      <a:lnTo>
                        <a:pt x="889" y="4643"/>
                      </a:lnTo>
                      <a:lnTo>
                        <a:pt x="631" y="4419"/>
                      </a:lnTo>
                      <a:cubicBezTo>
                        <a:pt x="617" y="4405"/>
                        <a:pt x="600" y="4399"/>
                        <a:pt x="583" y="4399"/>
                      </a:cubicBezTo>
                      <a:cubicBezTo>
                        <a:pt x="547" y="4399"/>
                        <a:pt x="513" y="4426"/>
                        <a:pt x="513" y="4468"/>
                      </a:cubicBezTo>
                      <a:lnTo>
                        <a:pt x="513" y="4522"/>
                      </a:lnTo>
                      <a:cubicBezTo>
                        <a:pt x="513" y="4593"/>
                        <a:pt x="540" y="4662"/>
                        <a:pt x="589" y="4712"/>
                      </a:cubicBezTo>
                      <a:cubicBezTo>
                        <a:pt x="673" y="4800"/>
                        <a:pt x="889" y="4889"/>
                        <a:pt x="889" y="4889"/>
                      </a:cubicBezTo>
                      <a:lnTo>
                        <a:pt x="889" y="4978"/>
                      </a:lnTo>
                      <a:cubicBezTo>
                        <a:pt x="582" y="4869"/>
                        <a:pt x="348" y="4622"/>
                        <a:pt x="293" y="4285"/>
                      </a:cubicBezTo>
                      <a:lnTo>
                        <a:pt x="216" y="3809"/>
                      </a:lnTo>
                      <a:lnTo>
                        <a:pt x="155" y="3809"/>
                      </a:lnTo>
                      <a:cubicBezTo>
                        <a:pt x="79" y="3809"/>
                        <a:pt x="18" y="3748"/>
                        <a:pt x="18" y="3673"/>
                      </a:cubicBezTo>
                      <a:lnTo>
                        <a:pt x="18" y="3131"/>
                      </a:lnTo>
                      <a:cubicBezTo>
                        <a:pt x="18" y="3056"/>
                        <a:pt x="79" y="2995"/>
                        <a:pt x="154" y="2995"/>
                      </a:cubicBezTo>
                      <a:lnTo>
                        <a:pt x="165" y="2995"/>
                      </a:lnTo>
                      <a:lnTo>
                        <a:pt x="196" y="1682"/>
                      </a:lnTo>
                      <a:cubicBezTo>
                        <a:pt x="126" y="1677"/>
                        <a:pt x="70" y="1619"/>
                        <a:pt x="71" y="1547"/>
                      </a:cubicBezTo>
                      <a:lnTo>
                        <a:pt x="70" y="1006"/>
                      </a:lnTo>
                      <a:cubicBezTo>
                        <a:pt x="70" y="930"/>
                        <a:pt x="131" y="869"/>
                        <a:pt x="206" y="869"/>
                      </a:cubicBezTo>
                      <a:lnTo>
                        <a:pt x="214" y="869"/>
                      </a:lnTo>
                      <a:lnTo>
                        <a:pt x="220" y="609"/>
                      </a:lnTo>
                      <a:cubicBezTo>
                        <a:pt x="220" y="283"/>
                        <a:pt x="484" y="18"/>
                        <a:pt x="811" y="18"/>
                      </a:cubicBezTo>
                      <a:lnTo>
                        <a:pt x="887"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 name="Google Shape;240;p11"/>
                <p:cNvSpPr/>
                <p:nvPr/>
              </p:nvSpPr>
              <p:spPr>
                <a:xfrm>
                  <a:off x="4816080" y="4011480"/>
                  <a:ext cx="431280" cy="531000"/>
                </a:xfrm>
                <a:custGeom>
                  <a:rect b="b" l="l" r="r" t="t"/>
                  <a:pathLst>
                    <a:path extrusionOk="0" h="1475" w="1198">
                      <a:moveTo>
                        <a:pt x="0" y="0"/>
                      </a:moveTo>
                      <a:lnTo>
                        <a:pt x="0" y="26"/>
                      </a:lnTo>
                      <a:lnTo>
                        <a:pt x="1" y="1101"/>
                      </a:lnTo>
                      <a:lnTo>
                        <a:pt x="1" y="1109"/>
                      </a:lnTo>
                      <a:lnTo>
                        <a:pt x="8" y="1115"/>
                      </a:lnTo>
                      <a:lnTo>
                        <a:pt x="109" y="1193"/>
                      </a:lnTo>
                      <a:cubicBezTo>
                        <a:pt x="121" y="1206"/>
                        <a:pt x="128" y="1223"/>
                        <a:pt x="128" y="1242"/>
                      </a:cubicBezTo>
                      <a:cubicBezTo>
                        <a:pt x="128" y="1260"/>
                        <a:pt x="121" y="1278"/>
                        <a:pt x="107" y="1291"/>
                      </a:cubicBezTo>
                      <a:cubicBezTo>
                        <a:pt x="94" y="1304"/>
                        <a:pt x="77" y="1311"/>
                        <a:pt x="59" y="1311"/>
                      </a:cubicBezTo>
                      <a:cubicBezTo>
                        <a:pt x="51" y="1311"/>
                        <a:pt x="42" y="1310"/>
                        <a:pt x="34" y="1306"/>
                      </a:cubicBezTo>
                      <a:cubicBezTo>
                        <a:pt x="31" y="1305"/>
                        <a:pt x="29" y="1304"/>
                        <a:pt x="27" y="1303"/>
                      </a:cubicBezTo>
                      <a:lnTo>
                        <a:pt x="1" y="1290"/>
                      </a:lnTo>
                      <a:lnTo>
                        <a:pt x="1" y="1319"/>
                      </a:lnTo>
                      <a:lnTo>
                        <a:pt x="1" y="1403"/>
                      </a:lnTo>
                      <a:lnTo>
                        <a:pt x="1" y="1416"/>
                      </a:lnTo>
                      <a:lnTo>
                        <a:pt x="12" y="1420"/>
                      </a:lnTo>
                      <a:cubicBezTo>
                        <a:pt x="113" y="1456"/>
                        <a:pt x="218" y="1475"/>
                        <a:pt x="325" y="1475"/>
                      </a:cubicBezTo>
                      <a:lnTo>
                        <a:pt x="328" y="1475"/>
                      </a:lnTo>
                      <a:lnTo>
                        <a:pt x="872" y="1475"/>
                      </a:lnTo>
                      <a:cubicBezTo>
                        <a:pt x="979" y="1474"/>
                        <a:pt x="1085" y="1456"/>
                        <a:pt x="1187" y="1420"/>
                      </a:cubicBezTo>
                      <a:lnTo>
                        <a:pt x="1198" y="1416"/>
                      </a:lnTo>
                      <a:lnTo>
                        <a:pt x="1198" y="1403"/>
                      </a:lnTo>
                      <a:lnTo>
                        <a:pt x="1198" y="1318"/>
                      </a:lnTo>
                      <a:lnTo>
                        <a:pt x="1198" y="1290"/>
                      </a:lnTo>
                      <a:lnTo>
                        <a:pt x="1173" y="1303"/>
                      </a:lnTo>
                      <a:cubicBezTo>
                        <a:pt x="1171" y="1303"/>
                        <a:pt x="1170" y="1304"/>
                        <a:pt x="1169" y="1304"/>
                      </a:cubicBezTo>
                      <a:cubicBezTo>
                        <a:pt x="1167" y="1305"/>
                        <a:pt x="1166" y="1305"/>
                        <a:pt x="1165" y="1306"/>
                      </a:cubicBezTo>
                      <a:cubicBezTo>
                        <a:pt x="1157" y="1309"/>
                        <a:pt x="1149" y="1311"/>
                        <a:pt x="1140" y="1311"/>
                      </a:cubicBezTo>
                      <a:cubicBezTo>
                        <a:pt x="1102" y="1311"/>
                        <a:pt x="1071" y="1279"/>
                        <a:pt x="1071" y="1241"/>
                      </a:cubicBezTo>
                      <a:cubicBezTo>
                        <a:pt x="1071" y="1223"/>
                        <a:pt x="1078" y="1206"/>
                        <a:pt x="1090" y="1193"/>
                      </a:cubicBezTo>
                      <a:lnTo>
                        <a:pt x="1190" y="1132"/>
                      </a:lnTo>
                      <a:lnTo>
                        <a:pt x="1198" y="1127"/>
                      </a:lnTo>
                      <a:lnTo>
                        <a:pt x="1198" y="1117"/>
                      </a:lnTo>
                      <a:lnTo>
                        <a:pt x="1198" y="28"/>
                      </a:lnTo>
                      <a:lnTo>
                        <a:pt x="1198" y="3"/>
                      </a:lnTo>
                      <a:lnTo>
                        <a:pt x="1175" y="11"/>
                      </a:lnTo>
                      <a:cubicBezTo>
                        <a:pt x="1152" y="19"/>
                        <a:pt x="940" y="86"/>
                        <a:pt x="600" y="86"/>
                      </a:cubicBezTo>
                      <a:lnTo>
                        <a:pt x="596" y="86"/>
                      </a:lnTo>
                      <a:cubicBezTo>
                        <a:pt x="236" y="86"/>
                        <a:pt x="26" y="10"/>
                        <a:pt x="24" y="9"/>
                      </a:cubicBezTo>
                      <a:lnTo>
                        <a:pt x="0" y="0"/>
                      </a:lnTo>
                      <a:moveTo>
                        <a:pt x="18" y="26"/>
                      </a:moveTo>
                      <a:cubicBezTo>
                        <a:pt x="18" y="26"/>
                        <a:pt x="228" y="104"/>
                        <a:pt x="596" y="104"/>
                      </a:cubicBezTo>
                      <a:cubicBezTo>
                        <a:pt x="597" y="104"/>
                        <a:pt x="598" y="104"/>
                        <a:pt x="599" y="104"/>
                      </a:cubicBezTo>
                      <a:lnTo>
                        <a:pt x="600" y="104"/>
                      </a:lnTo>
                      <a:cubicBezTo>
                        <a:pt x="928" y="104"/>
                        <a:pt x="1138" y="42"/>
                        <a:pt x="1180" y="28"/>
                      </a:cubicBezTo>
                      <a:lnTo>
                        <a:pt x="1180" y="1117"/>
                      </a:lnTo>
                      <a:lnTo>
                        <a:pt x="1079" y="1180"/>
                      </a:lnTo>
                      <a:cubicBezTo>
                        <a:pt x="1063" y="1196"/>
                        <a:pt x="1053" y="1218"/>
                        <a:pt x="1053" y="1241"/>
                      </a:cubicBezTo>
                      <a:cubicBezTo>
                        <a:pt x="1054" y="1291"/>
                        <a:pt x="1094" y="1328"/>
                        <a:pt x="1140" y="1328"/>
                      </a:cubicBezTo>
                      <a:cubicBezTo>
                        <a:pt x="1150" y="1328"/>
                        <a:pt x="1161" y="1326"/>
                        <a:pt x="1172" y="1322"/>
                      </a:cubicBezTo>
                      <a:cubicBezTo>
                        <a:pt x="1175" y="1321"/>
                        <a:pt x="1178" y="1320"/>
                        <a:pt x="1181" y="1318"/>
                      </a:cubicBezTo>
                      <a:lnTo>
                        <a:pt x="1181" y="1403"/>
                      </a:lnTo>
                      <a:cubicBezTo>
                        <a:pt x="1084" y="1438"/>
                        <a:pt x="979" y="1457"/>
                        <a:pt x="872" y="1457"/>
                      </a:cubicBezTo>
                      <a:lnTo>
                        <a:pt x="328" y="1457"/>
                      </a:lnTo>
                      <a:cubicBezTo>
                        <a:pt x="327" y="1457"/>
                        <a:pt x="326" y="1457"/>
                        <a:pt x="325" y="1457"/>
                      </a:cubicBezTo>
                      <a:cubicBezTo>
                        <a:pt x="218" y="1457"/>
                        <a:pt x="114" y="1438"/>
                        <a:pt x="18" y="1403"/>
                      </a:cubicBezTo>
                      <a:lnTo>
                        <a:pt x="19" y="1319"/>
                      </a:lnTo>
                      <a:cubicBezTo>
                        <a:pt x="22" y="1320"/>
                        <a:pt x="24" y="1322"/>
                        <a:pt x="27" y="1323"/>
                      </a:cubicBezTo>
                      <a:cubicBezTo>
                        <a:pt x="38" y="1327"/>
                        <a:pt x="49" y="1329"/>
                        <a:pt x="59" y="1329"/>
                      </a:cubicBezTo>
                      <a:cubicBezTo>
                        <a:pt x="105" y="1329"/>
                        <a:pt x="146" y="1291"/>
                        <a:pt x="146" y="1242"/>
                      </a:cubicBezTo>
                      <a:cubicBezTo>
                        <a:pt x="146" y="1218"/>
                        <a:pt x="137" y="1196"/>
                        <a:pt x="120" y="1180"/>
                      </a:cubicBezTo>
                      <a:lnTo>
                        <a:pt x="19" y="1101"/>
                      </a:lnTo>
                      <a:lnTo>
                        <a:pt x="18" y="26"/>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 name="Google Shape;241;p11"/>
                <p:cNvSpPr/>
                <p:nvPr/>
              </p:nvSpPr>
              <p:spPr>
                <a:xfrm>
                  <a:off x="5259240" y="2716200"/>
                  <a:ext cx="326520" cy="1801080"/>
                </a:xfrm>
                <a:custGeom>
                  <a:rect b="b" l="l" r="r" t="t"/>
                  <a:pathLst>
                    <a:path extrusionOk="0" h="5003" w="907">
                      <a:moveTo>
                        <a:pt x="93" y="0"/>
                      </a:moveTo>
                      <a:lnTo>
                        <a:pt x="93" y="0"/>
                      </a:lnTo>
                      <a:lnTo>
                        <a:pt x="18" y="0"/>
                      </a:lnTo>
                      <a:lnTo>
                        <a:pt x="0" y="0"/>
                      </a:lnTo>
                      <a:lnTo>
                        <a:pt x="0" y="18"/>
                      </a:lnTo>
                      <a:lnTo>
                        <a:pt x="0" y="755"/>
                      </a:lnTo>
                      <a:lnTo>
                        <a:pt x="0" y="760"/>
                      </a:lnTo>
                      <a:lnTo>
                        <a:pt x="3" y="764"/>
                      </a:lnTo>
                      <a:cubicBezTo>
                        <a:pt x="37" y="819"/>
                        <a:pt x="56" y="881"/>
                        <a:pt x="57" y="945"/>
                      </a:cubicBezTo>
                      <a:lnTo>
                        <a:pt x="72" y="1977"/>
                      </a:lnTo>
                      <a:lnTo>
                        <a:pt x="84" y="2745"/>
                      </a:lnTo>
                      <a:lnTo>
                        <a:pt x="93" y="3384"/>
                      </a:lnTo>
                      <a:lnTo>
                        <a:pt x="4" y="3539"/>
                      </a:lnTo>
                      <a:lnTo>
                        <a:pt x="2" y="3543"/>
                      </a:lnTo>
                      <a:lnTo>
                        <a:pt x="2" y="3548"/>
                      </a:lnTo>
                      <a:lnTo>
                        <a:pt x="2" y="4676"/>
                      </a:lnTo>
                      <a:lnTo>
                        <a:pt x="2" y="4718"/>
                      </a:lnTo>
                      <a:lnTo>
                        <a:pt x="33" y="4688"/>
                      </a:lnTo>
                      <a:lnTo>
                        <a:pt x="290" y="4431"/>
                      </a:lnTo>
                      <a:cubicBezTo>
                        <a:pt x="302" y="4418"/>
                        <a:pt x="316" y="4416"/>
                        <a:pt x="326" y="4416"/>
                      </a:cubicBezTo>
                      <a:cubicBezTo>
                        <a:pt x="351" y="4416"/>
                        <a:pt x="378" y="4435"/>
                        <a:pt x="378" y="4467"/>
                      </a:cubicBezTo>
                      <a:lnTo>
                        <a:pt x="378" y="4521"/>
                      </a:lnTo>
                      <a:cubicBezTo>
                        <a:pt x="378" y="4589"/>
                        <a:pt x="353" y="4652"/>
                        <a:pt x="307" y="4699"/>
                      </a:cubicBezTo>
                      <a:cubicBezTo>
                        <a:pt x="228" y="4782"/>
                        <a:pt x="130" y="4827"/>
                        <a:pt x="11" y="4876"/>
                      </a:cubicBezTo>
                      <a:lnTo>
                        <a:pt x="0" y="4881"/>
                      </a:lnTo>
                      <a:lnTo>
                        <a:pt x="0" y="4893"/>
                      </a:lnTo>
                      <a:lnTo>
                        <a:pt x="3" y="4979"/>
                      </a:lnTo>
                      <a:lnTo>
                        <a:pt x="3" y="5003"/>
                      </a:lnTo>
                      <a:lnTo>
                        <a:pt x="26" y="4995"/>
                      </a:lnTo>
                      <a:cubicBezTo>
                        <a:pt x="354" y="4877"/>
                        <a:pt x="581" y="4612"/>
                        <a:pt x="633" y="4286"/>
                      </a:cubicBezTo>
                      <a:lnTo>
                        <a:pt x="706" y="3826"/>
                      </a:lnTo>
                      <a:lnTo>
                        <a:pt x="753" y="3826"/>
                      </a:lnTo>
                      <a:cubicBezTo>
                        <a:pt x="838" y="3825"/>
                        <a:pt x="907" y="3756"/>
                        <a:pt x="907" y="3671"/>
                      </a:cubicBezTo>
                      <a:lnTo>
                        <a:pt x="907" y="3130"/>
                      </a:lnTo>
                      <a:cubicBezTo>
                        <a:pt x="907" y="3047"/>
                        <a:pt x="841" y="2979"/>
                        <a:pt x="759" y="2976"/>
                      </a:cubicBezTo>
                      <a:lnTo>
                        <a:pt x="728" y="1697"/>
                      </a:lnTo>
                      <a:cubicBezTo>
                        <a:pt x="799" y="1683"/>
                        <a:pt x="853" y="1619"/>
                        <a:pt x="853" y="1546"/>
                      </a:cubicBezTo>
                      <a:lnTo>
                        <a:pt x="853" y="1004"/>
                      </a:lnTo>
                      <a:cubicBezTo>
                        <a:pt x="852" y="923"/>
                        <a:pt x="788" y="856"/>
                        <a:pt x="708" y="851"/>
                      </a:cubicBezTo>
                      <a:lnTo>
                        <a:pt x="702" y="608"/>
                      </a:lnTo>
                      <a:cubicBezTo>
                        <a:pt x="702" y="446"/>
                        <a:pt x="639" y="293"/>
                        <a:pt x="524" y="178"/>
                      </a:cubicBezTo>
                      <a:cubicBezTo>
                        <a:pt x="409" y="63"/>
                        <a:pt x="256" y="0"/>
                        <a:pt x="93" y="0"/>
                      </a:cubicBezTo>
                      <a:moveTo>
                        <a:pt x="93" y="18"/>
                      </a:moveTo>
                      <a:cubicBezTo>
                        <a:pt x="420" y="18"/>
                        <a:pt x="685" y="282"/>
                        <a:pt x="685" y="608"/>
                      </a:cubicBezTo>
                      <a:lnTo>
                        <a:pt x="691" y="868"/>
                      </a:lnTo>
                      <a:lnTo>
                        <a:pt x="698" y="868"/>
                      </a:lnTo>
                      <a:cubicBezTo>
                        <a:pt x="774" y="868"/>
                        <a:pt x="835" y="929"/>
                        <a:pt x="835" y="1004"/>
                      </a:cubicBezTo>
                      <a:lnTo>
                        <a:pt x="835" y="1546"/>
                      </a:lnTo>
                      <a:cubicBezTo>
                        <a:pt x="835" y="1617"/>
                        <a:pt x="780" y="1676"/>
                        <a:pt x="710" y="1681"/>
                      </a:cubicBezTo>
                      <a:lnTo>
                        <a:pt x="742" y="2993"/>
                      </a:lnTo>
                      <a:lnTo>
                        <a:pt x="753" y="2993"/>
                      </a:lnTo>
                      <a:lnTo>
                        <a:pt x="753" y="2993"/>
                      </a:lnTo>
                      <a:cubicBezTo>
                        <a:pt x="828" y="2993"/>
                        <a:pt x="889" y="3054"/>
                        <a:pt x="889" y="3130"/>
                      </a:cubicBezTo>
                      <a:lnTo>
                        <a:pt x="889" y="3671"/>
                      </a:lnTo>
                      <a:cubicBezTo>
                        <a:pt x="889" y="3747"/>
                        <a:pt x="828" y="3808"/>
                        <a:pt x="753" y="3808"/>
                      </a:cubicBezTo>
                      <a:lnTo>
                        <a:pt x="691" y="3808"/>
                      </a:lnTo>
                      <a:lnTo>
                        <a:pt x="615" y="4284"/>
                      </a:lnTo>
                      <a:cubicBezTo>
                        <a:pt x="561" y="4621"/>
                        <a:pt x="327" y="4868"/>
                        <a:pt x="20" y="4978"/>
                      </a:cubicBezTo>
                      <a:lnTo>
                        <a:pt x="18" y="4893"/>
                      </a:lnTo>
                      <a:lnTo>
                        <a:pt x="18" y="4893"/>
                      </a:lnTo>
                      <a:cubicBezTo>
                        <a:pt x="131" y="4845"/>
                        <a:pt x="236" y="4799"/>
                        <a:pt x="320" y="4712"/>
                      </a:cubicBezTo>
                      <a:cubicBezTo>
                        <a:pt x="369" y="4661"/>
                        <a:pt x="396" y="4592"/>
                        <a:pt x="396" y="4521"/>
                      </a:cubicBezTo>
                      <a:lnTo>
                        <a:pt x="396" y="4467"/>
                      </a:lnTo>
                      <a:cubicBezTo>
                        <a:pt x="396" y="4426"/>
                        <a:pt x="361" y="4398"/>
                        <a:pt x="326" y="4398"/>
                      </a:cubicBezTo>
                      <a:cubicBezTo>
                        <a:pt x="309" y="4398"/>
                        <a:pt x="291" y="4404"/>
                        <a:pt x="277" y="4418"/>
                      </a:cubicBezTo>
                      <a:lnTo>
                        <a:pt x="20" y="4676"/>
                      </a:lnTo>
                      <a:lnTo>
                        <a:pt x="19" y="3548"/>
                      </a:lnTo>
                      <a:lnTo>
                        <a:pt x="111" y="3388"/>
                      </a:lnTo>
                      <a:lnTo>
                        <a:pt x="101" y="2745"/>
                      </a:lnTo>
                      <a:lnTo>
                        <a:pt x="90" y="1977"/>
                      </a:lnTo>
                      <a:lnTo>
                        <a:pt x="74" y="944"/>
                      </a:lnTo>
                      <a:cubicBezTo>
                        <a:pt x="73" y="874"/>
                        <a:pt x="53" y="810"/>
                        <a:pt x="18" y="755"/>
                      </a:cubicBezTo>
                      <a:lnTo>
                        <a:pt x="18" y="18"/>
                      </a:lnTo>
                      <a:lnTo>
                        <a:pt x="93"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42" name="Google Shape;242;p11"/>
              <p:cNvGrpSpPr/>
              <p:nvPr/>
            </p:nvGrpSpPr>
            <p:grpSpPr>
              <a:xfrm rot="-1799857">
                <a:off x="6486269" y="549157"/>
                <a:ext cx="1064220" cy="1782533"/>
                <a:chOff x="4472640" y="2678040"/>
                <a:chExt cx="1113120" cy="1864440"/>
              </a:xfrm>
            </p:grpSpPr>
            <p:sp>
              <p:nvSpPr>
                <p:cNvPr id="243" name="Google Shape;243;p11"/>
                <p:cNvSpPr/>
                <p:nvPr/>
              </p:nvSpPr>
              <p:spPr>
                <a:xfrm>
                  <a:off x="5290200" y="2775600"/>
                  <a:ext cx="148680" cy="181080"/>
                </a:xfrm>
                <a:custGeom>
                  <a:rect b="b" l="l" r="r" t="t"/>
                  <a:pathLst>
                    <a:path extrusionOk="0" h="503" w="413">
                      <a:moveTo>
                        <a:pt x="108" y="0"/>
                      </a:moveTo>
                      <a:lnTo>
                        <a:pt x="108" y="0"/>
                      </a:lnTo>
                      <a:cubicBezTo>
                        <a:pt x="79" y="0"/>
                        <a:pt x="51" y="11"/>
                        <a:pt x="31" y="31"/>
                      </a:cubicBezTo>
                      <a:cubicBezTo>
                        <a:pt x="11" y="52"/>
                        <a:pt x="0" y="79"/>
                        <a:pt x="0" y="108"/>
                      </a:cubicBezTo>
                      <a:lnTo>
                        <a:pt x="0" y="148"/>
                      </a:lnTo>
                      <a:cubicBezTo>
                        <a:pt x="0" y="176"/>
                        <a:pt x="11" y="204"/>
                        <a:pt x="31" y="224"/>
                      </a:cubicBezTo>
                      <a:lnTo>
                        <a:pt x="289" y="481"/>
                      </a:lnTo>
                      <a:cubicBezTo>
                        <a:pt x="303" y="495"/>
                        <a:pt x="321" y="503"/>
                        <a:pt x="340" y="503"/>
                      </a:cubicBezTo>
                      <a:cubicBezTo>
                        <a:pt x="358" y="503"/>
                        <a:pt x="377" y="496"/>
                        <a:pt x="390" y="483"/>
                      </a:cubicBezTo>
                      <a:cubicBezTo>
                        <a:pt x="405" y="469"/>
                        <a:pt x="413" y="450"/>
                        <a:pt x="413" y="430"/>
                      </a:cubicBezTo>
                      <a:lnTo>
                        <a:pt x="413" y="344"/>
                      </a:lnTo>
                      <a:cubicBezTo>
                        <a:pt x="413" y="176"/>
                        <a:pt x="293" y="32"/>
                        <a:pt x="128" y="1"/>
                      </a:cubicBezTo>
                      <a:cubicBezTo>
                        <a:pt x="122" y="0"/>
                        <a:pt x="115" y="0"/>
                        <a:pt x="108" y="0"/>
                      </a:cubicBezTo>
                      <a:moveTo>
                        <a:pt x="108" y="17"/>
                      </a:moveTo>
                      <a:cubicBezTo>
                        <a:pt x="114" y="17"/>
                        <a:pt x="119" y="18"/>
                        <a:pt x="125" y="19"/>
                      </a:cubicBezTo>
                      <a:cubicBezTo>
                        <a:pt x="279" y="47"/>
                        <a:pt x="395" y="182"/>
                        <a:pt x="395" y="344"/>
                      </a:cubicBezTo>
                      <a:lnTo>
                        <a:pt x="395" y="430"/>
                      </a:lnTo>
                      <a:cubicBezTo>
                        <a:pt x="395" y="463"/>
                        <a:pt x="368" y="485"/>
                        <a:pt x="340" y="485"/>
                      </a:cubicBezTo>
                      <a:cubicBezTo>
                        <a:pt x="326" y="485"/>
                        <a:pt x="313" y="480"/>
                        <a:pt x="301" y="469"/>
                      </a:cubicBezTo>
                      <a:lnTo>
                        <a:pt x="44" y="211"/>
                      </a:lnTo>
                      <a:cubicBezTo>
                        <a:pt x="27" y="194"/>
                        <a:pt x="17" y="172"/>
                        <a:pt x="17" y="148"/>
                      </a:cubicBezTo>
                      <a:lnTo>
                        <a:pt x="17" y="108"/>
                      </a:lnTo>
                      <a:cubicBezTo>
                        <a:pt x="17" y="84"/>
                        <a:pt x="27" y="61"/>
                        <a:pt x="44" y="44"/>
                      </a:cubicBezTo>
                      <a:cubicBezTo>
                        <a:pt x="61" y="27"/>
                        <a:pt x="84" y="17"/>
                        <a:pt x="108"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 name="Google Shape;244;p11"/>
                <p:cNvSpPr/>
                <p:nvPr/>
              </p:nvSpPr>
              <p:spPr>
                <a:xfrm>
                  <a:off x="4623480" y="2775960"/>
                  <a:ext cx="148680" cy="181080"/>
                </a:xfrm>
                <a:custGeom>
                  <a:rect b="b" l="l" r="r" t="t"/>
                  <a:pathLst>
                    <a:path extrusionOk="0" h="503" w="413">
                      <a:moveTo>
                        <a:pt x="305" y="0"/>
                      </a:moveTo>
                      <a:lnTo>
                        <a:pt x="305" y="0"/>
                      </a:lnTo>
                      <a:cubicBezTo>
                        <a:pt x="298" y="0"/>
                        <a:pt x="291" y="0"/>
                        <a:pt x="284" y="2"/>
                      </a:cubicBezTo>
                      <a:cubicBezTo>
                        <a:pt x="119" y="32"/>
                        <a:pt x="0" y="176"/>
                        <a:pt x="0" y="344"/>
                      </a:cubicBezTo>
                      <a:lnTo>
                        <a:pt x="0" y="430"/>
                      </a:lnTo>
                      <a:cubicBezTo>
                        <a:pt x="0" y="476"/>
                        <a:pt x="37" y="503"/>
                        <a:pt x="73" y="503"/>
                      </a:cubicBezTo>
                      <a:cubicBezTo>
                        <a:pt x="92" y="503"/>
                        <a:pt x="110" y="495"/>
                        <a:pt x="124" y="481"/>
                      </a:cubicBezTo>
                      <a:lnTo>
                        <a:pt x="381" y="224"/>
                      </a:lnTo>
                      <a:cubicBezTo>
                        <a:pt x="401" y="203"/>
                        <a:pt x="413" y="176"/>
                        <a:pt x="413" y="148"/>
                      </a:cubicBezTo>
                      <a:lnTo>
                        <a:pt x="413" y="108"/>
                      </a:lnTo>
                      <a:cubicBezTo>
                        <a:pt x="413" y="79"/>
                        <a:pt x="401" y="51"/>
                        <a:pt x="381" y="31"/>
                      </a:cubicBezTo>
                      <a:cubicBezTo>
                        <a:pt x="361" y="11"/>
                        <a:pt x="334" y="0"/>
                        <a:pt x="305" y="0"/>
                      </a:cubicBezTo>
                      <a:moveTo>
                        <a:pt x="305" y="17"/>
                      </a:moveTo>
                      <a:cubicBezTo>
                        <a:pt x="329" y="17"/>
                        <a:pt x="351" y="27"/>
                        <a:pt x="369" y="44"/>
                      </a:cubicBezTo>
                      <a:cubicBezTo>
                        <a:pt x="385" y="61"/>
                        <a:pt x="395" y="84"/>
                        <a:pt x="395" y="108"/>
                      </a:cubicBezTo>
                      <a:lnTo>
                        <a:pt x="395" y="148"/>
                      </a:lnTo>
                      <a:cubicBezTo>
                        <a:pt x="395" y="171"/>
                        <a:pt x="385" y="194"/>
                        <a:pt x="369" y="211"/>
                      </a:cubicBezTo>
                      <a:lnTo>
                        <a:pt x="111" y="469"/>
                      </a:lnTo>
                      <a:cubicBezTo>
                        <a:pt x="100" y="480"/>
                        <a:pt x="86" y="485"/>
                        <a:pt x="73" y="485"/>
                      </a:cubicBezTo>
                      <a:cubicBezTo>
                        <a:pt x="45" y="485"/>
                        <a:pt x="18" y="463"/>
                        <a:pt x="18" y="430"/>
                      </a:cubicBezTo>
                      <a:lnTo>
                        <a:pt x="18" y="344"/>
                      </a:lnTo>
                      <a:cubicBezTo>
                        <a:pt x="17" y="182"/>
                        <a:pt x="134" y="47"/>
                        <a:pt x="287" y="19"/>
                      </a:cubicBezTo>
                      <a:cubicBezTo>
                        <a:pt x="293" y="18"/>
                        <a:pt x="299" y="17"/>
                        <a:pt x="305"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 name="Google Shape;245;p11"/>
                <p:cNvSpPr/>
                <p:nvPr/>
              </p:nvSpPr>
              <p:spPr>
                <a:xfrm>
                  <a:off x="4784760" y="3699000"/>
                  <a:ext cx="493560" cy="246600"/>
                </a:xfrm>
                <a:custGeom>
                  <a:rect b="b" l="l" r="r" t="t"/>
                  <a:pathLst>
                    <a:path extrusionOk="0" h="685" w="1371">
                      <a:moveTo>
                        <a:pt x="1362" y="0"/>
                      </a:moveTo>
                      <a:lnTo>
                        <a:pt x="1344" y="0"/>
                      </a:lnTo>
                      <a:lnTo>
                        <a:pt x="26" y="0"/>
                      </a:lnTo>
                      <a:lnTo>
                        <a:pt x="9" y="0"/>
                      </a:lnTo>
                      <a:lnTo>
                        <a:pt x="9" y="17"/>
                      </a:lnTo>
                      <a:lnTo>
                        <a:pt x="0" y="595"/>
                      </a:lnTo>
                      <a:lnTo>
                        <a:pt x="0" y="609"/>
                      </a:lnTo>
                      <a:lnTo>
                        <a:pt x="13" y="613"/>
                      </a:lnTo>
                      <a:cubicBezTo>
                        <a:pt x="16" y="613"/>
                        <a:pt x="300" y="685"/>
                        <a:pt x="680" y="685"/>
                      </a:cubicBezTo>
                      <a:lnTo>
                        <a:pt x="684" y="685"/>
                      </a:lnTo>
                      <a:cubicBezTo>
                        <a:pt x="1067" y="684"/>
                        <a:pt x="1354" y="613"/>
                        <a:pt x="1357" y="613"/>
                      </a:cubicBezTo>
                      <a:lnTo>
                        <a:pt x="1371" y="609"/>
                      </a:lnTo>
                      <a:lnTo>
                        <a:pt x="1370" y="595"/>
                      </a:lnTo>
                      <a:lnTo>
                        <a:pt x="1362" y="17"/>
                      </a:lnTo>
                      <a:lnTo>
                        <a:pt x="1362" y="0"/>
                      </a:lnTo>
                      <a:moveTo>
                        <a:pt x="1344" y="17"/>
                      </a:moveTo>
                      <a:lnTo>
                        <a:pt x="1353" y="595"/>
                      </a:lnTo>
                      <a:cubicBezTo>
                        <a:pt x="1353" y="595"/>
                        <a:pt x="1069" y="666"/>
                        <a:pt x="684" y="667"/>
                      </a:cubicBezTo>
                      <a:cubicBezTo>
                        <a:pt x="683" y="667"/>
                        <a:pt x="682" y="667"/>
                        <a:pt x="680" y="667"/>
                      </a:cubicBezTo>
                      <a:cubicBezTo>
                        <a:pt x="297" y="667"/>
                        <a:pt x="18" y="595"/>
                        <a:pt x="18" y="595"/>
                      </a:cubicBezTo>
                      <a:lnTo>
                        <a:pt x="26" y="17"/>
                      </a:lnTo>
                      <a:lnTo>
                        <a:pt x="1344"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 name="Google Shape;246;p11"/>
                <p:cNvSpPr/>
                <p:nvPr/>
              </p:nvSpPr>
              <p:spPr>
                <a:xfrm>
                  <a:off x="4786920" y="3451680"/>
                  <a:ext cx="489600" cy="231120"/>
                </a:xfrm>
                <a:custGeom>
                  <a:rect b="b" l="l" r="r" t="t"/>
                  <a:pathLst>
                    <a:path extrusionOk="0" h="642" w="1360">
                      <a:moveTo>
                        <a:pt x="1351" y="0"/>
                      </a:moveTo>
                      <a:lnTo>
                        <a:pt x="1333" y="0"/>
                      </a:lnTo>
                      <a:lnTo>
                        <a:pt x="27" y="1"/>
                      </a:lnTo>
                      <a:lnTo>
                        <a:pt x="10" y="1"/>
                      </a:lnTo>
                      <a:lnTo>
                        <a:pt x="9" y="18"/>
                      </a:lnTo>
                      <a:lnTo>
                        <a:pt x="0" y="624"/>
                      </a:lnTo>
                      <a:lnTo>
                        <a:pt x="0" y="642"/>
                      </a:lnTo>
                      <a:lnTo>
                        <a:pt x="18" y="642"/>
                      </a:lnTo>
                      <a:lnTo>
                        <a:pt x="1343" y="642"/>
                      </a:lnTo>
                      <a:lnTo>
                        <a:pt x="1360" y="642"/>
                      </a:lnTo>
                      <a:lnTo>
                        <a:pt x="1360" y="624"/>
                      </a:lnTo>
                      <a:lnTo>
                        <a:pt x="1351" y="18"/>
                      </a:lnTo>
                      <a:lnTo>
                        <a:pt x="1351" y="0"/>
                      </a:lnTo>
                      <a:moveTo>
                        <a:pt x="1333" y="18"/>
                      </a:moveTo>
                      <a:lnTo>
                        <a:pt x="1343" y="624"/>
                      </a:lnTo>
                      <a:lnTo>
                        <a:pt x="18" y="625"/>
                      </a:lnTo>
                      <a:lnTo>
                        <a:pt x="27" y="18"/>
                      </a:lnTo>
                      <a:lnTo>
                        <a:pt x="1333" y="1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 name="Google Shape;247;p11"/>
                <p:cNvSpPr/>
                <p:nvPr/>
              </p:nvSpPr>
              <p:spPr>
                <a:xfrm>
                  <a:off x="4790160" y="2920680"/>
                  <a:ext cx="482400" cy="514080"/>
                </a:xfrm>
                <a:custGeom>
                  <a:rect b="b" l="l" r="r" t="t"/>
                  <a:pathLst>
                    <a:path extrusionOk="0" h="1428" w="1340">
                      <a:moveTo>
                        <a:pt x="423" y="149"/>
                      </a:moveTo>
                      <a:lnTo>
                        <a:pt x="916" y="149"/>
                      </a:lnTo>
                      <a:cubicBezTo>
                        <a:pt x="1052" y="149"/>
                        <a:pt x="1164" y="259"/>
                        <a:pt x="1166" y="395"/>
                      </a:cubicBezTo>
                      <a:lnTo>
                        <a:pt x="1169" y="621"/>
                      </a:lnTo>
                      <a:lnTo>
                        <a:pt x="170" y="622"/>
                      </a:lnTo>
                      <a:lnTo>
                        <a:pt x="173" y="396"/>
                      </a:lnTo>
                      <a:cubicBezTo>
                        <a:pt x="175" y="260"/>
                        <a:pt x="287" y="149"/>
                        <a:pt x="423" y="149"/>
                      </a:cubicBezTo>
                      <a:moveTo>
                        <a:pt x="942" y="0"/>
                      </a:moveTo>
                      <a:lnTo>
                        <a:pt x="942" y="0"/>
                      </a:lnTo>
                      <a:lnTo>
                        <a:pt x="397" y="0"/>
                      </a:lnTo>
                      <a:cubicBezTo>
                        <a:pt x="265" y="0"/>
                        <a:pt x="144" y="66"/>
                        <a:pt x="73" y="178"/>
                      </a:cubicBezTo>
                      <a:cubicBezTo>
                        <a:pt x="36" y="238"/>
                        <a:pt x="15" y="307"/>
                        <a:pt x="15" y="376"/>
                      </a:cubicBezTo>
                      <a:lnTo>
                        <a:pt x="0" y="1410"/>
                      </a:lnTo>
                      <a:lnTo>
                        <a:pt x="0" y="1428"/>
                      </a:lnTo>
                      <a:lnTo>
                        <a:pt x="18" y="1428"/>
                      </a:lnTo>
                      <a:lnTo>
                        <a:pt x="1322" y="1427"/>
                      </a:lnTo>
                      <a:lnTo>
                        <a:pt x="1340" y="1427"/>
                      </a:lnTo>
                      <a:lnTo>
                        <a:pt x="1340" y="1409"/>
                      </a:lnTo>
                      <a:lnTo>
                        <a:pt x="1324" y="376"/>
                      </a:lnTo>
                      <a:cubicBezTo>
                        <a:pt x="1323" y="306"/>
                        <a:pt x="1303" y="237"/>
                        <a:pt x="1265" y="178"/>
                      </a:cubicBezTo>
                      <a:cubicBezTo>
                        <a:pt x="1195" y="66"/>
                        <a:pt x="1074" y="0"/>
                        <a:pt x="942" y="0"/>
                      </a:cubicBezTo>
                      <a:moveTo>
                        <a:pt x="423" y="132"/>
                      </a:moveTo>
                      <a:lnTo>
                        <a:pt x="423" y="132"/>
                      </a:lnTo>
                      <a:cubicBezTo>
                        <a:pt x="276" y="132"/>
                        <a:pt x="158" y="249"/>
                        <a:pt x="156" y="395"/>
                      </a:cubicBezTo>
                      <a:lnTo>
                        <a:pt x="152" y="639"/>
                      </a:lnTo>
                      <a:lnTo>
                        <a:pt x="1187" y="639"/>
                      </a:lnTo>
                      <a:lnTo>
                        <a:pt x="1184" y="395"/>
                      </a:lnTo>
                      <a:cubicBezTo>
                        <a:pt x="1181" y="249"/>
                        <a:pt x="1062" y="131"/>
                        <a:pt x="916" y="131"/>
                      </a:cubicBezTo>
                      <a:lnTo>
                        <a:pt x="916" y="131"/>
                      </a:lnTo>
                      <a:lnTo>
                        <a:pt x="423" y="132"/>
                      </a:lnTo>
                      <a:moveTo>
                        <a:pt x="942" y="17"/>
                      </a:moveTo>
                      <a:cubicBezTo>
                        <a:pt x="1072" y="17"/>
                        <a:pt x="1186" y="85"/>
                        <a:pt x="1251" y="187"/>
                      </a:cubicBezTo>
                      <a:cubicBezTo>
                        <a:pt x="1285" y="242"/>
                        <a:pt x="1306" y="306"/>
                        <a:pt x="1307" y="376"/>
                      </a:cubicBezTo>
                      <a:lnTo>
                        <a:pt x="1322" y="1409"/>
                      </a:lnTo>
                      <a:lnTo>
                        <a:pt x="18" y="1410"/>
                      </a:lnTo>
                      <a:lnTo>
                        <a:pt x="32" y="377"/>
                      </a:lnTo>
                      <a:cubicBezTo>
                        <a:pt x="33" y="307"/>
                        <a:pt x="54" y="242"/>
                        <a:pt x="88" y="187"/>
                      </a:cubicBezTo>
                      <a:cubicBezTo>
                        <a:pt x="153" y="85"/>
                        <a:pt x="267" y="18"/>
                        <a:pt x="397" y="17"/>
                      </a:cubicBezTo>
                      <a:lnTo>
                        <a:pt x="942"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 name="Google Shape;248;p11"/>
                <p:cNvSpPr/>
                <p:nvPr/>
              </p:nvSpPr>
              <p:spPr>
                <a:xfrm>
                  <a:off x="5311080" y="3122640"/>
                  <a:ext cx="127080" cy="885960"/>
                </a:xfrm>
                <a:custGeom>
                  <a:rect b="b" l="l" r="r" t="t"/>
                  <a:pathLst>
                    <a:path extrusionOk="0" h="2461" w="353">
                      <a:moveTo>
                        <a:pt x="311" y="0"/>
                      </a:moveTo>
                      <a:lnTo>
                        <a:pt x="294" y="0"/>
                      </a:lnTo>
                      <a:cubicBezTo>
                        <a:pt x="215" y="0"/>
                        <a:pt x="141" y="34"/>
                        <a:pt x="86" y="96"/>
                      </a:cubicBezTo>
                      <a:cubicBezTo>
                        <a:pt x="31" y="158"/>
                        <a:pt x="0" y="239"/>
                        <a:pt x="0" y="326"/>
                      </a:cubicBezTo>
                      <a:lnTo>
                        <a:pt x="40" y="1698"/>
                      </a:lnTo>
                      <a:cubicBezTo>
                        <a:pt x="41" y="1973"/>
                        <a:pt x="143" y="2239"/>
                        <a:pt x="322" y="2428"/>
                      </a:cubicBezTo>
                      <a:lnTo>
                        <a:pt x="353" y="2461"/>
                      </a:lnTo>
                      <a:lnTo>
                        <a:pt x="352" y="2415"/>
                      </a:lnTo>
                      <a:lnTo>
                        <a:pt x="312" y="17"/>
                      </a:lnTo>
                      <a:lnTo>
                        <a:pt x="311" y="0"/>
                      </a:lnTo>
                      <a:moveTo>
                        <a:pt x="294" y="17"/>
                      </a:moveTo>
                      <a:lnTo>
                        <a:pt x="335" y="2416"/>
                      </a:lnTo>
                      <a:cubicBezTo>
                        <a:pt x="158" y="2229"/>
                        <a:pt x="58" y="1969"/>
                        <a:pt x="58" y="1697"/>
                      </a:cubicBezTo>
                      <a:lnTo>
                        <a:pt x="18" y="326"/>
                      </a:lnTo>
                      <a:cubicBezTo>
                        <a:pt x="18" y="156"/>
                        <a:pt x="141" y="17"/>
                        <a:pt x="294"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 name="Google Shape;249;p11"/>
                <p:cNvSpPr/>
                <p:nvPr/>
              </p:nvSpPr>
              <p:spPr>
                <a:xfrm>
                  <a:off x="4625280" y="3123000"/>
                  <a:ext cx="126000" cy="885960"/>
                </a:xfrm>
                <a:custGeom>
                  <a:rect b="b" l="l" r="r" t="t"/>
                  <a:pathLst>
                    <a:path extrusionOk="0" h="2461" w="350">
                      <a:moveTo>
                        <a:pt x="56" y="0"/>
                      </a:moveTo>
                      <a:lnTo>
                        <a:pt x="56" y="0"/>
                      </a:lnTo>
                      <a:lnTo>
                        <a:pt x="39" y="0"/>
                      </a:lnTo>
                      <a:lnTo>
                        <a:pt x="39" y="17"/>
                      </a:lnTo>
                      <a:lnTo>
                        <a:pt x="1" y="2416"/>
                      </a:lnTo>
                      <a:lnTo>
                        <a:pt x="0" y="2461"/>
                      </a:lnTo>
                      <a:lnTo>
                        <a:pt x="31" y="2428"/>
                      </a:lnTo>
                      <a:cubicBezTo>
                        <a:pt x="210" y="2239"/>
                        <a:pt x="312" y="1972"/>
                        <a:pt x="312" y="1697"/>
                      </a:cubicBezTo>
                      <a:lnTo>
                        <a:pt x="350" y="327"/>
                      </a:lnTo>
                      <a:cubicBezTo>
                        <a:pt x="350" y="239"/>
                        <a:pt x="320" y="158"/>
                        <a:pt x="265" y="96"/>
                      </a:cubicBezTo>
                      <a:cubicBezTo>
                        <a:pt x="209" y="34"/>
                        <a:pt x="135" y="0"/>
                        <a:pt x="56" y="0"/>
                      </a:cubicBezTo>
                      <a:moveTo>
                        <a:pt x="56" y="17"/>
                      </a:moveTo>
                      <a:cubicBezTo>
                        <a:pt x="209" y="17"/>
                        <a:pt x="333" y="156"/>
                        <a:pt x="332" y="326"/>
                      </a:cubicBezTo>
                      <a:lnTo>
                        <a:pt x="294" y="1697"/>
                      </a:lnTo>
                      <a:cubicBezTo>
                        <a:pt x="294" y="1969"/>
                        <a:pt x="195" y="2229"/>
                        <a:pt x="18" y="2416"/>
                      </a:cubicBezTo>
                      <a:lnTo>
                        <a:pt x="56"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 name="Google Shape;250;p11"/>
                <p:cNvSpPr/>
                <p:nvPr/>
              </p:nvSpPr>
              <p:spPr>
                <a:xfrm>
                  <a:off x="4775400" y="3925080"/>
                  <a:ext cx="511560" cy="101880"/>
                </a:xfrm>
                <a:custGeom>
                  <a:rect b="b" l="l" r="r" t="t"/>
                  <a:pathLst>
                    <a:path extrusionOk="0" h="283" w="1421">
                      <a:moveTo>
                        <a:pt x="1421" y="0"/>
                      </a:moveTo>
                      <a:lnTo>
                        <a:pt x="1379" y="13"/>
                      </a:lnTo>
                      <a:cubicBezTo>
                        <a:pt x="1377" y="14"/>
                        <a:pt x="1132" y="91"/>
                        <a:pt x="712" y="91"/>
                      </a:cubicBezTo>
                      <a:lnTo>
                        <a:pt x="710" y="91"/>
                      </a:lnTo>
                      <a:cubicBezTo>
                        <a:pt x="291" y="91"/>
                        <a:pt x="47" y="15"/>
                        <a:pt x="44" y="14"/>
                      </a:cubicBezTo>
                      <a:lnTo>
                        <a:pt x="0" y="0"/>
                      </a:lnTo>
                      <a:lnTo>
                        <a:pt x="24" y="40"/>
                      </a:lnTo>
                      <a:lnTo>
                        <a:pt x="116" y="197"/>
                      </a:lnTo>
                      <a:lnTo>
                        <a:pt x="119" y="202"/>
                      </a:lnTo>
                      <a:lnTo>
                        <a:pt x="125" y="204"/>
                      </a:lnTo>
                      <a:cubicBezTo>
                        <a:pt x="133" y="207"/>
                        <a:pt x="342" y="283"/>
                        <a:pt x="709" y="283"/>
                      </a:cubicBezTo>
                      <a:lnTo>
                        <a:pt x="712" y="283"/>
                      </a:lnTo>
                      <a:cubicBezTo>
                        <a:pt x="1059" y="283"/>
                        <a:pt x="1275" y="214"/>
                        <a:pt x="1299" y="207"/>
                      </a:cubicBezTo>
                      <a:cubicBezTo>
                        <a:pt x="1303" y="205"/>
                        <a:pt x="1306" y="204"/>
                        <a:pt x="1306" y="204"/>
                      </a:cubicBezTo>
                      <a:lnTo>
                        <a:pt x="1313" y="202"/>
                      </a:lnTo>
                      <a:lnTo>
                        <a:pt x="1317" y="196"/>
                      </a:lnTo>
                      <a:lnTo>
                        <a:pt x="1400" y="38"/>
                      </a:lnTo>
                      <a:lnTo>
                        <a:pt x="1421" y="0"/>
                      </a:lnTo>
                      <a:moveTo>
                        <a:pt x="1385" y="30"/>
                      </a:moveTo>
                      <a:lnTo>
                        <a:pt x="1301" y="187"/>
                      </a:lnTo>
                      <a:cubicBezTo>
                        <a:pt x="1301" y="187"/>
                        <a:pt x="1299" y="188"/>
                        <a:pt x="1293" y="190"/>
                      </a:cubicBezTo>
                      <a:cubicBezTo>
                        <a:pt x="1250" y="204"/>
                        <a:pt x="1041" y="266"/>
                        <a:pt x="713" y="266"/>
                      </a:cubicBezTo>
                      <a:lnTo>
                        <a:pt x="712" y="266"/>
                      </a:lnTo>
                      <a:cubicBezTo>
                        <a:pt x="711" y="266"/>
                        <a:pt x="710" y="266"/>
                        <a:pt x="709" y="266"/>
                      </a:cubicBezTo>
                      <a:cubicBezTo>
                        <a:pt x="341" y="266"/>
                        <a:pt x="131" y="188"/>
                        <a:pt x="131" y="188"/>
                      </a:cubicBezTo>
                      <a:lnTo>
                        <a:pt x="39" y="31"/>
                      </a:lnTo>
                      <a:cubicBezTo>
                        <a:pt x="39" y="31"/>
                        <a:pt x="283" y="109"/>
                        <a:pt x="710" y="109"/>
                      </a:cubicBezTo>
                      <a:lnTo>
                        <a:pt x="712" y="109"/>
                      </a:lnTo>
                      <a:cubicBezTo>
                        <a:pt x="1140" y="109"/>
                        <a:pt x="1385" y="30"/>
                        <a:pt x="1385" y="3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 name="Google Shape;251;p11"/>
                <p:cNvSpPr/>
                <p:nvPr/>
              </p:nvSpPr>
              <p:spPr>
                <a:xfrm>
                  <a:off x="4815720" y="2678040"/>
                  <a:ext cx="430920" cy="293760"/>
                </a:xfrm>
                <a:custGeom>
                  <a:rect b="b" l="l" r="r" t="t"/>
                  <a:pathLst>
                    <a:path extrusionOk="0" h="816" w="1197">
                      <a:moveTo>
                        <a:pt x="1197" y="0"/>
                      </a:moveTo>
                      <a:lnTo>
                        <a:pt x="1179" y="0"/>
                      </a:lnTo>
                      <a:lnTo>
                        <a:pt x="17" y="1"/>
                      </a:lnTo>
                      <a:lnTo>
                        <a:pt x="0" y="1"/>
                      </a:lnTo>
                      <a:lnTo>
                        <a:pt x="0" y="18"/>
                      </a:lnTo>
                      <a:lnTo>
                        <a:pt x="0" y="755"/>
                      </a:lnTo>
                      <a:lnTo>
                        <a:pt x="0" y="816"/>
                      </a:lnTo>
                      <a:lnTo>
                        <a:pt x="32" y="765"/>
                      </a:lnTo>
                      <a:cubicBezTo>
                        <a:pt x="97" y="664"/>
                        <a:pt x="206" y="603"/>
                        <a:pt x="326" y="603"/>
                      </a:cubicBezTo>
                      <a:lnTo>
                        <a:pt x="871" y="603"/>
                      </a:lnTo>
                      <a:cubicBezTo>
                        <a:pt x="991" y="603"/>
                        <a:pt x="1101" y="664"/>
                        <a:pt x="1165" y="765"/>
                      </a:cubicBezTo>
                      <a:lnTo>
                        <a:pt x="1197" y="816"/>
                      </a:lnTo>
                      <a:lnTo>
                        <a:pt x="1197" y="755"/>
                      </a:lnTo>
                      <a:lnTo>
                        <a:pt x="1197" y="18"/>
                      </a:lnTo>
                      <a:lnTo>
                        <a:pt x="1197" y="0"/>
                      </a:lnTo>
                      <a:moveTo>
                        <a:pt x="1179" y="18"/>
                      </a:moveTo>
                      <a:lnTo>
                        <a:pt x="1180" y="755"/>
                      </a:lnTo>
                      <a:cubicBezTo>
                        <a:pt x="1115" y="653"/>
                        <a:pt x="1001" y="586"/>
                        <a:pt x="871" y="586"/>
                      </a:cubicBezTo>
                      <a:lnTo>
                        <a:pt x="871" y="586"/>
                      </a:lnTo>
                      <a:lnTo>
                        <a:pt x="326" y="586"/>
                      </a:lnTo>
                      <a:cubicBezTo>
                        <a:pt x="196" y="586"/>
                        <a:pt x="82" y="654"/>
                        <a:pt x="17" y="755"/>
                      </a:cubicBezTo>
                      <a:lnTo>
                        <a:pt x="17" y="18"/>
                      </a:lnTo>
                      <a:lnTo>
                        <a:pt x="1179" y="1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2" name="Google Shape;252;p11"/>
                <p:cNvSpPr/>
                <p:nvPr/>
              </p:nvSpPr>
              <p:spPr>
                <a:xfrm>
                  <a:off x="4472640" y="2716200"/>
                  <a:ext cx="326520" cy="1801080"/>
                </a:xfrm>
                <a:custGeom>
                  <a:rect b="b" l="l" r="r" t="t"/>
                  <a:pathLst>
                    <a:path extrusionOk="0" h="5003" w="907">
                      <a:moveTo>
                        <a:pt x="904" y="0"/>
                      </a:moveTo>
                      <a:lnTo>
                        <a:pt x="887" y="0"/>
                      </a:lnTo>
                      <a:lnTo>
                        <a:pt x="811" y="1"/>
                      </a:lnTo>
                      <a:cubicBezTo>
                        <a:pt x="475" y="1"/>
                        <a:pt x="202" y="274"/>
                        <a:pt x="202" y="609"/>
                      </a:cubicBezTo>
                      <a:lnTo>
                        <a:pt x="197" y="852"/>
                      </a:lnTo>
                      <a:cubicBezTo>
                        <a:pt x="116" y="857"/>
                        <a:pt x="52" y="924"/>
                        <a:pt x="52" y="1006"/>
                      </a:cubicBezTo>
                      <a:lnTo>
                        <a:pt x="53" y="1547"/>
                      </a:lnTo>
                      <a:cubicBezTo>
                        <a:pt x="53" y="1621"/>
                        <a:pt x="106" y="1684"/>
                        <a:pt x="178" y="1698"/>
                      </a:cubicBezTo>
                      <a:lnTo>
                        <a:pt x="148" y="2977"/>
                      </a:lnTo>
                      <a:cubicBezTo>
                        <a:pt x="109" y="2979"/>
                        <a:pt x="73" y="2995"/>
                        <a:pt x="45" y="3022"/>
                      </a:cubicBezTo>
                      <a:cubicBezTo>
                        <a:pt x="16" y="3051"/>
                        <a:pt x="0" y="3090"/>
                        <a:pt x="0" y="3131"/>
                      </a:cubicBezTo>
                      <a:lnTo>
                        <a:pt x="0" y="3673"/>
                      </a:lnTo>
                      <a:cubicBezTo>
                        <a:pt x="0" y="3758"/>
                        <a:pt x="70" y="3827"/>
                        <a:pt x="155" y="3827"/>
                      </a:cubicBezTo>
                      <a:lnTo>
                        <a:pt x="201" y="3827"/>
                      </a:lnTo>
                      <a:lnTo>
                        <a:pt x="276" y="4288"/>
                      </a:lnTo>
                      <a:cubicBezTo>
                        <a:pt x="328" y="4613"/>
                        <a:pt x="555" y="4878"/>
                        <a:pt x="883" y="4995"/>
                      </a:cubicBezTo>
                      <a:lnTo>
                        <a:pt x="906" y="5003"/>
                      </a:lnTo>
                      <a:lnTo>
                        <a:pt x="906" y="4978"/>
                      </a:lnTo>
                      <a:lnTo>
                        <a:pt x="906" y="4889"/>
                      </a:lnTo>
                      <a:lnTo>
                        <a:pt x="906" y="4878"/>
                      </a:lnTo>
                      <a:lnTo>
                        <a:pt x="896" y="4873"/>
                      </a:lnTo>
                      <a:cubicBezTo>
                        <a:pt x="893" y="4872"/>
                        <a:pt x="682" y="4784"/>
                        <a:pt x="601" y="4700"/>
                      </a:cubicBezTo>
                      <a:cubicBezTo>
                        <a:pt x="556" y="4653"/>
                        <a:pt x="531" y="4590"/>
                        <a:pt x="531" y="4522"/>
                      </a:cubicBezTo>
                      <a:lnTo>
                        <a:pt x="530" y="4468"/>
                      </a:lnTo>
                      <a:cubicBezTo>
                        <a:pt x="530" y="4450"/>
                        <a:pt x="539" y="4437"/>
                        <a:pt x="546" y="4431"/>
                      </a:cubicBezTo>
                      <a:cubicBezTo>
                        <a:pt x="556" y="4422"/>
                        <a:pt x="569" y="4416"/>
                        <a:pt x="583" y="4416"/>
                      </a:cubicBezTo>
                      <a:cubicBezTo>
                        <a:pt x="592" y="4416"/>
                        <a:pt x="606" y="4419"/>
                        <a:pt x="619" y="4432"/>
                      </a:cubicBezTo>
                      <a:lnTo>
                        <a:pt x="877" y="4656"/>
                      </a:lnTo>
                      <a:lnTo>
                        <a:pt x="907" y="4681"/>
                      </a:lnTo>
                      <a:lnTo>
                        <a:pt x="907" y="4643"/>
                      </a:lnTo>
                      <a:lnTo>
                        <a:pt x="906" y="3546"/>
                      </a:lnTo>
                      <a:lnTo>
                        <a:pt x="906" y="3541"/>
                      </a:lnTo>
                      <a:lnTo>
                        <a:pt x="903" y="3537"/>
                      </a:lnTo>
                      <a:lnTo>
                        <a:pt x="814" y="3384"/>
                      </a:lnTo>
                      <a:lnTo>
                        <a:pt x="823" y="2746"/>
                      </a:lnTo>
                      <a:lnTo>
                        <a:pt x="834" y="1978"/>
                      </a:lnTo>
                      <a:lnTo>
                        <a:pt x="848" y="945"/>
                      </a:lnTo>
                      <a:cubicBezTo>
                        <a:pt x="849" y="881"/>
                        <a:pt x="867" y="819"/>
                        <a:pt x="902" y="765"/>
                      </a:cubicBezTo>
                      <a:lnTo>
                        <a:pt x="904" y="760"/>
                      </a:lnTo>
                      <a:lnTo>
                        <a:pt x="904" y="755"/>
                      </a:lnTo>
                      <a:lnTo>
                        <a:pt x="904" y="18"/>
                      </a:lnTo>
                      <a:lnTo>
                        <a:pt x="904" y="0"/>
                      </a:lnTo>
                      <a:moveTo>
                        <a:pt x="887" y="18"/>
                      </a:moveTo>
                      <a:lnTo>
                        <a:pt x="887" y="755"/>
                      </a:lnTo>
                      <a:cubicBezTo>
                        <a:pt x="852" y="810"/>
                        <a:pt x="831" y="875"/>
                        <a:pt x="831" y="945"/>
                      </a:cubicBezTo>
                      <a:lnTo>
                        <a:pt x="816" y="1978"/>
                      </a:lnTo>
                      <a:lnTo>
                        <a:pt x="805" y="2745"/>
                      </a:lnTo>
                      <a:lnTo>
                        <a:pt x="796" y="3389"/>
                      </a:lnTo>
                      <a:lnTo>
                        <a:pt x="888" y="3546"/>
                      </a:lnTo>
                      <a:lnTo>
                        <a:pt x="889" y="4643"/>
                      </a:lnTo>
                      <a:lnTo>
                        <a:pt x="631" y="4419"/>
                      </a:lnTo>
                      <a:cubicBezTo>
                        <a:pt x="617" y="4405"/>
                        <a:pt x="600" y="4399"/>
                        <a:pt x="583" y="4399"/>
                      </a:cubicBezTo>
                      <a:cubicBezTo>
                        <a:pt x="547" y="4399"/>
                        <a:pt x="513" y="4426"/>
                        <a:pt x="513" y="4468"/>
                      </a:cubicBezTo>
                      <a:lnTo>
                        <a:pt x="513" y="4522"/>
                      </a:lnTo>
                      <a:cubicBezTo>
                        <a:pt x="513" y="4593"/>
                        <a:pt x="540" y="4662"/>
                        <a:pt x="589" y="4712"/>
                      </a:cubicBezTo>
                      <a:cubicBezTo>
                        <a:pt x="673" y="4800"/>
                        <a:pt x="889" y="4889"/>
                        <a:pt x="889" y="4889"/>
                      </a:cubicBezTo>
                      <a:lnTo>
                        <a:pt x="889" y="4978"/>
                      </a:lnTo>
                      <a:cubicBezTo>
                        <a:pt x="582" y="4869"/>
                        <a:pt x="348" y="4622"/>
                        <a:pt x="293" y="4285"/>
                      </a:cubicBezTo>
                      <a:lnTo>
                        <a:pt x="216" y="3809"/>
                      </a:lnTo>
                      <a:lnTo>
                        <a:pt x="155" y="3809"/>
                      </a:lnTo>
                      <a:cubicBezTo>
                        <a:pt x="79" y="3809"/>
                        <a:pt x="18" y="3748"/>
                        <a:pt x="18" y="3673"/>
                      </a:cubicBezTo>
                      <a:lnTo>
                        <a:pt x="18" y="3131"/>
                      </a:lnTo>
                      <a:cubicBezTo>
                        <a:pt x="18" y="3056"/>
                        <a:pt x="79" y="2995"/>
                        <a:pt x="154" y="2995"/>
                      </a:cubicBezTo>
                      <a:lnTo>
                        <a:pt x="165" y="2995"/>
                      </a:lnTo>
                      <a:lnTo>
                        <a:pt x="196" y="1682"/>
                      </a:lnTo>
                      <a:cubicBezTo>
                        <a:pt x="126" y="1677"/>
                        <a:pt x="70" y="1619"/>
                        <a:pt x="71" y="1547"/>
                      </a:cubicBezTo>
                      <a:lnTo>
                        <a:pt x="70" y="1006"/>
                      </a:lnTo>
                      <a:cubicBezTo>
                        <a:pt x="70" y="930"/>
                        <a:pt x="131" y="869"/>
                        <a:pt x="206" y="869"/>
                      </a:cubicBezTo>
                      <a:lnTo>
                        <a:pt x="214" y="869"/>
                      </a:lnTo>
                      <a:lnTo>
                        <a:pt x="220" y="609"/>
                      </a:lnTo>
                      <a:cubicBezTo>
                        <a:pt x="220" y="283"/>
                        <a:pt x="484" y="18"/>
                        <a:pt x="811" y="18"/>
                      </a:cubicBezTo>
                      <a:lnTo>
                        <a:pt x="887" y="1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3" name="Google Shape;253;p11"/>
                <p:cNvSpPr/>
                <p:nvPr/>
              </p:nvSpPr>
              <p:spPr>
                <a:xfrm>
                  <a:off x="4816080" y="4011480"/>
                  <a:ext cx="431280" cy="531000"/>
                </a:xfrm>
                <a:custGeom>
                  <a:rect b="b" l="l" r="r" t="t"/>
                  <a:pathLst>
                    <a:path extrusionOk="0" h="1475" w="1198">
                      <a:moveTo>
                        <a:pt x="0" y="0"/>
                      </a:moveTo>
                      <a:lnTo>
                        <a:pt x="0" y="26"/>
                      </a:lnTo>
                      <a:lnTo>
                        <a:pt x="1" y="1101"/>
                      </a:lnTo>
                      <a:lnTo>
                        <a:pt x="1" y="1109"/>
                      </a:lnTo>
                      <a:lnTo>
                        <a:pt x="8" y="1115"/>
                      </a:lnTo>
                      <a:lnTo>
                        <a:pt x="109" y="1193"/>
                      </a:lnTo>
                      <a:cubicBezTo>
                        <a:pt x="121" y="1206"/>
                        <a:pt x="128" y="1223"/>
                        <a:pt x="128" y="1242"/>
                      </a:cubicBezTo>
                      <a:cubicBezTo>
                        <a:pt x="128" y="1260"/>
                        <a:pt x="121" y="1278"/>
                        <a:pt x="107" y="1291"/>
                      </a:cubicBezTo>
                      <a:cubicBezTo>
                        <a:pt x="94" y="1304"/>
                        <a:pt x="77" y="1311"/>
                        <a:pt x="59" y="1311"/>
                      </a:cubicBezTo>
                      <a:cubicBezTo>
                        <a:pt x="51" y="1311"/>
                        <a:pt x="42" y="1310"/>
                        <a:pt x="34" y="1306"/>
                      </a:cubicBezTo>
                      <a:cubicBezTo>
                        <a:pt x="31" y="1305"/>
                        <a:pt x="29" y="1304"/>
                        <a:pt x="27" y="1303"/>
                      </a:cubicBezTo>
                      <a:lnTo>
                        <a:pt x="1" y="1290"/>
                      </a:lnTo>
                      <a:lnTo>
                        <a:pt x="1" y="1319"/>
                      </a:lnTo>
                      <a:lnTo>
                        <a:pt x="1" y="1403"/>
                      </a:lnTo>
                      <a:lnTo>
                        <a:pt x="1" y="1416"/>
                      </a:lnTo>
                      <a:lnTo>
                        <a:pt x="12" y="1420"/>
                      </a:lnTo>
                      <a:cubicBezTo>
                        <a:pt x="113" y="1456"/>
                        <a:pt x="218" y="1475"/>
                        <a:pt x="325" y="1475"/>
                      </a:cubicBezTo>
                      <a:lnTo>
                        <a:pt x="328" y="1475"/>
                      </a:lnTo>
                      <a:lnTo>
                        <a:pt x="872" y="1475"/>
                      </a:lnTo>
                      <a:cubicBezTo>
                        <a:pt x="979" y="1474"/>
                        <a:pt x="1085" y="1456"/>
                        <a:pt x="1187" y="1420"/>
                      </a:cubicBezTo>
                      <a:lnTo>
                        <a:pt x="1198" y="1416"/>
                      </a:lnTo>
                      <a:lnTo>
                        <a:pt x="1198" y="1403"/>
                      </a:lnTo>
                      <a:lnTo>
                        <a:pt x="1198" y="1318"/>
                      </a:lnTo>
                      <a:lnTo>
                        <a:pt x="1198" y="1290"/>
                      </a:lnTo>
                      <a:lnTo>
                        <a:pt x="1173" y="1303"/>
                      </a:lnTo>
                      <a:cubicBezTo>
                        <a:pt x="1171" y="1303"/>
                        <a:pt x="1170" y="1304"/>
                        <a:pt x="1169" y="1304"/>
                      </a:cubicBezTo>
                      <a:cubicBezTo>
                        <a:pt x="1167" y="1305"/>
                        <a:pt x="1166" y="1305"/>
                        <a:pt x="1165" y="1306"/>
                      </a:cubicBezTo>
                      <a:cubicBezTo>
                        <a:pt x="1157" y="1309"/>
                        <a:pt x="1149" y="1311"/>
                        <a:pt x="1140" y="1311"/>
                      </a:cubicBezTo>
                      <a:cubicBezTo>
                        <a:pt x="1102" y="1311"/>
                        <a:pt x="1071" y="1279"/>
                        <a:pt x="1071" y="1241"/>
                      </a:cubicBezTo>
                      <a:cubicBezTo>
                        <a:pt x="1071" y="1223"/>
                        <a:pt x="1078" y="1206"/>
                        <a:pt x="1090" y="1193"/>
                      </a:cubicBezTo>
                      <a:lnTo>
                        <a:pt x="1190" y="1132"/>
                      </a:lnTo>
                      <a:lnTo>
                        <a:pt x="1198" y="1127"/>
                      </a:lnTo>
                      <a:lnTo>
                        <a:pt x="1198" y="1117"/>
                      </a:lnTo>
                      <a:lnTo>
                        <a:pt x="1198" y="28"/>
                      </a:lnTo>
                      <a:lnTo>
                        <a:pt x="1198" y="3"/>
                      </a:lnTo>
                      <a:lnTo>
                        <a:pt x="1175" y="11"/>
                      </a:lnTo>
                      <a:cubicBezTo>
                        <a:pt x="1152" y="19"/>
                        <a:pt x="940" y="86"/>
                        <a:pt x="600" y="86"/>
                      </a:cubicBezTo>
                      <a:lnTo>
                        <a:pt x="596" y="86"/>
                      </a:lnTo>
                      <a:cubicBezTo>
                        <a:pt x="236" y="86"/>
                        <a:pt x="26" y="10"/>
                        <a:pt x="24" y="9"/>
                      </a:cubicBezTo>
                      <a:lnTo>
                        <a:pt x="0" y="0"/>
                      </a:lnTo>
                      <a:moveTo>
                        <a:pt x="18" y="26"/>
                      </a:moveTo>
                      <a:cubicBezTo>
                        <a:pt x="18" y="26"/>
                        <a:pt x="228" y="104"/>
                        <a:pt x="596" y="104"/>
                      </a:cubicBezTo>
                      <a:cubicBezTo>
                        <a:pt x="597" y="104"/>
                        <a:pt x="598" y="104"/>
                        <a:pt x="599" y="104"/>
                      </a:cubicBezTo>
                      <a:lnTo>
                        <a:pt x="600" y="104"/>
                      </a:lnTo>
                      <a:cubicBezTo>
                        <a:pt x="928" y="104"/>
                        <a:pt x="1138" y="42"/>
                        <a:pt x="1180" y="28"/>
                      </a:cubicBezTo>
                      <a:lnTo>
                        <a:pt x="1180" y="1117"/>
                      </a:lnTo>
                      <a:lnTo>
                        <a:pt x="1079" y="1180"/>
                      </a:lnTo>
                      <a:cubicBezTo>
                        <a:pt x="1063" y="1196"/>
                        <a:pt x="1053" y="1218"/>
                        <a:pt x="1053" y="1241"/>
                      </a:cubicBezTo>
                      <a:cubicBezTo>
                        <a:pt x="1054" y="1291"/>
                        <a:pt x="1094" y="1328"/>
                        <a:pt x="1140" y="1328"/>
                      </a:cubicBezTo>
                      <a:cubicBezTo>
                        <a:pt x="1150" y="1328"/>
                        <a:pt x="1161" y="1326"/>
                        <a:pt x="1172" y="1322"/>
                      </a:cubicBezTo>
                      <a:cubicBezTo>
                        <a:pt x="1175" y="1321"/>
                        <a:pt x="1178" y="1320"/>
                        <a:pt x="1181" y="1318"/>
                      </a:cubicBezTo>
                      <a:lnTo>
                        <a:pt x="1181" y="1403"/>
                      </a:lnTo>
                      <a:cubicBezTo>
                        <a:pt x="1084" y="1438"/>
                        <a:pt x="979" y="1457"/>
                        <a:pt x="872" y="1457"/>
                      </a:cubicBezTo>
                      <a:lnTo>
                        <a:pt x="328" y="1457"/>
                      </a:lnTo>
                      <a:cubicBezTo>
                        <a:pt x="327" y="1457"/>
                        <a:pt x="326" y="1457"/>
                        <a:pt x="325" y="1457"/>
                      </a:cubicBezTo>
                      <a:cubicBezTo>
                        <a:pt x="218" y="1457"/>
                        <a:pt x="114" y="1438"/>
                        <a:pt x="18" y="1403"/>
                      </a:cubicBezTo>
                      <a:lnTo>
                        <a:pt x="19" y="1319"/>
                      </a:lnTo>
                      <a:cubicBezTo>
                        <a:pt x="22" y="1320"/>
                        <a:pt x="24" y="1322"/>
                        <a:pt x="27" y="1323"/>
                      </a:cubicBezTo>
                      <a:cubicBezTo>
                        <a:pt x="38" y="1327"/>
                        <a:pt x="49" y="1329"/>
                        <a:pt x="59" y="1329"/>
                      </a:cubicBezTo>
                      <a:cubicBezTo>
                        <a:pt x="105" y="1329"/>
                        <a:pt x="146" y="1291"/>
                        <a:pt x="146" y="1242"/>
                      </a:cubicBezTo>
                      <a:cubicBezTo>
                        <a:pt x="146" y="1218"/>
                        <a:pt x="137" y="1196"/>
                        <a:pt x="120" y="1180"/>
                      </a:cubicBezTo>
                      <a:lnTo>
                        <a:pt x="19" y="1101"/>
                      </a:lnTo>
                      <a:lnTo>
                        <a:pt x="18" y="26"/>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 name="Google Shape;254;p11"/>
                <p:cNvSpPr/>
                <p:nvPr/>
              </p:nvSpPr>
              <p:spPr>
                <a:xfrm>
                  <a:off x="5259240" y="2716200"/>
                  <a:ext cx="326520" cy="1801080"/>
                </a:xfrm>
                <a:custGeom>
                  <a:rect b="b" l="l" r="r" t="t"/>
                  <a:pathLst>
                    <a:path extrusionOk="0" h="5003" w="907">
                      <a:moveTo>
                        <a:pt x="93" y="0"/>
                      </a:moveTo>
                      <a:lnTo>
                        <a:pt x="93" y="0"/>
                      </a:lnTo>
                      <a:lnTo>
                        <a:pt x="18" y="0"/>
                      </a:lnTo>
                      <a:lnTo>
                        <a:pt x="0" y="0"/>
                      </a:lnTo>
                      <a:lnTo>
                        <a:pt x="0" y="18"/>
                      </a:lnTo>
                      <a:lnTo>
                        <a:pt x="0" y="755"/>
                      </a:lnTo>
                      <a:lnTo>
                        <a:pt x="0" y="760"/>
                      </a:lnTo>
                      <a:lnTo>
                        <a:pt x="3" y="764"/>
                      </a:lnTo>
                      <a:cubicBezTo>
                        <a:pt x="37" y="819"/>
                        <a:pt x="56" y="881"/>
                        <a:pt x="57" y="945"/>
                      </a:cubicBezTo>
                      <a:lnTo>
                        <a:pt x="72" y="1977"/>
                      </a:lnTo>
                      <a:lnTo>
                        <a:pt x="84" y="2745"/>
                      </a:lnTo>
                      <a:lnTo>
                        <a:pt x="93" y="3384"/>
                      </a:lnTo>
                      <a:lnTo>
                        <a:pt x="4" y="3539"/>
                      </a:lnTo>
                      <a:lnTo>
                        <a:pt x="2" y="3543"/>
                      </a:lnTo>
                      <a:lnTo>
                        <a:pt x="2" y="3548"/>
                      </a:lnTo>
                      <a:lnTo>
                        <a:pt x="2" y="4676"/>
                      </a:lnTo>
                      <a:lnTo>
                        <a:pt x="2" y="4718"/>
                      </a:lnTo>
                      <a:lnTo>
                        <a:pt x="33" y="4688"/>
                      </a:lnTo>
                      <a:lnTo>
                        <a:pt x="290" y="4431"/>
                      </a:lnTo>
                      <a:cubicBezTo>
                        <a:pt x="302" y="4418"/>
                        <a:pt x="316" y="4416"/>
                        <a:pt x="326" y="4416"/>
                      </a:cubicBezTo>
                      <a:cubicBezTo>
                        <a:pt x="351" y="4416"/>
                        <a:pt x="378" y="4435"/>
                        <a:pt x="378" y="4467"/>
                      </a:cubicBezTo>
                      <a:lnTo>
                        <a:pt x="378" y="4521"/>
                      </a:lnTo>
                      <a:cubicBezTo>
                        <a:pt x="378" y="4589"/>
                        <a:pt x="353" y="4652"/>
                        <a:pt x="307" y="4699"/>
                      </a:cubicBezTo>
                      <a:cubicBezTo>
                        <a:pt x="228" y="4782"/>
                        <a:pt x="130" y="4827"/>
                        <a:pt x="11" y="4876"/>
                      </a:cubicBezTo>
                      <a:lnTo>
                        <a:pt x="0" y="4881"/>
                      </a:lnTo>
                      <a:lnTo>
                        <a:pt x="0" y="4893"/>
                      </a:lnTo>
                      <a:lnTo>
                        <a:pt x="3" y="4979"/>
                      </a:lnTo>
                      <a:lnTo>
                        <a:pt x="3" y="5003"/>
                      </a:lnTo>
                      <a:lnTo>
                        <a:pt x="26" y="4995"/>
                      </a:lnTo>
                      <a:cubicBezTo>
                        <a:pt x="354" y="4877"/>
                        <a:pt x="581" y="4612"/>
                        <a:pt x="633" y="4286"/>
                      </a:cubicBezTo>
                      <a:lnTo>
                        <a:pt x="706" y="3826"/>
                      </a:lnTo>
                      <a:lnTo>
                        <a:pt x="753" y="3826"/>
                      </a:lnTo>
                      <a:cubicBezTo>
                        <a:pt x="838" y="3825"/>
                        <a:pt x="907" y="3756"/>
                        <a:pt x="907" y="3671"/>
                      </a:cubicBezTo>
                      <a:lnTo>
                        <a:pt x="907" y="3130"/>
                      </a:lnTo>
                      <a:cubicBezTo>
                        <a:pt x="907" y="3047"/>
                        <a:pt x="841" y="2979"/>
                        <a:pt x="759" y="2976"/>
                      </a:cubicBezTo>
                      <a:lnTo>
                        <a:pt x="728" y="1697"/>
                      </a:lnTo>
                      <a:cubicBezTo>
                        <a:pt x="799" y="1683"/>
                        <a:pt x="853" y="1619"/>
                        <a:pt x="853" y="1546"/>
                      </a:cubicBezTo>
                      <a:lnTo>
                        <a:pt x="853" y="1004"/>
                      </a:lnTo>
                      <a:cubicBezTo>
                        <a:pt x="852" y="923"/>
                        <a:pt x="788" y="856"/>
                        <a:pt x="708" y="851"/>
                      </a:cubicBezTo>
                      <a:lnTo>
                        <a:pt x="702" y="608"/>
                      </a:lnTo>
                      <a:cubicBezTo>
                        <a:pt x="702" y="446"/>
                        <a:pt x="639" y="293"/>
                        <a:pt x="524" y="178"/>
                      </a:cubicBezTo>
                      <a:cubicBezTo>
                        <a:pt x="409" y="63"/>
                        <a:pt x="256" y="0"/>
                        <a:pt x="93" y="0"/>
                      </a:cubicBezTo>
                      <a:moveTo>
                        <a:pt x="93" y="18"/>
                      </a:moveTo>
                      <a:cubicBezTo>
                        <a:pt x="420" y="18"/>
                        <a:pt x="685" y="282"/>
                        <a:pt x="685" y="608"/>
                      </a:cubicBezTo>
                      <a:lnTo>
                        <a:pt x="691" y="868"/>
                      </a:lnTo>
                      <a:lnTo>
                        <a:pt x="698" y="868"/>
                      </a:lnTo>
                      <a:cubicBezTo>
                        <a:pt x="774" y="868"/>
                        <a:pt x="835" y="929"/>
                        <a:pt x="835" y="1004"/>
                      </a:cubicBezTo>
                      <a:lnTo>
                        <a:pt x="835" y="1546"/>
                      </a:lnTo>
                      <a:cubicBezTo>
                        <a:pt x="835" y="1617"/>
                        <a:pt x="780" y="1676"/>
                        <a:pt x="710" y="1681"/>
                      </a:cubicBezTo>
                      <a:lnTo>
                        <a:pt x="742" y="2993"/>
                      </a:lnTo>
                      <a:lnTo>
                        <a:pt x="753" y="2993"/>
                      </a:lnTo>
                      <a:lnTo>
                        <a:pt x="753" y="2993"/>
                      </a:lnTo>
                      <a:cubicBezTo>
                        <a:pt x="828" y="2993"/>
                        <a:pt x="889" y="3054"/>
                        <a:pt x="889" y="3130"/>
                      </a:cubicBezTo>
                      <a:lnTo>
                        <a:pt x="889" y="3671"/>
                      </a:lnTo>
                      <a:cubicBezTo>
                        <a:pt x="889" y="3747"/>
                        <a:pt x="828" y="3808"/>
                        <a:pt x="753" y="3808"/>
                      </a:cubicBezTo>
                      <a:lnTo>
                        <a:pt x="691" y="3808"/>
                      </a:lnTo>
                      <a:lnTo>
                        <a:pt x="615" y="4284"/>
                      </a:lnTo>
                      <a:cubicBezTo>
                        <a:pt x="561" y="4621"/>
                        <a:pt x="327" y="4868"/>
                        <a:pt x="20" y="4978"/>
                      </a:cubicBezTo>
                      <a:lnTo>
                        <a:pt x="18" y="4893"/>
                      </a:lnTo>
                      <a:lnTo>
                        <a:pt x="18" y="4893"/>
                      </a:lnTo>
                      <a:cubicBezTo>
                        <a:pt x="131" y="4845"/>
                        <a:pt x="236" y="4799"/>
                        <a:pt x="320" y="4712"/>
                      </a:cubicBezTo>
                      <a:cubicBezTo>
                        <a:pt x="369" y="4661"/>
                        <a:pt x="396" y="4592"/>
                        <a:pt x="396" y="4521"/>
                      </a:cubicBezTo>
                      <a:lnTo>
                        <a:pt x="396" y="4467"/>
                      </a:lnTo>
                      <a:cubicBezTo>
                        <a:pt x="396" y="4426"/>
                        <a:pt x="361" y="4398"/>
                        <a:pt x="326" y="4398"/>
                      </a:cubicBezTo>
                      <a:cubicBezTo>
                        <a:pt x="309" y="4398"/>
                        <a:pt x="291" y="4404"/>
                        <a:pt x="277" y="4418"/>
                      </a:cubicBezTo>
                      <a:lnTo>
                        <a:pt x="20" y="4676"/>
                      </a:lnTo>
                      <a:lnTo>
                        <a:pt x="19" y="3548"/>
                      </a:lnTo>
                      <a:lnTo>
                        <a:pt x="111" y="3388"/>
                      </a:lnTo>
                      <a:lnTo>
                        <a:pt x="101" y="2745"/>
                      </a:lnTo>
                      <a:lnTo>
                        <a:pt x="90" y="1977"/>
                      </a:lnTo>
                      <a:lnTo>
                        <a:pt x="74" y="944"/>
                      </a:lnTo>
                      <a:cubicBezTo>
                        <a:pt x="73" y="874"/>
                        <a:pt x="53" y="810"/>
                        <a:pt x="18" y="755"/>
                      </a:cubicBezTo>
                      <a:lnTo>
                        <a:pt x="18" y="18"/>
                      </a:lnTo>
                      <a:lnTo>
                        <a:pt x="93" y="1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55" name="Google Shape;255;p11"/>
              <p:cNvGrpSpPr/>
              <p:nvPr/>
            </p:nvGrpSpPr>
            <p:grpSpPr>
              <a:xfrm rot="-1799782">
                <a:off x="6513545" y="594601"/>
                <a:ext cx="1009711" cy="1691233"/>
                <a:chOff x="4472640" y="2678040"/>
                <a:chExt cx="1113120" cy="1864440"/>
              </a:xfrm>
            </p:grpSpPr>
            <p:sp>
              <p:nvSpPr>
                <p:cNvPr id="256" name="Google Shape;256;p11"/>
                <p:cNvSpPr/>
                <p:nvPr/>
              </p:nvSpPr>
              <p:spPr>
                <a:xfrm>
                  <a:off x="5290200" y="2775600"/>
                  <a:ext cx="148680" cy="181080"/>
                </a:xfrm>
                <a:custGeom>
                  <a:rect b="b" l="l" r="r" t="t"/>
                  <a:pathLst>
                    <a:path extrusionOk="0" h="503" w="413">
                      <a:moveTo>
                        <a:pt x="108" y="0"/>
                      </a:moveTo>
                      <a:lnTo>
                        <a:pt x="108" y="0"/>
                      </a:lnTo>
                      <a:cubicBezTo>
                        <a:pt x="79" y="0"/>
                        <a:pt x="51" y="11"/>
                        <a:pt x="31" y="31"/>
                      </a:cubicBezTo>
                      <a:cubicBezTo>
                        <a:pt x="11" y="52"/>
                        <a:pt x="0" y="79"/>
                        <a:pt x="0" y="108"/>
                      </a:cubicBezTo>
                      <a:lnTo>
                        <a:pt x="0" y="148"/>
                      </a:lnTo>
                      <a:cubicBezTo>
                        <a:pt x="0" y="176"/>
                        <a:pt x="11" y="204"/>
                        <a:pt x="31" y="224"/>
                      </a:cubicBezTo>
                      <a:lnTo>
                        <a:pt x="289" y="481"/>
                      </a:lnTo>
                      <a:cubicBezTo>
                        <a:pt x="303" y="495"/>
                        <a:pt x="321" y="503"/>
                        <a:pt x="340" y="503"/>
                      </a:cubicBezTo>
                      <a:cubicBezTo>
                        <a:pt x="358" y="503"/>
                        <a:pt x="377" y="496"/>
                        <a:pt x="390" y="483"/>
                      </a:cubicBezTo>
                      <a:cubicBezTo>
                        <a:pt x="405" y="469"/>
                        <a:pt x="413" y="450"/>
                        <a:pt x="413" y="430"/>
                      </a:cubicBezTo>
                      <a:lnTo>
                        <a:pt x="413" y="344"/>
                      </a:lnTo>
                      <a:cubicBezTo>
                        <a:pt x="413" y="176"/>
                        <a:pt x="293" y="32"/>
                        <a:pt x="128" y="1"/>
                      </a:cubicBezTo>
                      <a:cubicBezTo>
                        <a:pt x="122" y="0"/>
                        <a:pt x="115" y="0"/>
                        <a:pt x="108" y="0"/>
                      </a:cubicBezTo>
                      <a:moveTo>
                        <a:pt x="108" y="17"/>
                      </a:moveTo>
                      <a:cubicBezTo>
                        <a:pt x="114" y="17"/>
                        <a:pt x="119" y="18"/>
                        <a:pt x="125" y="19"/>
                      </a:cubicBezTo>
                      <a:cubicBezTo>
                        <a:pt x="279" y="47"/>
                        <a:pt x="395" y="182"/>
                        <a:pt x="395" y="344"/>
                      </a:cubicBezTo>
                      <a:lnTo>
                        <a:pt x="395" y="430"/>
                      </a:lnTo>
                      <a:cubicBezTo>
                        <a:pt x="395" y="463"/>
                        <a:pt x="368" y="485"/>
                        <a:pt x="340" y="485"/>
                      </a:cubicBezTo>
                      <a:cubicBezTo>
                        <a:pt x="326" y="485"/>
                        <a:pt x="313" y="480"/>
                        <a:pt x="301" y="469"/>
                      </a:cubicBezTo>
                      <a:lnTo>
                        <a:pt x="44" y="211"/>
                      </a:lnTo>
                      <a:cubicBezTo>
                        <a:pt x="27" y="194"/>
                        <a:pt x="17" y="172"/>
                        <a:pt x="17" y="148"/>
                      </a:cubicBezTo>
                      <a:lnTo>
                        <a:pt x="17" y="108"/>
                      </a:lnTo>
                      <a:cubicBezTo>
                        <a:pt x="17" y="84"/>
                        <a:pt x="27" y="61"/>
                        <a:pt x="44" y="44"/>
                      </a:cubicBezTo>
                      <a:cubicBezTo>
                        <a:pt x="61" y="27"/>
                        <a:pt x="84" y="17"/>
                        <a:pt x="108"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 name="Google Shape;257;p11"/>
                <p:cNvSpPr/>
                <p:nvPr/>
              </p:nvSpPr>
              <p:spPr>
                <a:xfrm>
                  <a:off x="4623480" y="2775960"/>
                  <a:ext cx="148680" cy="181080"/>
                </a:xfrm>
                <a:custGeom>
                  <a:rect b="b" l="l" r="r" t="t"/>
                  <a:pathLst>
                    <a:path extrusionOk="0" h="503" w="413">
                      <a:moveTo>
                        <a:pt x="305" y="0"/>
                      </a:moveTo>
                      <a:lnTo>
                        <a:pt x="305" y="0"/>
                      </a:lnTo>
                      <a:cubicBezTo>
                        <a:pt x="298" y="0"/>
                        <a:pt x="291" y="0"/>
                        <a:pt x="284" y="2"/>
                      </a:cubicBezTo>
                      <a:cubicBezTo>
                        <a:pt x="119" y="32"/>
                        <a:pt x="0" y="176"/>
                        <a:pt x="0" y="344"/>
                      </a:cubicBezTo>
                      <a:lnTo>
                        <a:pt x="0" y="430"/>
                      </a:lnTo>
                      <a:cubicBezTo>
                        <a:pt x="0" y="476"/>
                        <a:pt x="37" y="503"/>
                        <a:pt x="73" y="503"/>
                      </a:cubicBezTo>
                      <a:cubicBezTo>
                        <a:pt x="92" y="503"/>
                        <a:pt x="110" y="495"/>
                        <a:pt x="124" y="481"/>
                      </a:cubicBezTo>
                      <a:lnTo>
                        <a:pt x="381" y="224"/>
                      </a:lnTo>
                      <a:cubicBezTo>
                        <a:pt x="401" y="203"/>
                        <a:pt x="413" y="176"/>
                        <a:pt x="413" y="148"/>
                      </a:cubicBezTo>
                      <a:lnTo>
                        <a:pt x="413" y="108"/>
                      </a:lnTo>
                      <a:cubicBezTo>
                        <a:pt x="413" y="79"/>
                        <a:pt x="401" y="51"/>
                        <a:pt x="381" y="31"/>
                      </a:cubicBezTo>
                      <a:cubicBezTo>
                        <a:pt x="361" y="11"/>
                        <a:pt x="334" y="0"/>
                        <a:pt x="305" y="0"/>
                      </a:cubicBezTo>
                      <a:moveTo>
                        <a:pt x="305" y="17"/>
                      </a:moveTo>
                      <a:cubicBezTo>
                        <a:pt x="329" y="17"/>
                        <a:pt x="351" y="27"/>
                        <a:pt x="369" y="44"/>
                      </a:cubicBezTo>
                      <a:cubicBezTo>
                        <a:pt x="385" y="61"/>
                        <a:pt x="395" y="84"/>
                        <a:pt x="395" y="108"/>
                      </a:cubicBezTo>
                      <a:lnTo>
                        <a:pt x="395" y="148"/>
                      </a:lnTo>
                      <a:cubicBezTo>
                        <a:pt x="395" y="171"/>
                        <a:pt x="385" y="194"/>
                        <a:pt x="369" y="211"/>
                      </a:cubicBezTo>
                      <a:lnTo>
                        <a:pt x="111" y="469"/>
                      </a:lnTo>
                      <a:cubicBezTo>
                        <a:pt x="100" y="480"/>
                        <a:pt x="86" y="485"/>
                        <a:pt x="73" y="485"/>
                      </a:cubicBezTo>
                      <a:cubicBezTo>
                        <a:pt x="45" y="485"/>
                        <a:pt x="18" y="463"/>
                        <a:pt x="18" y="430"/>
                      </a:cubicBezTo>
                      <a:lnTo>
                        <a:pt x="18" y="344"/>
                      </a:lnTo>
                      <a:cubicBezTo>
                        <a:pt x="17" y="182"/>
                        <a:pt x="134" y="47"/>
                        <a:pt x="287" y="19"/>
                      </a:cubicBezTo>
                      <a:cubicBezTo>
                        <a:pt x="293" y="18"/>
                        <a:pt x="299" y="17"/>
                        <a:pt x="305"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 name="Google Shape;258;p11"/>
                <p:cNvSpPr/>
                <p:nvPr/>
              </p:nvSpPr>
              <p:spPr>
                <a:xfrm>
                  <a:off x="4784760" y="3699000"/>
                  <a:ext cx="493560" cy="246600"/>
                </a:xfrm>
                <a:custGeom>
                  <a:rect b="b" l="l" r="r" t="t"/>
                  <a:pathLst>
                    <a:path extrusionOk="0" h="685" w="1371">
                      <a:moveTo>
                        <a:pt x="1362" y="0"/>
                      </a:moveTo>
                      <a:lnTo>
                        <a:pt x="1344" y="0"/>
                      </a:lnTo>
                      <a:lnTo>
                        <a:pt x="26" y="0"/>
                      </a:lnTo>
                      <a:lnTo>
                        <a:pt x="9" y="0"/>
                      </a:lnTo>
                      <a:lnTo>
                        <a:pt x="9" y="17"/>
                      </a:lnTo>
                      <a:lnTo>
                        <a:pt x="0" y="595"/>
                      </a:lnTo>
                      <a:lnTo>
                        <a:pt x="0" y="609"/>
                      </a:lnTo>
                      <a:lnTo>
                        <a:pt x="13" y="613"/>
                      </a:lnTo>
                      <a:cubicBezTo>
                        <a:pt x="16" y="613"/>
                        <a:pt x="300" y="685"/>
                        <a:pt x="680" y="685"/>
                      </a:cubicBezTo>
                      <a:lnTo>
                        <a:pt x="684" y="685"/>
                      </a:lnTo>
                      <a:cubicBezTo>
                        <a:pt x="1067" y="684"/>
                        <a:pt x="1354" y="613"/>
                        <a:pt x="1357" y="613"/>
                      </a:cubicBezTo>
                      <a:lnTo>
                        <a:pt x="1371" y="609"/>
                      </a:lnTo>
                      <a:lnTo>
                        <a:pt x="1370" y="595"/>
                      </a:lnTo>
                      <a:lnTo>
                        <a:pt x="1362" y="17"/>
                      </a:lnTo>
                      <a:lnTo>
                        <a:pt x="1362" y="0"/>
                      </a:lnTo>
                      <a:moveTo>
                        <a:pt x="1344" y="17"/>
                      </a:moveTo>
                      <a:lnTo>
                        <a:pt x="1353" y="595"/>
                      </a:lnTo>
                      <a:cubicBezTo>
                        <a:pt x="1353" y="595"/>
                        <a:pt x="1069" y="666"/>
                        <a:pt x="684" y="667"/>
                      </a:cubicBezTo>
                      <a:cubicBezTo>
                        <a:pt x="683" y="667"/>
                        <a:pt x="682" y="667"/>
                        <a:pt x="680" y="667"/>
                      </a:cubicBezTo>
                      <a:cubicBezTo>
                        <a:pt x="297" y="667"/>
                        <a:pt x="18" y="595"/>
                        <a:pt x="18" y="595"/>
                      </a:cubicBezTo>
                      <a:lnTo>
                        <a:pt x="26" y="17"/>
                      </a:lnTo>
                      <a:lnTo>
                        <a:pt x="1344"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 name="Google Shape;259;p11"/>
                <p:cNvSpPr/>
                <p:nvPr/>
              </p:nvSpPr>
              <p:spPr>
                <a:xfrm>
                  <a:off x="4786920" y="3451680"/>
                  <a:ext cx="489600" cy="231120"/>
                </a:xfrm>
                <a:custGeom>
                  <a:rect b="b" l="l" r="r" t="t"/>
                  <a:pathLst>
                    <a:path extrusionOk="0" h="642" w="1360">
                      <a:moveTo>
                        <a:pt x="1351" y="0"/>
                      </a:moveTo>
                      <a:lnTo>
                        <a:pt x="1333" y="0"/>
                      </a:lnTo>
                      <a:lnTo>
                        <a:pt x="27" y="1"/>
                      </a:lnTo>
                      <a:lnTo>
                        <a:pt x="10" y="1"/>
                      </a:lnTo>
                      <a:lnTo>
                        <a:pt x="9" y="18"/>
                      </a:lnTo>
                      <a:lnTo>
                        <a:pt x="0" y="624"/>
                      </a:lnTo>
                      <a:lnTo>
                        <a:pt x="0" y="642"/>
                      </a:lnTo>
                      <a:lnTo>
                        <a:pt x="18" y="642"/>
                      </a:lnTo>
                      <a:lnTo>
                        <a:pt x="1343" y="642"/>
                      </a:lnTo>
                      <a:lnTo>
                        <a:pt x="1360" y="642"/>
                      </a:lnTo>
                      <a:lnTo>
                        <a:pt x="1360" y="624"/>
                      </a:lnTo>
                      <a:lnTo>
                        <a:pt x="1351" y="18"/>
                      </a:lnTo>
                      <a:lnTo>
                        <a:pt x="1351" y="0"/>
                      </a:lnTo>
                      <a:moveTo>
                        <a:pt x="1333" y="18"/>
                      </a:moveTo>
                      <a:lnTo>
                        <a:pt x="1343" y="624"/>
                      </a:lnTo>
                      <a:lnTo>
                        <a:pt x="18" y="625"/>
                      </a:lnTo>
                      <a:lnTo>
                        <a:pt x="27" y="18"/>
                      </a:lnTo>
                      <a:lnTo>
                        <a:pt x="1333"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 name="Google Shape;260;p11"/>
                <p:cNvSpPr/>
                <p:nvPr/>
              </p:nvSpPr>
              <p:spPr>
                <a:xfrm>
                  <a:off x="4790160" y="2920680"/>
                  <a:ext cx="482400" cy="514080"/>
                </a:xfrm>
                <a:custGeom>
                  <a:rect b="b" l="l" r="r" t="t"/>
                  <a:pathLst>
                    <a:path extrusionOk="0" h="1428" w="1340">
                      <a:moveTo>
                        <a:pt x="423" y="149"/>
                      </a:moveTo>
                      <a:lnTo>
                        <a:pt x="916" y="149"/>
                      </a:lnTo>
                      <a:cubicBezTo>
                        <a:pt x="1052" y="149"/>
                        <a:pt x="1164" y="259"/>
                        <a:pt x="1166" y="395"/>
                      </a:cubicBezTo>
                      <a:lnTo>
                        <a:pt x="1169" y="621"/>
                      </a:lnTo>
                      <a:lnTo>
                        <a:pt x="170" y="622"/>
                      </a:lnTo>
                      <a:lnTo>
                        <a:pt x="173" y="396"/>
                      </a:lnTo>
                      <a:cubicBezTo>
                        <a:pt x="175" y="260"/>
                        <a:pt x="287" y="149"/>
                        <a:pt x="423" y="149"/>
                      </a:cubicBezTo>
                      <a:moveTo>
                        <a:pt x="942" y="0"/>
                      </a:moveTo>
                      <a:lnTo>
                        <a:pt x="942" y="0"/>
                      </a:lnTo>
                      <a:lnTo>
                        <a:pt x="397" y="0"/>
                      </a:lnTo>
                      <a:cubicBezTo>
                        <a:pt x="265" y="0"/>
                        <a:pt x="144" y="66"/>
                        <a:pt x="73" y="178"/>
                      </a:cubicBezTo>
                      <a:cubicBezTo>
                        <a:pt x="36" y="238"/>
                        <a:pt x="15" y="307"/>
                        <a:pt x="15" y="376"/>
                      </a:cubicBezTo>
                      <a:lnTo>
                        <a:pt x="0" y="1410"/>
                      </a:lnTo>
                      <a:lnTo>
                        <a:pt x="0" y="1428"/>
                      </a:lnTo>
                      <a:lnTo>
                        <a:pt x="18" y="1428"/>
                      </a:lnTo>
                      <a:lnTo>
                        <a:pt x="1322" y="1427"/>
                      </a:lnTo>
                      <a:lnTo>
                        <a:pt x="1340" y="1427"/>
                      </a:lnTo>
                      <a:lnTo>
                        <a:pt x="1340" y="1409"/>
                      </a:lnTo>
                      <a:lnTo>
                        <a:pt x="1324" y="376"/>
                      </a:lnTo>
                      <a:cubicBezTo>
                        <a:pt x="1323" y="306"/>
                        <a:pt x="1303" y="237"/>
                        <a:pt x="1265" y="178"/>
                      </a:cubicBezTo>
                      <a:cubicBezTo>
                        <a:pt x="1195" y="66"/>
                        <a:pt x="1074" y="0"/>
                        <a:pt x="942" y="0"/>
                      </a:cubicBezTo>
                      <a:moveTo>
                        <a:pt x="423" y="132"/>
                      </a:moveTo>
                      <a:lnTo>
                        <a:pt x="423" y="132"/>
                      </a:lnTo>
                      <a:cubicBezTo>
                        <a:pt x="276" y="132"/>
                        <a:pt x="158" y="249"/>
                        <a:pt x="156" y="395"/>
                      </a:cubicBezTo>
                      <a:lnTo>
                        <a:pt x="152" y="639"/>
                      </a:lnTo>
                      <a:lnTo>
                        <a:pt x="1187" y="639"/>
                      </a:lnTo>
                      <a:lnTo>
                        <a:pt x="1184" y="395"/>
                      </a:lnTo>
                      <a:cubicBezTo>
                        <a:pt x="1181" y="249"/>
                        <a:pt x="1062" y="131"/>
                        <a:pt x="916" y="131"/>
                      </a:cubicBezTo>
                      <a:lnTo>
                        <a:pt x="916" y="131"/>
                      </a:lnTo>
                      <a:lnTo>
                        <a:pt x="423" y="132"/>
                      </a:lnTo>
                      <a:moveTo>
                        <a:pt x="942" y="17"/>
                      </a:moveTo>
                      <a:cubicBezTo>
                        <a:pt x="1072" y="17"/>
                        <a:pt x="1186" y="85"/>
                        <a:pt x="1251" y="187"/>
                      </a:cubicBezTo>
                      <a:cubicBezTo>
                        <a:pt x="1285" y="242"/>
                        <a:pt x="1306" y="306"/>
                        <a:pt x="1307" y="376"/>
                      </a:cubicBezTo>
                      <a:lnTo>
                        <a:pt x="1322" y="1409"/>
                      </a:lnTo>
                      <a:lnTo>
                        <a:pt x="18" y="1410"/>
                      </a:lnTo>
                      <a:lnTo>
                        <a:pt x="32" y="377"/>
                      </a:lnTo>
                      <a:cubicBezTo>
                        <a:pt x="33" y="307"/>
                        <a:pt x="54" y="242"/>
                        <a:pt x="88" y="187"/>
                      </a:cubicBezTo>
                      <a:cubicBezTo>
                        <a:pt x="153" y="85"/>
                        <a:pt x="267" y="18"/>
                        <a:pt x="397" y="17"/>
                      </a:cubicBezTo>
                      <a:lnTo>
                        <a:pt x="942"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 name="Google Shape;261;p11"/>
                <p:cNvSpPr/>
                <p:nvPr/>
              </p:nvSpPr>
              <p:spPr>
                <a:xfrm>
                  <a:off x="5311080" y="3122640"/>
                  <a:ext cx="127080" cy="885960"/>
                </a:xfrm>
                <a:custGeom>
                  <a:rect b="b" l="l" r="r" t="t"/>
                  <a:pathLst>
                    <a:path extrusionOk="0" h="2461" w="353">
                      <a:moveTo>
                        <a:pt x="311" y="0"/>
                      </a:moveTo>
                      <a:lnTo>
                        <a:pt x="294" y="0"/>
                      </a:lnTo>
                      <a:cubicBezTo>
                        <a:pt x="215" y="0"/>
                        <a:pt x="141" y="34"/>
                        <a:pt x="86" y="96"/>
                      </a:cubicBezTo>
                      <a:cubicBezTo>
                        <a:pt x="31" y="158"/>
                        <a:pt x="0" y="239"/>
                        <a:pt x="0" y="326"/>
                      </a:cubicBezTo>
                      <a:lnTo>
                        <a:pt x="40" y="1698"/>
                      </a:lnTo>
                      <a:cubicBezTo>
                        <a:pt x="41" y="1973"/>
                        <a:pt x="143" y="2239"/>
                        <a:pt x="322" y="2428"/>
                      </a:cubicBezTo>
                      <a:lnTo>
                        <a:pt x="353" y="2461"/>
                      </a:lnTo>
                      <a:lnTo>
                        <a:pt x="352" y="2415"/>
                      </a:lnTo>
                      <a:lnTo>
                        <a:pt x="312" y="17"/>
                      </a:lnTo>
                      <a:lnTo>
                        <a:pt x="311" y="0"/>
                      </a:lnTo>
                      <a:moveTo>
                        <a:pt x="294" y="17"/>
                      </a:moveTo>
                      <a:lnTo>
                        <a:pt x="335" y="2416"/>
                      </a:lnTo>
                      <a:cubicBezTo>
                        <a:pt x="158" y="2229"/>
                        <a:pt x="58" y="1969"/>
                        <a:pt x="58" y="1697"/>
                      </a:cubicBezTo>
                      <a:lnTo>
                        <a:pt x="18" y="326"/>
                      </a:lnTo>
                      <a:cubicBezTo>
                        <a:pt x="18" y="156"/>
                        <a:pt x="141" y="17"/>
                        <a:pt x="294"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 name="Google Shape;262;p11"/>
                <p:cNvSpPr/>
                <p:nvPr/>
              </p:nvSpPr>
              <p:spPr>
                <a:xfrm>
                  <a:off x="4625280" y="3123000"/>
                  <a:ext cx="126000" cy="885960"/>
                </a:xfrm>
                <a:custGeom>
                  <a:rect b="b" l="l" r="r" t="t"/>
                  <a:pathLst>
                    <a:path extrusionOk="0" h="2461" w="350">
                      <a:moveTo>
                        <a:pt x="56" y="0"/>
                      </a:moveTo>
                      <a:lnTo>
                        <a:pt x="56" y="0"/>
                      </a:lnTo>
                      <a:lnTo>
                        <a:pt x="39" y="0"/>
                      </a:lnTo>
                      <a:lnTo>
                        <a:pt x="39" y="17"/>
                      </a:lnTo>
                      <a:lnTo>
                        <a:pt x="1" y="2416"/>
                      </a:lnTo>
                      <a:lnTo>
                        <a:pt x="0" y="2461"/>
                      </a:lnTo>
                      <a:lnTo>
                        <a:pt x="31" y="2428"/>
                      </a:lnTo>
                      <a:cubicBezTo>
                        <a:pt x="210" y="2239"/>
                        <a:pt x="312" y="1972"/>
                        <a:pt x="312" y="1697"/>
                      </a:cubicBezTo>
                      <a:lnTo>
                        <a:pt x="350" y="327"/>
                      </a:lnTo>
                      <a:cubicBezTo>
                        <a:pt x="350" y="239"/>
                        <a:pt x="320" y="158"/>
                        <a:pt x="265" y="96"/>
                      </a:cubicBezTo>
                      <a:cubicBezTo>
                        <a:pt x="209" y="34"/>
                        <a:pt x="135" y="0"/>
                        <a:pt x="56" y="0"/>
                      </a:cubicBezTo>
                      <a:moveTo>
                        <a:pt x="56" y="17"/>
                      </a:moveTo>
                      <a:cubicBezTo>
                        <a:pt x="209" y="17"/>
                        <a:pt x="333" y="156"/>
                        <a:pt x="332" y="326"/>
                      </a:cubicBezTo>
                      <a:lnTo>
                        <a:pt x="294" y="1697"/>
                      </a:lnTo>
                      <a:cubicBezTo>
                        <a:pt x="294" y="1969"/>
                        <a:pt x="195" y="2229"/>
                        <a:pt x="18" y="2416"/>
                      </a:cubicBezTo>
                      <a:lnTo>
                        <a:pt x="56"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 name="Google Shape;263;p11"/>
                <p:cNvSpPr/>
                <p:nvPr/>
              </p:nvSpPr>
              <p:spPr>
                <a:xfrm>
                  <a:off x="4775400" y="3925080"/>
                  <a:ext cx="511560" cy="101880"/>
                </a:xfrm>
                <a:custGeom>
                  <a:rect b="b" l="l" r="r" t="t"/>
                  <a:pathLst>
                    <a:path extrusionOk="0" h="283" w="1421">
                      <a:moveTo>
                        <a:pt x="1421" y="0"/>
                      </a:moveTo>
                      <a:lnTo>
                        <a:pt x="1379" y="13"/>
                      </a:lnTo>
                      <a:cubicBezTo>
                        <a:pt x="1377" y="14"/>
                        <a:pt x="1132" y="91"/>
                        <a:pt x="712" y="91"/>
                      </a:cubicBezTo>
                      <a:lnTo>
                        <a:pt x="710" y="91"/>
                      </a:lnTo>
                      <a:cubicBezTo>
                        <a:pt x="291" y="91"/>
                        <a:pt x="47" y="15"/>
                        <a:pt x="44" y="14"/>
                      </a:cubicBezTo>
                      <a:lnTo>
                        <a:pt x="0" y="0"/>
                      </a:lnTo>
                      <a:lnTo>
                        <a:pt x="24" y="40"/>
                      </a:lnTo>
                      <a:lnTo>
                        <a:pt x="116" y="197"/>
                      </a:lnTo>
                      <a:lnTo>
                        <a:pt x="119" y="202"/>
                      </a:lnTo>
                      <a:lnTo>
                        <a:pt x="125" y="204"/>
                      </a:lnTo>
                      <a:cubicBezTo>
                        <a:pt x="133" y="207"/>
                        <a:pt x="342" y="283"/>
                        <a:pt x="709" y="283"/>
                      </a:cubicBezTo>
                      <a:lnTo>
                        <a:pt x="712" y="283"/>
                      </a:lnTo>
                      <a:cubicBezTo>
                        <a:pt x="1059" y="283"/>
                        <a:pt x="1275" y="214"/>
                        <a:pt x="1299" y="207"/>
                      </a:cubicBezTo>
                      <a:cubicBezTo>
                        <a:pt x="1303" y="205"/>
                        <a:pt x="1306" y="204"/>
                        <a:pt x="1306" y="204"/>
                      </a:cubicBezTo>
                      <a:lnTo>
                        <a:pt x="1313" y="202"/>
                      </a:lnTo>
                      <a:lnTo>
                        <a:pt x="1317" y="196"/>
                      </a:lnTo>
                      <a:lnTo>
                        <a:pt x="1400" y="38"/>
                      </a:lnTo>
                      <a:lnTo>
                        <a:pt x="1421" y="0"/>
                      </a:lnTo>
                      <a:moveTo>
                        <a:pt x="1385" y="30"/>
                      </a:moveTo>
                      <a:lnTo>
                        <a:pt x="1301" y="187"/>
                      </a:lnTo>
                      <a:cubicBezTo>
                        <a:pt x="1301" y="187"/>
                        <a:pt x="1299" y="188"/>
                        <a:pt x="1293" y="190"/>
                      </a:cubicBezTo>
                      <a:cubicBezTo>
                        <a:pt x="1250" y="204"/>
                        <a:pt x="1041" y="266"/>
                        <a:pt x="713" y="266"/>
                      </a:cubicBezTo>
                      <a:lnTo>
                        <a:pt x="712" y="266"/>
                      </a:lnTo>
                      <a:cubicBezTo>
                        <a:pt x="711" y="266"/>
                        <a:pt x="710" y="266"/>
                        <a:pt x="709" y="266"/>
                      </a:cubicBezTo>
                      <a:cubicBezTo>
                        <a:pt x="341" y="266"/>
                        <a:pt x="131" y="188"/>
                        <a:pt x="131" y="188"/>
                      </a:cubicBezTo>
                      <a:lnTo>
                        <a:pt x="39" y="31"/>
                      </a:lnTo>
                      <a:cubicBezTo>
                        <a:pt x="39" y="31"/>
                        <a:pt x="283" y="109"/>
                        <a:pt x="710" y="109"/>
                      </a:cubicBezTo>
                      <a:lnTo>
                        <a:pt x="712" y="109"/>
                      </a:lnTo>
                      <a:cubicBezTo>
                        <a:pt x="1140" y="109"/>
                        <a:pt x="1385" y="30"/>
                        <a:pt x="1385" y="3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 name="Google Shape;264;p11"/>
                <p:cNvSpPr/>
                <p:nvPr/>
              </p:nvSpPr>
              <p:spPr>
                <a:xfrm>
                  <a:off x="4815720" y="2678040"/>
                  <a:ext cx="430920" cy="293760"/>
                </a:xfrm>
                <a:custGeom>
                  <a:rect b="b" l="l" r="r" t="t"/>
                  <a:pathLst>
                    <a:path extrusionOk="0" h="816" w="1197">
                      <a:moveTo>
                        <a:pt x="1197" y="0"/>
                      </a:moveTo>
                      <a:lnTo>
                        <a:pt x="1179" y="0"/>
                      </a:lnTo>
                      <a:lnTo>
                        <a:pt x="17" y="1"/>
                      </a:lnTo>
                      <a:lnTo>
                        <a:pt x="0" y="1"/>
                      </a:lnTo>
                      <a:lnTo>
                        <a:pt x="0" y="18"/>
                      </a:lnTo>
                      <a:lnTo>
                        <a:pt x="0" y="755"/>
                      </a:lnTo>
                      <a:lnTo>
                        <a:pt x="0" y="816"/>
                      </a:lnTo>
                      <a:lnTo>
                        <a:pt x="32" y="765"/>
                      </a:lnTo>
                      <a:cubicBezTo>
                        <a:pt x="97" y="664"/>
                        <a:pt x="206" y="603"/>
                        <a:pt x="326" y="603"/>
                      </a:cubicBezTo>
                      <a:lnTo>
                        <a:pt x="871" y="603"/>
                      </a:lnTo>
                      <a:cubicBezTo>
                        <a:pt x="991" y="603"/>
                        <a:pt x="1101" y="664"/>
                        <a:pt x="1165" y="765"/>
                      </a:cubicBezTo>
                      <a:lnTo>
                        <a:pt x="1197" y="816"/>
                      </a:lnTo>
                      <a:lnTo>
                        <a:pt x="1197" y="755"/>
                      </a:lnTo>
                      <a:lnTo>
                        <a:pt x="1197" y="18"/>
                      </a:lnTo>
                      <a:lnTo>
                        <a:pt x="1197" y="0"/>
                      </a:lnTo>
                      <a:moveTo>
                        <a:pt x="1179" y="18"/>
                      </a:moveTo>
                      <a:lnTo>
                        <a:pt x="1180" y="755"/>
                      </a:lnTo>
                      <a:cubicBezTo>
                        <a:pt x="1115" y="653"/>
                        <a:pt x="1001" y="586"/>
                        <a:pt x="871" y="586"/>
                      </a:cubicBezTo>
                      <a:lnTo>
                        <a:pt x="871" y="586"/>
                      </a:lnTo>
                      <a:lnTo>
                        <a:pt x="326" y="586"/>
                      </a:lnTo>
                      <a:cubicBezTo>
                        <a:pt x="196" y="586"/>
                        <a:pt x="82" y="654"/>
                        <a:pt x="17" y="755"/>
                      </a:cubicBezTo>
                      <a:lnTo>
                        <a:pt x="17" y="18"/>
                      </a:lnTo>
                      <a:lnTo>
                        <a:pt x="1179"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 name="Google Shape;265;p11"/>
                <p:cNvSpPr/>
                <p:nvPr/>
              </p:nvSpPr>
              <p:spPr>
                <a:xfrm>
                  <a:off x="4472640" y="2716200"/>
                  <a:ext cx="326520" cy="1801080"/>
                </a:xfrm>
                <a:custGeom>
                  <a:rect b="b" l="l" r="r" t="t"/>
                  <a:pathLst>
                    <a:path extrusionOk="0" h="5003" w="907">
                      <a:moveTo>
                        <a:pt x="904" y="0"/>
                      </a:moveTo>
                      <a:lnTo>
                        <a:pt x="887" y="0"/>
                      </a:lnTo>
                      <a:lnTo>
                        <a:pt x="811" y="1"/>
                      </a:lnTo>
                      <a:cubicBezTo>
                        <a:pt x="475" y="1"/>
                        <a:pt x="202" y="274"/>
                        <a:pt x="202" y="609"/>
                      </a:cubicBezTo>
                      <a:lnTo>
                        <a:pt x="197" y="852"/>
                      </a:lnTo>
                      <a:cubicBezTo>
                        <a:pt x="116" y="857"/>
                        <a:pt x="52" y="924"/>
                        <a:pt x="52" y="1006"/>
                      </a:cubicBezTo>
                      <a:lnTo>
                        <a:pt x="53" y="1547"/>
                      </a:lnTo>
                      <a:cubicBezTo>
                        <a:pt x="53" y="1621"/>
                        <a:pt x="106" y="1684"/>
                        <a:pt x="178" y="1698"/>
                      </a:cubicBezTo>
                      <a:lnTo>
                        <a:pt x="148" y="2977"/>
                      </a:lnTo>
                      <a:cubicBezTo>
                        <a:pt x="109" y="2979"/>
                        <a:pt x="73" y="2995"/>
                        <a:pt x="45" y="3022"/>
                      </a:cubicBezTo>
                      <a:cubicBezTo>
                        <a:pt x="16" y="3051"/>
                        <a:pt x="0" y="3090"/>
                        <a:pt x="0" y="3131"/>
                      </a:cubicBezTo>
                      <a:lnTo>
                        <a:pt x="0" y="3673"/>
                      </a:lnTo>
                      <a:cubicBezTo>
                        <a:pt x="0" y="3758"/>
                        <a:pt x="70" y="3827"/>
                        <a:pt x="155" y="3827"/>
                      </a:cubicBezTo>
                      <a:lnTo>
                        <a:pt x="201" y="3827"/>
                      </a:lnTo>
                      <a:lnTo>
                        <a:pt x="276" y="4288"/>
                      </a:lnTo>
                      <a:cubicBezTo>
                        <a:pt x="328" y="4613"/>
                        <a:pt x="555" y="4878"/>
                        <a:pt x="883" y="4995"/>
                      </a:cubicBezTo>
                      <a:lnTo>
                        <a:pt x="906" y="5003"/>
                      </a:lnTo>
                      <a:lnTo>
                        <a:pt x="906" y="4978"/>
                      </a:lnTo>
                      <a:lnTo>
                        <a:pt x="906" y="4889"/>
                      </a:lnTo>
                      <a:lnTo>
                        <a:pt x="906" y="4878"/>
                      </a:lnTo>
                      <a:lnTo>
                        <a:pt x="896" y="4873"/>
                      </a:lnTo>
                      <a:cubicBezTo>
                        <a:pt x="893" y="4872"/>
                        <a:pt x="682" y="4784"/>
                        <a:pt x="601" y="4700"/>
                      </a:cubicBezTo>
                      <a:cubicBezTo>
                        <a:pt x="556" y="4653"/>
                        <a:pt x="531" y="4590"/>
                        <a:pt x="531" y="4522"/>
                      </a:cubicBezTo>
                      <a:lnTo>
                        <a:pt x="530" y="4468"/>
                      </a:lnTo>
                      <a:cubicBezTo>
                        <a:pt x="530" y="4450"/>
                        <a:pt x="539" y="4437"/>
                        <a:pt x="546" y="4431"/>
                      </a:cubicBezTo>
                      <a:cubicBezTo>
                        <a:pt x="556" y="4422"/>
                        <a:pt x="569" y="4416"/>
                        <a:pt x="583" y="4416"/>
                      </a:cubicBezTo>
                      <a:cubicBezTo>
                        <a:pt x="592" y="4416"/>
                        <a:pt x="606" y="4419"/>
                        <a:pt x="619" y="4432"/>
                      </a:cubicBezTo>
                      <a:lnTo>
                        <a:pt x="877" y="4656"/>
                      </a:lnTo>
                      <a:lnTo>
                        <a:pt x="907" y="4681"/>
                      </a:lnTo>
                      <a:lnTo>
                        <a:pt x="907" y="4643"/>
                      </a:lnTo>
                      <a:lnTo>
                        <a:pt x="906" y="3546"/>
                      </a:lnTo>
                      <a:lnTo>
                        <a:pt x="906" y="3541"/>
                      </a:lnTo>
                      <a:lnTo>
                        <a:pt x="903" y="3537"/>
                      </a:lnTo>
                      <a:lnTo>
                        <a:pt x="814" y="3384"/>
                      </a:lnTo>
                      <a:lnTo>
                        <a:pt x="823" y="2746"/>
                      </a:lnTo>
                      <a:lnTo>
                        <a:pt x="834" y="1978"/>
                      </a:lnTo>
                      <a:lnTo>
                        <a:pt x="848" y="945"/>
                      </a:lnTo>
                      <a:cubicBezTo>
                        <a:pt x="849" y="881"/>
                        <a:pt x="867" y="819"/>
                        <a:pt x="902" y="765"/>
                      </a:cubicBezTo>
                      <a:lnTo>
                        <a:pt x="904" y="760"/>
                      </a:lnTo>
                      <a:lnTo>
                        <a:pt x="904" y="755"/>
                      </a:lnTo>
                      <a:lnTo>
                        <a:pt x="904" y="18"/>
                      </a:lnTo>
                      <a:lnTo>
                        <a:pt x="904" y="0"/>
                      </a:lnTo>
                      <a:moveTo>
                        <a:pt x="887" y="18"/>
                      </a:moveTo>
                      <a:lnTo>
                        <a:pt x="887" y="755"/>
                      </a:lnTo>
                      <a:cubicBezTo>
                        <a:pt x="852" y="810"/>
                        <a:pt x="831" y="875"/>
                        <a:pt x="831" y="945"/>
                      </a:cubicBezTo>
                      <a:lnTo>
                        <a:pt x="816" y="1978"/>
                      </a:lnTo>
                      <a:lnTo>
                        <a:pt x="805" y="2745"/>
                      </a:lnTo>
                      <a:lnTo>
                        <a:pt x="796" y="3389"/>
                      </a:lnTo>
                      <a:lnTo>
                        <a:pt x="888" y="3546"/>
                      </a:lnTo>
                      <a:lnTo>
                        <a:pt x="889" y="4643"/>
                      </a:lnTo>
                      <a:lnTo>
                        <a:pt x="631" y="4419"/>
                      </a:lnTo>
                      <a:cubicBezTo>
                        <a:pt x="617" y="4405"/>
                        <a:pt x="600" y="4399"/>
                        <a:pt x="583" y="4399"/>
                      </a:cubicBezTo>
                      <a:cubicBezTo>
                        <a:pt x="547" y="4399"/>
                        <a:pt x="513" y="4426"/>
                        <a:pt x="513" y="4468"/>
                      </a:cubicBezTo>
                      <a:lnTo>
                        <a:pt x="513" y="4522"/>
                      </a:lnTo>
                      <a:cubicBezTo>
                        <a:pt x="513" y="4593"/>
                        <a:pt x="540" y="4662"/>
                        <a:pt x="589" y="4712"/>
                      </a:cubicBezTo>
                      <a:cubicBezTo>
                        <a:pt x="673" y="4800"/>
                        <a:pt x="889" y="4889"/>
                        <a:pt x="889" y="4889"/>
                      </a:cubicBezTo>
                      <a:lnTo>
                        <a:pt x="889" y="4978"/>
                      </a:lnTo>
                      <a:cubicBezTo>
                        <a:pt x="582" y="4869"/>
                        <a:pt x="348" y="4622"/>
                        <a:pt x="293" y="4285"/>
                      </a:cubicBezTo>
                      <a:lnTo>
                        <a:pt x="216" y="3809"/>
                      </a:lnTo>
                      <a:lnTo>
                        <a:pt x="155" y="3809"/>
                      </a:lnTo>
                      <a:cubicBezTo>
                        <a:pt x="79" y="3809"/>
                        <a:pt x="18" y="3748"/>
                        <a:pt x="18" y="3673"/>
                      </a:cubicBezTo>
                      <a:lnTo>
                        <a:pt x="18" y="3131"/>
                      </a:lnTo>
                      <a:cubicBezTo>
                        <a:pt x="18" y="3056"/>
                        <a:pt x="79" y="2995"/>
                        <a:pt x="154" y="2995"/>
                      </a:cubicBezTo>
                      <a:lnTo>
                        <a:pt x="165" y="2995"/>
                      </a:lnTo>
                      <a:lnTo>
                        <a:pt x="196" y="1682"/>
                      </a:lnTo>
                      <a:cubicBezTo>
                        <a:pt x="126" y="1677"/>
                        <a:pt x="70" y="1619"/>
                        <a:pt x="71" y="1547"/>
                      </a:cubicBezTo>
                      <a:lnTo>
                        <a:pt x="70" y="1006"/>
                      </a:lnTo>
                      <a:cubicBezTo>
                        <a:pt x="70" y="930"/>
                        <a:pt x="131" y="869"/>
                        <a:pt x="206" y="869"/>
                      </a:cubicBezTo>
                      <a:lnTo>
                        <a:pt x="214" y="869"/>
                      </a:lnTo>
                      <a:lnTo>
                        <a:pt x="220" y="609"/>
                      </a:lnTo>
                      <a:cubicBezTo>
                        <a:pt x="220" y="283"/>
                        <a:pt x="484" y="18"/>
                        <a:pt x="811" y="18"/>
                      </a:cubicBezTo>
                      <a:lnTo>
                        <a:pt x="887"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 name="Google Shape;266;p11"/>
                <p:cNvSpPr/>
                <p:nvPr/>
              </p:nvSpPr>
              <p:spPr>
                <a:xfrm>
                  <a:off x="4816080" y="4011480"/>
                  <a:ext cx="431280" cy="531000"/>
                </a:xfrm>
                <a:custGeom>
                  <a:rect b="b" l="l" r="r" t="t"/>
                  <a:pathLst>
                    <a:path extrusionOk="0" h="1475" w="1198">
                      <a:moveTo>
                        <a:pt x="0" y="0"/>
                      </a:moveTo>
                      <a:lnTo>
                        <a:pt x="0" y="26"/>
                      </a:lnTo>
                      <a:lnTo>
                        <a:pt x="1" y="1101"/>
                      </a:lnTo>
                      <a:lnTo>
                        <a:pt x="1" y="1109"/>
                      </a:lnTo>
                      <a:lnTo>
                        <a:pt x="8" y="1115"/>
                      </a:lnTo>
                      <a:lnTo>
                        <a:pt x="109" y="1193"/>
                      </a:lnTo>
                      <a:cubicBezTo>
                        <a:pt x="121" y="1206"/>
                        <a:pt x="128" y="1223"/>
                        <a:pt x="128" y="1242"/>
                      </a:cubicBezTo>
                      <a:cubicBezTo>
                        <a:pt x="128" y="1260"/>
                        <a:pt x="121" y="1278"/>
                        <a:pt x="107" y="1291"/>
                      </a:cubicBezTo>
                      <a:cubicBezTo>
                        <a:pt x="94" y="1304"/>
                        <a:pt x="77" y="1311"/>
                        <a:pt x="59" y="1311"/>
                      </a:cubicBezTo>
                      <a:cubicBezTo>
                        <a:pt x="51" y="1311"/>
                        <a:pt x="42" y="1310"/>
                        <a:pt x="34" y="1306"/>
                      </a:cubicBezTo>
                      <a:cubicBezTo>
                        <a:pt x="31" y="1305"/>
                        <a:pt x="29" y="1304"/>
                        <a:pt x="27" y="1303"/>
                      </a:cubicBezTo>
                      <a:lnTo>
                        <a:pt x="1" y="1290"/>
                      </a:lnTo>
                      <a:lnTo>
                        <a:pt x="1" y="1319"/>
                      </a:lnTo>
                      <a:lnTo>
                        <a:pt x="1" y="1403"/>
                      </a:lnTo>
                      <a:lnTo>
                        <a:pt x="1" y="1416"/>
                      </a:lnTo>
                      <a:lnTo>
                        <a:pt x="12" y="1420"/>
                      </a:lnTo>
                      <a:cubicBezTo>
                        <a:pt x="113" y="1456"/>
                        <a:pt x="218" y="1475"/>
                        <a:pt x="325" y="1475"/>
                      </a:cubicBezTo>
                      <a:lnTo>
                        <a:pt x="328" y="1475"/>
                      </a:lnTo>
                      <a:lnTo>
                        <a:pt x="872" y="1475"/>
                      </a:lnTo>
                      <a:cubicBezTo>
                        <a:pt x="979" y="1474"/>
                        <a:pt x="1085" y="1456"/>
                        <a:pt x="1187" y="1420"/>
                      </a:cubicBezTo>
                      <a:lnTo>
                        <a:pt x="1198" y="1416"/>
                      </a:lnTo>
                      <a:lnTo>
                        <a:pt x="1198" y="1403"/>
                      </a:lnTo>
                      <a:lnTo>
                        <a:pt x="1198" y="1318"/>
                      </a:lnTo>
                      <a:lnTo>
                        <a:pt x="1198" y="1290"/>
                      </a:lnTo>
                      <a:lnTo>
                        <a:pt x="1173" y="1303"/>
                      </a:lnTo>
                      <a:cubicBezTo>
                        <a:pt x="1171" y="1303"/>
                        <a:pt x="1170" y="1304"/>
                        <a:pt x="1169" y="1304"/>
                      </a:cubicBezTo>
                      <a:cubicBezTo>
                        <a:pt x="1167" y="1305"/>
                        <a:pt x="1166" y="1305"/>
                        <a:pt x="1165" y="1306"/>
                      </a:cubicBezTo>
                      <a:cubicBezTo>
                        <a:pt x="1157" y="1309"/>
                        <a:pt x="1149" y="1311"/>
                        <a:pt x="1140" y="1311"/>
                      </a:cubicBezTo>
                      <a:cubicBezTo>
                        <a:pt x="1102" y="1311"/>
                        <a:pt x="1071" y="1279"/>
                        <a:pt x="1071" y="1241"/>
                      </a:cubicBezTo>
                      <a:cubicBezTo>
                        <a:pt x="1071" y="1223"/>
                        <a:pt x="1078" y="1206"/>
                        <a:pt x="1090" y="1193"/>
                      </a:cubicBezTo>
                      <a:lnTo>
                        <a:pt x="1190" y="1132"/>
                      </a:lnTo>
                      <a:lnTo>
                        <a:pt x="1198" y="1127"/>
                      </a:lnTo>
                      <a:lnTo>
                        <a:pt x="1198" y="1117"/>
                      </a:lnTo>
                      <a:lnTo>
                        <a:pt x="1198" y="28"/>
                      </a:lnTo>
                      <a:lnTo>
                        <a:pt x="1198" y="3"/>
                      </a:lnTo>
                      <a:lnTo>
                        <a:pt x="1175" y="11"/>
                      </a:lnTo>
                      <a:cubicBezTo>
                        <a:pt x="1152" y="19"/>
                        <a:pt x="940" y="86"/>
                        <a:pt x="600" y="86"/>
                      </a:cubicBezTo>
                      <a:lnTo>
                        <a:pt x="596" y="86"/>
                      </a:lnTo>
                      <a:cubicBezTo>
                        <a:pt x="236" y="86"/>
                        <a:pt x="26" y="10"/>
                        <a:pt x="24" y="9"/>
                      </a:cubicBezTo>
                      <a:lnTo>
                        <a:pt x="0" y="0"/>
                      </a:lnTo>
                      <a:moveTo>
                        <a:pt x="18" y="26"/>
                      </a:moveTo>
                      <a:cubicBezTo>
                        <a:pt x="18" y="26"/>
                        <a:pt x="228" y="104"/>
                        <a:pt x="596" y="104"/>
                      </a:cubicBezTo>
                      <a:cubicBezTo>
                        <a:pt x="597" y="104"/>
                        <a:pt x="598" y="104"/>
                        <a:pt x="599" y="104"/>
                      </a:cubicBezTo>
                      <a:lnTo>
                        <a:pt x="600" y="104"/>
                      </a:lnTo>
                      <a:cubicBezTo>
                        <a:pt x="928" y="104"/>
                        <a:pt x="1138" y="42"/>
                        <a:pt x="1180" y="28"/>
                      </a:cubicBezTo>
                      <a:lnTo>
                        <a:pt x="1180" y="1117"/>
                      </a:lnTo>
                      <a:lnTo>
                        <a:pt x="1079" y="1180"/>
                      </a:lnTo>
                      <a:cubicBezTo>
                        <a:pt x="1063" y="1196"/>
                        <a:pt x="1053" y="1218"/>
                        <a:pt x="1053" y="1241"/>
                      </a:cubicBezTo>
                      <a:cubicBezTo>
                        <a:pt x="1054" y="1291"/>
                        <a:pt x="1094" y="1328"/>
                        <a:pt x="1140" y="1328"/>
                      </a:cubicBezTo>
                      <a:cubicBezTo>
                        <a:pt x="1150" y="1328"/>
                        <a:pt x="1161" y="1326"/>
                        <a:pt x="1172" y="1322"/>
                      </a:cubicBezTo>
                      <a:cubicBezTo>
                        <a:pt x="1175" y="1321"/>
                        <a:pt x="1178" y="1320"/>
                        <a:pt x="1181" y="1318"/>
                      </a:cubicBezTo>
                      <a:lnTo>
                        <a:pt x="1181" y="1403"/>
                      </a:lnTo>
                      <a:cubicBezTo>
                        <a:pt x="1084" y="1438"/>
                        <a:pt x="979" y="1457"/>
                        <a:pt x="872" y="1457"/>
                      </a:cubicBezTo>
                      <a:lnTo>
                        <a:pt x="328" y="1457"/>
                      </a:lnTo>
                      <a:cubicBezTo>
                        <a:pt x="327" y="1457"/>
                        <a:pt x="326" y="1457"/>
                        <a:pt x="325" y="1457"/>
                      </a:cubicBezTo>
                      <a:cubicBezTo>
                        <a:pt x="218" y="1457"/>
                        <a:pt x="114" y="1438"/>
                        <a:pt x="18" y="1403"/>
                      </a:cubicBezTo>
                      <a:lnTo>
                        <a:pt x="19" y="1319"/>
                      </a:lnTo>
                      <a:cubicBezTo>
                        <a:pt x="22" y="1320"/>
                        <a:pt x="24" y="1322"/>
                        <a:pt x="27" y="1323"/>
                      </a:cubicBezTo>
                      <a:cubicBezTo>
                        <a:pt x="38" y="1327"/>
                        <a:pt x="49" y="1329"/>
                        <a:pt x="59" y="1329"/>
                      </a:cubicBezTo>
                      <a:cubicBezTo>
                        <a:pt x="105" y="1329"/>
                        <a:pt x="146" y="1291"/>
                        <a:pt x="146" y="1242"/>
                      </a:cubicBezTo>
                      <a:cubicBezTo>
                        <a:pt x="146" y="1218"/>
                        <a:pt x="137" y="1196"/>
                        <a:pt x="120" y="1180"/>
                      </a:cubicBezTo>
                      <a:lnTo>
                        <a:pt x="19" y="1101"/>
                      </a:lnTo>
                      <a:lnTo>
                        <a:pt x="18" y="2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 name="Google Shape;267;p11"/>
                <p:cNvSpPr/>
                <p:nvPr/>
              </p:nvSpPr>
              <p:spPr>
                <a:xfrm>
                  <a:off x="5259240" y="2716200"/>
                  <a:ext cx="326520" cy="1801080"/>
                </a:xfrm>
                <a:custGeom>
                  <a:rect b="b" l="l" r="r" t="t"/>
                  <a:pathLst>
                    <a:path extrusionOk="0" h="5003" w="907">
                      <a:moveTo>
                        <a:pt x="93" y="0"/>
                      </a:moveTo>
                      <a:lnTo>
                        <a:pt x="93" y="0"/>
                      </a:lnTo>
                      <a:lnTo>
                        <a:pt x="18" y="0"/>
                      </a:lnTo>
                      <a:lnTo>
                        <a:pt x="0" y="0"/>
                      </a:lnTo>
                      <a:lnTo>
                        <a:pt x="0" y="18"/>
                      </a:lnTo>
                      <a:lnTo>
                        <a:pt x="0" y="755"/>
                      </a:lnTo>
                      <a:lnTo>
                        <a:pt x="0" y="760"/>
                      </a:lnTo>
                      <a:lnTo>
                        <a:pt x="3" y="764"/>
                      </a:lnTo>
                      <a:cubicBezTo>
                        <a:pt x="37" y="819"/>
                        <a:pt x="56" y="881"/>
                        <a:pt x="57" y="945"/>
                      </a:cubicBezTo>
                      <a:lnTo>
                        <a:pt x="72" y="1977"/>
                      </a:lnTo>
                      <a:lnTo>
                        <a:pt x="84" y="2745"/>
                      </a:lnTo>
                      <a:lnTo>
                        <a:pt x="93" y="3384"/>
                      </a:lnTo>
                      <a:lnTo>
                        <a:pt x="4" y="3539"/>
                      </a:lnTo>
                      <a:lnTo>
                        <a:pt x="2" y="3543"/>
                      </a:lnTo>
                      <a:lnTo>
                        <a:pt x="2" y="3548"/>
                      </a:lnTo>
                      <a:lnTo>
                        <a:pt x="2" y="4676"/>
                      </a:lnTo>
                      <a:lnTo>
                        <a:pt x="2" y="4718"/>
                      </a:lnTo>
                      <a:lnTo>
                        <a:pt x="33" y="4688"/>
                      </a:lnTo>
                      <a:lnTo>
                        <a:pt x="290" y="4431"/>
                      </a:lnTo>
                      <a:cubicBezTo>
                        <a:pt x="302" y="4418"/>
                        <a:pt x="316" y="4416"/>
                        <a:pt x="326" y="4416"/>
                      </a:cubicBezTo>
                      <a:cubicBezTo>
                        <a:pt x="351" y="4416"/>
                        <a:pt x="378" y="4435"/>
                        <a:pt x="378" y="4467"/>
                      </a:cubicBezTo>
                      <a:lnTo>
                        <a:pt x="378" y="4521"/>
                      </a:lnTo>
                      <a:cubicBezTo>
                        <a:pt x="378" y="4589"/>
                        <a:pt x="353" y="4652"/>
                        <a:pt x="307" y="4699"/>
                      </a:cubicBezTo>
                      <a:cubicBezTo>
                        <a:pt x="228" y="4782"/>
                        <a:pt x="130" y="4827"/>
                        <a:pt x="11" y="4876"/>
                      </a:cubicBezTo>
                      <a:lnTo>
                        <a:pt x="0" y="4881"/>
                      </a:lnTo>
                      <a:lnTo>
                        <a:pt x="0" y="4893"/>
                      </a:lnTo>
                      <a:lnTo>
                        <a:pt x="3" y="4979"/>
                      </a:lnTo>
                      <a:lnTo>
                        <a:pt x="3" y="5003"/>
                      </a:lnTo>
                      <a:lnTo>
                        <a:pt x="26" y="4995"/>
                      </a:lnTo>
                      <a:cubicBezTo>
                        <a:pt x="354" y="4877"/>
                        <a:pt x="581" y="4612"/>
                        <a:pt x="633" y="4286"/>
                      </a:cubicBezTo>
                      <a:lnTo>
                        <a:pt x="706" y="3826"/>
                      </a:lnTo>
                      <a:lnTo>
                        <a:pt x="753" y="3826"/>
                      </a:lnTo>
                      <a:cubicBezTo>
                        <a:pt x="838" y="3825"/>
                        <a:pt x="907" y="3756"/>
                        <a:pt x="907" y="3671"/>
                      </a:cubicBezTo>
                      <a:lnTo>
                        <a:pt x="907" y="3130"/>
                      </a:lnTo>
                      <a:cubicBezTo>
                        <a:pt x="907" y="3047"/>
                        <a:pt x="841" y="2979"/>
                        <a:pt x="759" y="2976"/>
                      </a:cubicBezTo>
                      <a:lnTo>
                        <a:pt x="728" y="1697"/>
                      </a:lnTo>
                      <a:cubicBezTo>
                        <a:pt x="799" y="1683"/>
                        <a:pt x="853" y="1619"/>
                        <a:pt x="853" y="1546"/>
                      </a:cubicBezTo>
                      <a:lnTo>
                        <a:pt x="853" y="1004"/>
                      </a:lnTo>
                      <a:cubicBezTo>
                        <a:pt x="852" y="923"/>
                        <a:pt x="788" y="856"/>
                        <a:pt x="708" y="851"/>
                      </a:cubicBezTo>
                      <a:lnTo>
                        <a:pt x="702" y="608"/>
                      </a:lnTo>
                      <a:cubicBezTo>
                        <a:pt x="702" y="446"/>
                        <a:pt x="639" y="293"/>
                        <a:pt x="524" y="178"/>
                      </a:cubicBezTo>
                      <a:cubicBezTo>
                        <a:pt x="409" y="63"/>
                        <a:pt x="256" y="0"/>
                        <a:pt x="93" y="0"/>
                      </a:cubicBezTo>
                      <a:moveTo>
                        <a:pt x="93" y="18"/>
                      </a:moveTo>
                      <a:cubicBezTo>
                        <a:pt x="420" y="18"/>
                        <a:pt x="685" y="282"/>
                        <a:pt x="685" y="608"/>
                      </a:cubicBezTo>
                      <a:lnTo>
                        <a:pt x="691" y="868"/>
                      </a:lnTo>
                      <a:lnTo>
                        <a:pt x="698" y="868"/>
                      </a:lnTo>
                      <a:cubicBezTo>
                        <a:pt x="774" y="868"/>
                        <a:pt x="835" y="929"/>
                        <a:pt x="835" y="1004"/>
                      </a:cubicBezTo>
                      <a:lnTo>
                        <a:pt x="835" y="1546"/>
                      </a:lnTo>
                      <a:cubicBezTo>
                        <a:pt x="835" y="1617"/>
                        <a:pt x="780" y="1676"/>
                        <a:pt x="710" y="1681"/>
                      </a:cubicBezTo>
                      <a:lnTo>
                        <a:pt x="742" y="2993"/>
                      </a:lnTo>
                      <a:lnTo>
                        <a:pt x="753" y="2993"/>
                      </a:lnTo>
                      <a:lnTo>
                        <a:pt x="753" y="2993"/>
                      </a:lnTo>
                      <a:cubicBezTo>
                        <a:pt x="828" y="2993"/>
                        <a:pt x="889" y="3054"/>
                        <a:pt x="889" y="3130"/>
                      </a:cubicBezTo>
                      <a:lnTo>
                        <a:pt x="889" y="3671"/>
                      </a:lnTo>
                      <a:cubicBezTo>
                        <a:pt x="889" y="3747"/>
                        <a:pt x="828" y="3808"/>
                        <a:pt x="753" y="3808"/>
                      </a:cubicBezTo>
                      <a:lnTo>
                        <a:pt x="691" y="3808"/>
                      </a:lnTo>
                      <a:lnTo>
                        <a:pt x="615" y="4284"/>
                      </a:lnTo>
                      <a:cubicBezTo>
                        <a:pt x="561" y="4621"/>
                        <a:pt x="327" y="4868"/>
                        <a:pt x="20" y="4978"/>
                      </a:cubicBezTo>
                      <a:lnTo>
                        <a:pt x="18" y="4893"/>
                      </a:lnTo>
                      <a:lnTo>
                        <a:pt x="18" y="4893"/>
                      </a:lnTo>
                      <a:cubicBezTo>
                        <a:pt x="131" y="4845"/>
                        <a:pt x="236" y="4799"/>
                        <a:pt x="320" y="4712"/>
                      </a:cubicBezTo>
                      <a:cubicBezTo>
                        <a:pt x="369" y="4661"/>
                        <a:pt x="396" y="4592"/>
                        <a:pt x="396" y="4521"/>
                      </a:cubicBezTo>
                      <a:lnTo>
                        <a:pt x="396" y="4467"/>
                      </a:lnTo>
                      <a:cubicBezTo>
                        <a:pt x="396" y="4426"/>
                        <a:pt x="361" y="4398"/>
                        <a:pt x="326" y="4398"/>
                      </a:cubicBezTo>
                      <a:cubicBezTo>
                        <a:pt x="309" y="4398"/>
                        <a:pt x="291" y="4404"/>
                        <a:pt x="277" y="4418"/>
                      </a:cubicBezTo>
                      <a:lnTo>
                        <a:pt x="20" y="4676"/>
                      </a:lnTo>
                      <a:lnTo>
                        <a:pt x="19" y="3548"/>
                      </a:lnTo>
                      <a:lnTo>
                        <a:pt x="111" y="3388"/>
                      </a:lnTo>
                      <a:lnTo>
                        <a:pt x="101" y="2745"/>
                      </a:lnTo>
                      <a:lnTo>
                        <a:pt x="90" y="1977"/>
                      </a:lnTo>
                      <a:lnTo>
                        <a:pt x="74" y="944"/>
                      </a:lnTo>
                      <a:cubicBezTo>
                        <a:pt x="73" y="874"/>
                        <a:pt x="53" y="810"/>
                        <a:pt x="18" y="755"/>
                      </a:cubicBezTo>
                      <a:lnTo>
                        <a:pt x="18" y="18"/>
                      </a:lnTo>
                      <a:lnTo>
                        <a:pt x="93"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68" name="Google Shape;268;p11"/>
            <p:cNvGrpSpPr/>
            <p:nvPr/>
          </p:nvGrpSpPr>
          <p:grpSpPr>
            <a:xfrm rot="3599956">
              <a:off x="6532938" y="2775354"/>
              <a:ext cx="1874059" cy="1490184"/>
              <a:chOff x="7060875" y="171998"/>
              <a:chExt cx="1874100" cy="1490216"/>
            </a:xfrm>
          </p:grpSpPr>
          <p:grpSp>
            <p:nvGrpSpPr>
              <p:cNvPr id="269" name="Google Shape;269;p11"/>
              <p:cNvGrpSpPr/>
              <p:nvPr/>
            </p:nvGrpSpPr>
            <p:grpSpPr>
              <a:xfrm rot="8999923">
                <a:off x="7445771" y="371715"/>
                <a:ext cx="1091191" cy="1090783"/>
                <a:chOff x="5604480" y="3862800"/>
                <a:chExt cx="1352880" cy="1352520"/>
              </a:xfrm>
            </p:grpSpPr>
            <p:sp>
              <p:nvSpPr>
                <p:cNvPr id="270" name="Google Shape;270;p11"/>
                <p:cNvSpPr/>
                <p:nvPr/>
              </p:nvSpPr>
              <p:spPr>
                <a:xfrm>
                  <a:off x="5810040" y="4077000"/>
                  <a:ext cx="942120" cy="933120"/>
                </a:xfrm>
                <a:custGeom>
                  <a:rect b="b" l="l" r="r" t="t"/>
                  <a:pathLst>
                    <a:path extrusionOk="0" h="2592" w="2617">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1" name="Google Shape;271;p11"/>
                <p:cNvSpPr/>
                <p:nvPr/>
              </p:nvSpPr>
              <p:spPr>
                <a:xfrm>
                  <a:off x="6140880" y="4068000"/>
                  <a:ext cx="331920" cy="128520"/>
                </a:xfrm>
                <a:custGeom>
                  <a:rect b="b" l="l" r="r" t="t"/>
                  <a:pathLst>
                    <a:path extrusionOk="0" h="357" w="922">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2" name="Google Shape;272;p11"/>
                <p:cNvSpPr/>
                <p:nvPr/>
              </p:nvSpPr>
              <p:spPr>
                <a:xfrm>
                  <a:off x="5604480" y="4263840"/>
                  <a:ext cx="1352880" cy="951480"/>
                </a:xfrm>
                <a:custGeom>
                  <a:rect b="b" l="l" r="r" t="t"/>
                  <a:pathLst>
                    <a:path extrusionOk="0" h="2643" w="3758">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3" name="Google Shape;273;p11"/>
                <p:cNvSpPr/>
                <p:nvPr/>
              </p:nvSpPr>
              <p:spPr>
                <a:xfrm>
                  <a:off x="6090120" y="3862800"/>
                  <a:ext cx="450000" cy="73440"/>
                </a:xfrm>
                <a:custGeom>
                  <a:rect b="b" l="l" r="r" t="t"/>
                  <a:pathLst>
                    <a:path extrusionOk="0" h="204" w="125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74" name="Google Shape;274;p11"/>
                <p:cNvSpPr/>
                <p:nvPr/>
              </p:nvSpPr>
              <p:spPr>
                <a:xfrm>
                  <a:off x="5739120" y="4004280"/>
                  <a:ext cx="145080" cy="147240"/>
                </a:xfrm>
                <a:custGeom>
                  <a:rect b="b" l="l" r="r" t="t"/>
                  <a:pathLst>
                    <a:path extrusionOk="0" h="409" w="403">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75" name="Google Shape;275;p11"/>
                <p:cNvSpPr/>
                <p:nvPr/>
              </p:nvSpPr>
              <p:spPr>
                <a:xfrm>
                  <a:off x="5680080" y="3937680"/>
                  <a:ext cx="1202040" cy="1202400"/>
                </a:xfrm>
                <a:custGeom>
                  <a:rect b="b" l="l" r="r" t="t"/>
                  <a:pathLst>
                    <a:path extrusionOk="0" h="3340" w="3339">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6" name="Google Shape;276;p11"/>
                <p:cNvSpPr/>
                <p:nvPr/>
              </p:nvSpPr>
              <p:spPr>
                <a:xfrm>
                  <a:off x="6257520" y="4515840"/>
                  <a:ext cx="46800" cy="46440"/>
                </a:xfrm>
                <a:custGeom>
                  <a:rect b="b" l="l" r="r" t="t"/>
                  <a:pathLst>
                    <a:path extrusionOk="0" h="129" w="13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anchorCtr="1" anchor="ctr" bIns="1425" lIns="90000" spcFirstLastPara="1" rIns="90000" wrap="square" tIns="1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cxnSp>
            <p:nvCxnSpPr>
              <p:cNvPr id="277" name="Google Shape;277;p11"/>
              <p:cNvCxnSpPr/>
              <p:nvPr/>
            </p:nvCxnSpPr>
            <p:spPr>
              <a:xfrm rot="10800000">
                <a:off x="7060875" y="293104"/>
                <a:ext cx="944100" cy="629700"/>
              </a:xfrm>
              <a:prstGeom prst="straightConnector1">
                <a:avLst/>
              </a:prstGeom>
              <a:noFill/>
              <a:ln cap="flat" cmpd="sng" w="9525">
                <a:solidFill>
                  <a:schemeClr val="dk2"/>
                </a:solidFill>
                <a:prstDash val="solid"/>
                <a:round/>
                <a:headEnd len="med" w="med" type="none"/>
                <a:tailEnd len="med" w="med" type="oval"/>
              </a:ln>
            </p:spPr>
          </p:cxnSp>
          <p:cxnSp>
            <p:nvCxnSpPr>
              <p:cNvPr id="278" name="Google Shape;278;p11"/>
              <p:cNvCxnSpPr/>
              <p:nvPr/>
            </p:nvCxnSpPr>
            <p:spPr>
              <a:xfrm>
                <a:off x="8004975" y="915650"/>
                <a:ext cx="930000" cy="14400"/>
              </a:xfrm>
              <a:prstGeom prst="straightConnector1">
                <a:avLst/>
              </a:prstGeom>
              <a:noFill/>
              <a:ln cap="flat" cmpd="sng" w="9525">
                <a:solidFill>
                  <a:schemeClr val="dk2"/>
                </a:solidFill>
                <a:prstDash val="solid"/>
                <a:round/>
                <a:headEnd len="med" w="med" type="none"/>
                <a:tailEnd len="med" w="med" type="oval"/>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79" name="Shape 2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80" name="Shape 280"/>
        <p:cNvGrpSpPr/>
        <p:nvPr/>
      </p:nvGrpSpPr>
      <p:grpSpPr>
        <a:xfrm>
          <a:off x="0" y="0"/>
          <a:ext cx="0" cy="0"/>
          <a:chOff x="0" y="0"/>
          <a:chExt cx="0" cy="0"/>
        </a:xfrm>
      </p:grpSpPr>
      <p:grpSp>
        <p:nvGrpSpPr>
          <p:cNvPr id="281" name="Google Shape;281;p13"/>
          <p:cNvGrpSpPr/>
          <p:nvPr/>
        </p:nvGrpSpPr>
        <p:grpSpPr>
          <a:xfrm>
            <a:off x="-635744" y="-762375"/>
            <a:ext cx="14352795" cy="8384397"/>
            <a:chOff x="-635744" y="-762375"/>
            <a:chExt cx="14352795" cy="8384397"/>
          </a:xfrm>
        </p:grpSpPr>
        <p:pic>
          <p:nvPicPr>
            <p:cNvPr id="282" name="Google Shape;282;p13"/>
            <p:cNvPicPr preferRelativeResize="0"/>
            <p:nvPr/>
          </p:nvPicPr>
          <p:blipFill rotWithShape="1">
            <a:blip r:embed="rId2">
              <a:alphaModFix/>
            </a:blip>
            <a:srcRect b="0" l="0" r="36752" t="0"/>
            <a:stretch/>
          </p:blipFill>
          <p:spPr>
            <a:xfrm flipH="1" rot="10546103">
              <a:off x="-510325" y="3786177"/>
              <a:ext cx="5977373" cy="3620249"/>
            </a:xfrm>
            <a:prstGeom prst="rect">
              <a:avLst/>
            </a:prstGeom>
            <a:noFill/>
            <a:ln>
              <a:noFill/>
            </a:ln>
          </p:spPr>
        </p:pic>
        <p:pic>
          <p:nvPicPr>
            <p:cNvPr id="283" name="Google Shape;283;p13"/>
            <p:cNvPicPr preferRelativeResize="0"/>
            <p:nvPr/>
          </p:nvPicPr>
          <p:blipFill>
            <a:blip r:embed="rId2">
              <a:alphaModFix/>
            </a:blip>
            <a:stretch>
              <a:fillRect/>
            </a:stretch>
          </p:blipFill>
          <p:spPr>
            <a:xfrm flipH="1" rot="10800000">
              <a:off x="4266148" y="-762375"/>
              <a:ext cx="9450902" cy="3620248"/>
            </a:xfrm>
            <a:prstGeom prst="rect">
              <a:avLst/>
            </a:prstGeom>
            <a:noFill/>
            <a:ln>
              <a:noFill/>
            </a:ln>
          </p:spPr>
        </p:pic>
        <p:grpSp>
          <p:nvGrpSpPr>
            <p:cNvPr id="284" name="Google Shape;284;p13"/>
            <p:cNvGrpSpPr/>
            <p:nvPr/>
          </p:nvGrpSpPr>
          <p:grpSpPr>
            <a:xfrm rot="5400000">
              <a:off x="8228452" y="4336472"/>
              <a:ext cx="469800" cy="65160"/>
              <a:chOff x="9146520" y="317880"/>
              <a:chExt cx="469800" cy="65160"/>
            </a:xfrm>
          </p:grpSpPr>
          <p:sp>
            <p:nvSpPr>
              <p:cNvPr id="285" name="Google Shape;285;p13"/>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 name="Google Shape;286;p13"/>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 name="Google Shape;287;p13"/>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288" name="Google Shape;288;p13"/>
            <p:cNvPicPr preferRelativeResize="0"/>
            <p:nvPr/>
          </p:nvPicPr>
          <p:blipFill>
            <a:blip r:embed="rId3">
              <a:alphaModFix/>
            </a:blip>
            <a:stretch>
              <a:fillRect/>
            </a:stretch>
          </p:blipFill>
          <p:spPr>
            <a:xfrm>
              <a:off x="5684483" y="4483150"/>
              <a:ext cx="2399700" cy="2397651"/>
            </a:xfrm>
            <a:prstGeom prst="rect">
              <a:avLst/>
            </a:prstGeom>
            <a:noFill/>
            <a:ln>
              <a:noFill/>
            </a:ln>
          </p:spPr>
        </p:pic>
      </p:grpSp>
      <p:grpSp>
        <p:nvGrpSpPr>
          <p:cNvPr id="289" name="Google Shape;289;p13"/>
          <p:cNvGrpSpPr/>
          <p:nvPr/>
        </p:nvGrpSpPr>
        <p:grpSpPr>
          <a:xfrm>
            <a:off x="7060875" y="171998"/>
            <a:ext cx="1874100" cy="1490216"/>
            <a:chOff x="7060875" y="171998"/>
            <a:chExt cx="1874100" cy="1490216"/>
          </a:xfrm>
        </p:grpSpPr>
        <p:grpSp>
          <p:nvGrpSpPr>
            <p:cNvPr id="290" name="Google Shape;290;p13"/>
            <p:cNvGrpSpPr/>
            <p:nvPr/>
          </p:nvGrpSpPr>
          <p:grpSpPr>
            <a:xfrm rot="8999923">
              <a:off x="7445771" y="371715"/>
              <a:ext cx="1091191" cy="1090783"/>
              <a:chOff x="5604480" y="3862800"/>
              <a:chExt cx="1352880" cy="1352520"/>
            </a:xfrm>
          </p:grpSpPr>
          <p:sp>
            <p:nvSpPr>
              <p:cNvPr id="291" name="Google Shape;291;p13"/>
              <p:cNvSpPr/>
              <p:nvPr/>
            </p:nvSpPr>
            <p:spPr>
              <a:xfrm>
                <a:off x="5810040" y="4077000"/>
                <a:ext cx="942120" cy="933120"/>
              </a:xfrm>
              <a:custGeom>
                <a:rect b="b" l="l" r="r" t="t"/>
                <a:pathLst>
                  <a:path extrusionOk="0" h="2592" w="2617">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 name="Google Shape;292;p13"/>
              <p:cNvSpPr/>
              <p:nvPr/>
            </p:nvSpPr>
            <p:spPr>
              <a:xfrm>
                <a:off x="6140880" y="4068000"/>
                <a:ext cx="331920" cy="128520"/>
              </a:xfrm>
              <a:custGeom>
                <a:rect b="b" l="l" r="r" t="t"/>
                <a:pathLst>
                  <a:path extrusionOk="0" h="357" w="922">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 name="Google Shape;293;p13"/>
              <p:cNvSpPr/>
              <p:nvPr/>
            </p:nvSpPr>
            <p:spPr>
              <a:xfrm>
                <a:off x="5604480" y="4263840"/>
                <a:ext cx="1352880" cy="951480"/>
              </a:xfrm>
              <a:custGeom>
                <a:rect b="b" l="l" r="r" t="t"/>
                <a:pathLst>
                  <a:path extrusionOk="0" h="2643" w="3758">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 name="Google Shape;294;p13"/>
              <p:cNvSpPr/>
              <p:nvPr/>
            </p:nvSpPr>
            <p:spPr>
              <a:xfrm>
                <a:off x="6090120" y="3862800"/>
                <a:ext cx="450000" cy="73440"/>
              </a:xfrm>
              <a:custGeom>
                <a:rect b="b" l="l" r="r" t="t"/>
                <a:pathLst>
                  <a:path extrusionOk="0" h="204" w="125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95" name="Google Shape;295;p13"/>
              <p:cNvSpPr/>
              <p:nvPr/>
            </p:nvSpPr>
            <p:spPr>
              <a:xfrm>
                <a:off x="5739120" y="4004280"/>
                <a:ext cx="145080" cy="147240"/>
              </a:xfrm>
              <a:custGeom>
                <a:rect b="b" l="l" r="r" t="t"/>
                <a:pathLst>
                  <a:path extrusionOk="0" h="409" w="403">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96" name="Google Shape;296;p13"/>
              <p:cNvSpPr/>
              <p:nvPr/>
            </p:nvSpPr>
            <p:spPr>
              <a:xfrm>
                <a:off x="5680080" y="3937680"/>
                <a:ext cx="1202040" cy="1202400"/>
              </a:xfrm>
              <a:custGeom>
                <a:rect b="b" l="l" r="r" t="t"/>
                <a:pathLst>
                  <a:path extrusionOk="0" h="3340" w="3339">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 name="Google Shape;297;p13"/>
              <p:cNvSpPr/>
              <p:nvPr/>
            </p:nvSpPr>
            <p:spPr>
              <a:xfrm>
                <a:off x="6257520" y="4515840"/>
                <a:ext cx="46800" cy="46440"/>
              </a:xfrm>
              <a:custGeom>
                <a:rect b="b" l="l" r="r" t="t"/>
                <a:pathLst>
                  <a:path extrusionOk="0" h="129" w="13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anchorCtr="1" anchor="ctr" bIns="1425" lIns="90000" spcFirstLastPara="1" rIns="90000" wrap="square" tIns="1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cxnSp>
          <p:nvCxnSpPr>
            <p:cNvPr id="298" name="Google Shape;298;p13"/>
            <p:cNvCxnSpPr/>
            <p:nvPr/>
          </p:nvCxnSpPr>
          <p:spPr>
            <a:xfrm rot="10800000">
              <a:off x="7060875" y="293104"/>
              <a:ext cx="944100" cy="629700"/>
            </a:xfrm>
            <a:prstGeom prst="straightConnector1">
              <a:avLst/>
            </a:prstGeom>
            <a:noFill/>
            <a:ln cap="flat" cmpd="sng" w="9525">
              <a:solidFill>
                <a:schemeClr val="dk2"/>
              </a:solidFill>
              <a:prstDash val="solid"/>
              <a:round/>
              <a:headEnd len="med" w="med" type="none"/>
              <a:tailEnd len="med" w="med" type="oval"/>
            </a:ln>
          </p:spPr>
        </p:cxnSp>
        <p:cxnSp>
          <p:nvCxnSpPr>
            <p:cNvPr id="299" name="Google Shape;299;p13"/>
            <p:cNvCxnSpPr/>
            <p:nvPr/>
          </p:nvCxnSpPr>
          <p:spPr>
            <a:xfrm>
              <a:off x="8004975" y="915650"/>
              <a:ext cx="930000" cy="14400"/>
            </a:xfrm>
            <a:prstGeom prst="straightConnector1">
              <a:avLst/>
            </a:prstGeom>
            <a:noFill/>
            <a:ln cap="flat" cmpd="sng" w="9525">
              <a:solidFill>
                <a:schemeClr val="dk2"/>
              </a:solidFill>
              <a:prstDash val="solid"/>
              <a:round/>
              <a:headEnd len="med" w="med" type="none"/>
              <a:tailEnd len="med" w="med" type="oval"/>
            </a:ln>
          </p:spPr>
        </p:cxnSp>
      </p:grpSp>
      <p:sp>
        <p:nvSpPr>
          <p:cNvPr id="300" name="Google Shape;300;p13"/>
          <p:cNvSpPr txBox="1"/>
          <p:nvPr>
            <p:ph hasCustomPrompt="1" type="title"/>
          </p:nvPr>
        </p:nvSpPr>
        <p:spPr>
          <a:xfrm>
            <a:off x="720000" y="1677348"/>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p:nvPr>
            <p:ph hasCustomPrompt="1" idx="2" type="title"/>
          </p:nvPr>
        </p:nvSpPr>
        <p:spPr>
          <a:xfrm>
            <a:off x="3372138" y="1677352"/>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13"/>
          <p:cNvSpPr txBox="1"/>
          <p:nvPr>
            <p:ph hasCustomPrompt="1" idx="3" type="title"/>
          </p:nvPr>
        </p:nvSpPr>
        <p:spPr>
          <a:xfrm>
            <a:off x="720000" y="2978959"/>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3" name="Google Shape;303;p13"/>
          <p:cNvSpPr txBox="1"/>
          <p:nvPr>
            <p:ph hasCustomPrompt="1" idx="4" type="title"/>
          </p:nvPr>
        </p:nvSpPr>
        <p:spPr>
          <a:xfrm>
            <a:off x="6024288" y="1677362"/>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p:nvPr>
            <p:ph hasCustomPrompt="1" idx="5" type="title"/>
          </p:nvPr>
        </p:nvSpPr>
        <p:spPr>
          <a:xfrm>
            <a:off x="3372150" y="2978969"/>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5" name="Google Shape;305;p13"/>
          <p:cNvSpPr txBox="1"/>
          <p:nvPr>
            <p:ph hasCustomPrompt="1" idx="6" type="title"/>
          </p:nvPr>
        </p:nvSpPr>
        <p:spPr>
          <a:xfrm>
            <a:off x="6024288" y="29789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3"/>
          <p:cNvSpPr txBox="1"/>
          <p:nvPr>
            <p:ph idx="1" type="subTitle"/>
          </p:nvPr>
        </p:nvSpPr>
        <p:spPr>
          <a:xfrm>
            <a:off x="720000" y="2201625"/>
            <a:ext cx="23997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7" name="Google Shape;307;p13"/>
          <p:cNvSpPr txBox="1"/>
          <p:nvPr>
            <p:ph idx="7" type="subTitle"/>
          </p:nvPr>
        </p:nvSpPr>
        <p:spPr>
          <a:xfrm>
            <a:off x="720000" y="3503228"/>
            <a:ext cx="23997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8" name="Google Shape;308;p13"/>
          <p:cNvSpPr txBox="1"/>
          <p:nvPr>
            <p:ph idx="8" type="subTitle"/>
          </p:nvPr>
        </p:nvSpPr>
        <p:spPr>
          <a:xfrm>
            <a:off x="3372161" y="3503249"/>
            <a:ext cx="23997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9" name="Google Shape;309;p13"/>
          <p:cNvSpPr txBox="1"/>
          <p:nvPr>
            <p:ph idx="9" type="subTitle"/>
          </p:nvPr>
        </p:nvSpPr>
        <p:spPr>
          <a:xfrm>
            <a:off x="3372149" y="2201675"/>
            <a:ext cx="23997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0" name="Google Shape;310;p13"/>
          <p:cNvSpPr txBox="1"/>
          <p:nvPr>
            <p:ph idx="13" type="subTitle"/>
          </p:nvPr>
        </p:nvSpPr>
        <p:spPr>
          <a:xfrm>
            <a:off x="6024299" y="2201675"/>
            <a:ext cx="23997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1" name="Google Shape;311;p13"/>
          <p:cNvSpPr txBox="1"/>
          <p:nvPr>
            <p:ph idx="14" type="subTitle"/>
          </p:nvPr>
        </p:nvSpPr>
        <p:spPr>
          <a:xfrm>
            <a:off x="6024299" y="3503296"/>
            <a:ext cx="23997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2" name="Google Shape;312;p13"/>
          <p:cNvSpPr txBox="1"/>
          <p:nvPr>
            <p:ph idx="15" type="title"/>
          </p:nvPr>
        </p:nvSpPr>
        <p:spPr>
          <a:xfrm>
            <a:off x="720000" y="539500"/>
            <a:ext cx="5304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313" name="Shape 313"/>
        <p:cNvGrpSpPr/>
        <p:nvPr/>
      </p:nvGrpSpPr>
      <p:grpSpPr>
        <a:xfrm>
          <a:off x="0" y="0"/>
          <a:ext cx="0" cy="0"/>
          <a:chOff x="0" y="0"/>
          <a:chExt cx="0" cy="0"/>
        </a:xfrm>
      </p:grpSpPr>
      <p:grpSp>
        <p:nvGrpSpPr>
          <p:cNvPr id="314" name="Google Shape;314;p14"/>
          <p:cNvGrpSpPr/>
          <p:nvPr/>
        </p:nvGrpSpPr>
        <p:grpSpPr>
          <a:xfrm>
            <a:off x="-1843936" y="-605557"/>
            <a:ext cx="11437264" cy="10028158"/>
            <a:chOff x="-1843936" y="-605557"/>
            <a:chExt cx="11437264" cy="10028158"/>
          </a:xfrm>
        </p:grpSpPr>
        <p:pic>
          <p:nvPicPr>
            <p:cNvPr id="315" name="Google Shape;315;p14"/>
            <p:cNvPicPr preferRelativeResize="0"/>
            <p:nvPr/>
          </p:nvPicPr>
          <p:blipFill>
            <a:blip r:embed="rId2">
              <a:alphaModFix/>
            </a:blip>
            <a:stretch>
              <a:fillRect/>
            </a:stretch>
          </p:blipFill>
          <p:spPr>
            <a:xfrm flipH="1" rot="5400002">
              <a:off x="2659597" y="2488872"/>
              <a:ext cx="10028158" cy="3839300"/>
            </a:xfrm>
            <a:prstGeom prst="rect">
              <a:avLst/>
            </a:prstGeom>
            <a:noFill/>
            <a:ln>
              <a:noFill/>
            </a:ln>
          </p:spPr>
        </p:pic>
        <p:pic>
          <p:nvPicPr>
            <p:cNvPr id="316" name="Google Shape;316;p14"/>
            <p:cNvPicPr preferRelativeResize="0"/>
            <p:nvPr/>
          </p:nvPicPr>
          <p:blipFill>
            <a:blip r:embed="rId3">
              <a:alphaModFix/>
            </a:blip>
            <a:stretch>
              <a:fillRect/>
            </a:stretch>
          </p:blipFill>
          <p:spPr>
            <a:xfrm>
              <a:off x="-1843936" y="1331596"/>
              <a:ext cx="2399700" cy="2397651"/>
            </a:xfrm>
            <a:prstGeom prst="rect">
              <a:avLst/>
            </a:prstGeom>
            <a:noFill/>
            <a:ln>
              <a:noFill/>
            </a:ln>
          </p:spPr>
        </p:pic>
        <p:grpSp>
          <p:nvGrpSpPr>
            <p:cNvPr id="317" name="Google Shape;317;p14"/>
            <p:cNvGrpSpPr/>
            <p:nvPr/>
          </p:nvGrpSpPr>
          <p:grpSpPr>
            <a:xfrm>
              <a:off x="4337098" y="214966"/>
              <a:ext cx="469800" cy="65160"/>
              <a:chOff x="9146520" y="317880"/>
              <a:chExt cx="469800" cy="65160"/>
            </a:xfrm>
          </p:grpSpPr>
          <p:sp>
            <p:nvSpPr>
              <p:cNvPr id="318" name="Google Shape;318;p14"/>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 name="Google Shape;319;p14"/>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 name="Google Shape;320;p14"/>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321" name="Google Shape;321;p14"/>
          <p:cNvSpPr txBox="1"/>
          <p:nvPr>
            <p:ph idx="1" type="subTitle"/>
          </p:nvPr>
        </p:nvSpPr>
        <p:spPr>
          <a:xfrm>
            <a:off x="3671775" y="1591600"/>
            <a:ext cx="2333100" cy="105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2" name="Google Shape;322;p14"/>
          <p:cNvSpPr/>
          <p:nvPr>
            <p:ph idx="2" type="pic"/>
          </p:nvPr>
        </p:nvSpPr>
        <p:spPr>
          <a:xfrm>
            <a:off x="713225" y="539500"/>
            <a:ext cx="2801100" cy="4064700"/>
          </a:xfrm>
          <a:prstGeom prst="rect">
            <a:avLst/>
          </a:prstGeom>
          <a:noFill/>
          <a:ln>
            <a:noFill/>
          </a:ln>
        </p:spPr>
      </p:sp>
      <p:sp>
        <p:nvSpPr>
          <p:cNvPr id="323" name="Google Shape;323;p14"/>
          <p:cNvSpPr/>
          <p:nvPr>
            <p:ph idx="3" type="pic"/>
          </p:nvPr>
        </p:nvSpPr>
        <p:spPr>
          <a:xfrm>
            <a:off x="6162325" y="539500"/>
            <a:ext cx="2268600" cy="2104200"/>
          </a:xfrm>
          <a:prstGeom prst="rect">
            <a:avLst/>
          </a:prstGeom>
          <a:noFill/>
          <a:ln>
            <a:noFill/>
          </a:ln>
        </p:spPr>
      </p:sp>
      <p:sp>
        <p:nvSpPr>
          <p:cNvPr id="324" name="Google Shape;324;p14"/>
          <p:cNvSpPr/>
          <p:nvPr>
            <p:ph idx="4" type="pic"/>
          </p:nvPr>
        </p:nvSpPr>
        <p:spPr>
          <a:xfrm>
            <a:off x="3671775" y="2823325"/>
            <a:ext cx="4740300" cy="1780800"/>
          </a:xfrm>
          <a:prstGeom prst="rect">
            <a:avLst/>
          </a:prstGeom>
          <a:noFill/>
          <a:ln>
            <a:noFill/>
          </a:ln>
        </p:spPr>
      </p:sp>
      <p:sp>
        <p:nvSpPr>
          <p:cNvPr id="325" name="Google Shape;325;p14"/>
          <p:cNvSpPr txBox="1"/>
          <p:nvPr>
            <p:ph type="title"/>
          </p:nvPr>
        </p:nvSpPr>
        <p:spPr>
          <a:xfrm>
            <a:off x="3671775" y="539500"/>
            <a:ext cx="2333100" cy="1052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0">
    <p:spTree>
      <p:nvGrpSpPr>
        <p:cNvPr id="326" name="Shape 326"/>
        <p:cNvGrpSpPr/>
        <p:nvPr/>
      </p:nvGrpSpPr>
      <p:grpSpPr>
        <a:xfrm>
          <a:off x="0" y="0"/>
          <a:ext cx="0" cy="0"/>
          <a:chOff x="0" y="0"/>
          <a:chExt cx="0" cy="0"/>
        </a:xfrm>
      </p:grpSpPr>
      <p:sp>
        <p:nvSpPr>
          <p:cNvPr id="327" name="Google Shape;327;p15"/>
          <p:cNvSpPr txBox="1"/>
          <p:nvPr>
            <p:ph idx="1" type="body"/>
          </p:nvPr>
        </p:nvSpPr>
        <p:spPr>
          <a:xfrm>
            <a:off x="720000" y="1215750"/>
            <a:ext cx="37485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328" name="Google Shape;328;p1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9" name="Google Shape;329;p15"/>
          <p:cNvSpPr txBox="1"/>
          <p:nvPr>
            <p:ph idx="2" type="body"/>
          </p:nvPr>
        </p:nvSpPr>
        <p:spPr>
          <a:xfrm>
            <a:off x="4682275" y="1833025"/>
            <a:ext cx="3748500" cy="2799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Nunito Light"/>
              <a:buChar char="●"/>
              <a:defRPr sz="1400"/>
            </a:lvl1pPr>
            <a:lvl2pPr indent="-317500" lvl="1" marL="914400" rtl="0">
              <a:lnSpc>
                <a:spcPct val="100000"/>
              </a:lnSpc>
              <a:spcBef>
                <a:spcPts val="0"/>
              </a:spcBef>
              <a:spcAft>
                <a:spcPts val="0"/>
              </a:spcAft>
              <a:buClr>
                <a:schemeClr val="accent2"/>
              </a:buClr>
              <a:buSzPts val="1400"/>
              <a:buFont typeface="Kantumruy Pro Medium"/>
              <a:buChar char="○"/>
              <a:defRPr/>
            </a:lvl2pPr>
            <a:lvl3pPr indent="-317500" lvl="2" marL="1371600" rtl="0">
              <a:lnSpc>
                <a:spcPct val="100000"/>
              </a:lnSpc>
              <a:spcBef>
                <a:spcPts val="0"/>
              </a:spcBef>
              <a:spcAft>
                <a:spcPts val="0"/>
              </a:spcAft>
              <a:buClr>
                <a:schemeClr val="accent2"/>
              </a:buClr>
              <a:buSzPts val="1400"/>
              <a:buFont typeface="Kantumruy Pro Medium"/>
              <a:buChar char="■"/>
              <a:defRPr/>
            </a:lvl3pPr>
            <a:lvl4pPr indent="-317500" lvl="3" marL="1828800" rtl="0">
              <a:lnSpc>
                <a:spcPct val="100000"/>
              </a:lnSpc>
              <a:spcBef>
                <a:spcPts val="0"/>
              </a:spcBef>
              <a:spcAft>
                <a:spcPts val="0"/>
              </a:spcAft>
              <a:buClr>
                <a:schemeClr val="accent2"/>
              </a:buClr>
              <a:buSzPts val="1400"/>
              <a:buFont typeface="Kantumruy Pro Medium"/>
              <a:buChar char="●"/>
              <a:defRPr/>
            </a:lvl4pPr>
            <a:lvl5pPr indent="-317500" lvl="4" marL="2286000" rtl="0">
              <a:lnSpc>
                <a:spcPct val="100000"/>
              </a:lnSpc>
              <a:spcBef>
                <a:spcPts val="0"/>
              </a:spcBef>
              <a:spcAft>
                <a:spcPts val="0"/>
              </a:spcAft>
              <a:buClr>
                <a:schemeClr val="accent2"/>
              </a:buClr>
              <a:buSzPts val="1400"/>
              <a:buFont typeface="Kantumruy Pro Medium"/>
              <a:buChar char="○"/>
              <a:defRPr/>
            </a:lvl5pPr>
            <a:lvl6pPr indent="-317500" lvl="5" marL="2743200" rtl="0">
              <a:lnSpc>
                <a:spcPct val="100000"/>
              </a:lnSpc>
              <a:spcBef>
                <a:spcPts val="0"/>
              </a:spcBef>
              <a:spcAft>
                <a:spcPts val="0"/>
              </a:spcAft>
              <a:buClr>
                <a:schemeClr val="accent2"/>
              </a:buClr>
              <a:buSzPts val="1400"/>
              <a:buFont typeface="Kantumruy Pro Medium"/>
              <a:buChar char="■"/>
              <a:defRPr/>
            </a:lvl6pPr>
            <a:lvl7pPr indent="-317500" lvl="6" marL="3200400" rtl="0">
              <a:lnSpc>
                <a:spcPct val="100000"/>
              </a:lnSpc>
              <a:spcBef>
                <a:spcPts val="0"/>
              </a:spcBef>
              <a:spcAft>
                <a:spcPts val="0"/>
              </a:spcAft>
              <a:buClr>
                <a:schemeClr val="accent2"/>
              </a:buClr>
              <a:buSzPts val="1400"/>
              <a:buFont typeface="Kantumruy Pro Medium"/>
              <a:buChar char="●"/>
              <a:defRPr/>
            </a:lvl7pPr>
            <a:lvl8pPr indent="-317500" lvl="7" marL="3657600" rtl="0">
              <a:lnSpc>
                <a:spcPct val="100000"/>
              </a:lnSpc>
              <a:spcBef>
                <a:spcPts val="0"/>
              </a:spcBef>
              <a:spcAft>
                <a:spcPts val="0"/>
              </a:spcAft>
              <a:buClr>
                <a:schemeClr val="accent2"/>
              </a:buClr>
              <a:buSzPts val="1400"/>
              <a:buFont typeface="Kantumruy Pro Medium"/>
              <a:buChar char="○"/>
              <a:defRPr/>
            </a:lvl8pPr>
            <a:lvl9pPr indent="-317500" lvl="8" marL="4114800" rtl="0">
              <a:lnSpc>
                <a:spcPct val="100000"/>
              </a:lnSpc>
              <a:spcBef>
                <a:spcPts val="0"/>
              </a:spcBef>
              <a:spcAft>
                <a:spcPts val="0"/>
              </a:spcAft>
              <a:buClr>
                <a:schemeClr val="accent2"/>
              </a:buClr>
              <a:buSzPts val="1400"/>
              <a:buFont typeface="Kantumruy Pro Medium"/>
              <a:buChar char="■"/>
              <a:defRPr/>
            </a:lvl9pPr>
          </a:lstStyle>
          <a:p/>
        </p:txBody>
      </p:sp>
      <p:grpSp>
        <p:nvGrpSpPr>
          <p:cNvPr id="330" name="Google Shape;330;p15"/>
          <p:cNvGrpSpPr/>
          <p:nvPr/>
        </p:nvGrpSpPr>
        <p:grpSpPr>
          <a:xfrm>
            <a:off x="4067600" y="205025"/>
            <a:ext cx="5447200" cy="6514700"/>
            <a:chOff x="4067600" y="205025"/>
            <a:chExt cx="5447200" cy="6514700"/>
          </a:xfrm>
        </p:grpSpPr>
        <p:pic>
          <p:nvPicPr>
            <p:cNvPr id="331" name="Google Shape;331;p15"/>
            <p:cNvPicPr preferRelativeResize="0"/>
            <p:nvPr/>
          </p:nvPicPr>
          <p:blipFill>
            <a:blip r:embed="rId2">
              <a:alphaModFix/>
            </a:blip>
            <a:stretch>
              <a:fillRect/>
            </a:stretch>
          </p:blipFill>
          <p:spPr>
            <a:xfrm flipH="1" rot="5400000">
              <a:off x="5005424" y="2210350"/>
              <a:ext cx="3571551" cy="5447200"/>
            </a:xfrm>
            <a:prstGeom prst="rect">
              <a:avLst/>
            </a:prstGeom>
            <a:noFill/>
            <a:ln>
              <a:noFill/>
            </a:ln>
          </p:spPr>
        </p:pic>
        <p:grpSp>
          <p:nvGrpSpPr>
            <p:cNvPr id="332" name="Google Shape;332;p15"/>
            <p:cNvGrpSpPr/>
            <p:nvPr/>
          </p:nvGrpSpPr>
          <p:grpSpPr>
            <a:xfrm>
              <a:off x="7550280" y="205025"/>
              <a:ext cx="989720" cy="984365"/>
              <a:chOff x="7550280" y="205025"/>
              <a:chExt cx="989720" cy="984365"/>
            </a:xfrm>
          </p:grpSpPr>
          <p:grpSp>
            <p:nvGrpSpPr>
              <p:cNvPr id="333" name="Google Shape;333;p15"/>
              <p:cNvGrpSpPr/>
              <p:nvPr/>
            </p:nvGrpSpPr>
            <p:grpSpPr>
              <a:xfrm>
                <a:off x="7550280" y="241510"/>
                <a:ext cx="948240" cy="947880"/>
                <a:chOff x="3374280" y="221760"/>
                <a:chExt cx="948240" cy="947880"/>
              </a:xfrm>
            </p:grpSpPr>
            <p:sp>
              <p:nvSpPr>
                <p:cNvPr id="334" name="Google Shape;334;p15"/>
                <p:cNvSpPr/>
                <p:nvPr/>
              </p:nvSpPr>
              <p:spPr>
                <a:xfrm>
                  <a:off x="3448440" y="295560"/>
                  <a:ext cx="500760" cy="520200"/>
                </a:xfrm>
                <a:custGeom>
                  <a:rect b="b" l="l" r="r" t="t"/>
                  <a:pathLst>
                    <a:path extrusionOk="0" h="1445" w="1391">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5" name="Google Shape;335;p15"/>
                <p:cNvSpPr/>
                <p:nvPr/>
              </p:nvSpPr>
              <p:spPr>
                <a:xfrm>
                  <a:off x="3374280" y="221760"/>
                  <a:ext cx="948240" cy="947880"/>
                </a:xfrm>
                <a:custGeom>
                  <a:rect b="b" l="l" r="r" t="t"/>
                  <a:pathLst>
                    <a:path extrusionOk="0" h="2633" w="2634">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15"/>
                <p:cNvSpPr/>
                <p:nvPr/>
              </p:nvSpPr>
              <p:spPr>
                <a:xfrm>
                  <a:off x="3615120" y="462240"/>
                  <a:ext cx="466560" cy="466560"/>
                </a:xfrm>
                <a:custGeom>
                  <a:rect b="b" l="l" r="r" t="t"/>
                  <a:pathLst>
                    <a:path extrusionOk="0" h="1296" w="1296">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7" name="Google Shape;337;p15"/>
                <p:cNvSpPr/>
                <p:nvPr/>
              </p:nvSpPr>
              <p:spPr>
                <a:xfrm>
                  <a:off x="3639240" y="483480"/>
                  <a:ext cx="609120" cy="612000"/>
                </a:xfrm>
                <a:custGeom>
                  <a:rect b="b" l="l" r="r" t="t"/>
                  <a:pathLst>
                    <a:path extrusionOk="0" h="1700" w="1692">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 name="Google Shape;338;p15"/>
                <p:cNvSpPr/>
                <p:nvPr/>
              </p:nvSpPr>
              <p:spPr>
                <a:xfrm>
                  <a:off x="3488605" y="718043"/>
                  <a:ext cx="319680" cy="314640"/>
                </a:xfrm>
                <a:custGeom>
                  <a:rect b="b" l="l" r="r" t="t"/>
                  <a:pathLst>
                    <a:path extrusionOk="0" h="874" w="888">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cxnSp>
            <p:nvCxnSpPr>
              <p:cNvPr id="339" name="Google Shape;339;p15"/>
              <p:cNvCxnSpPr/>
              <p:nvPr/>
            </p:nvCxnSpPr>
            <p:spPr>
              <a:xfrm flipH="1" rot="10800000">
                <a:off x="8023400" y="205025"/>
                <a:ext cx="516600" cy="516600"/>
              </a:xfrm>
              <a:prstGeom prst="straightConnector1">
                <a:avLst/>
              </a:prstGeom>
              <a:noFill/>
              <a:ln cap="flat" cmpd="sng" w="9525">
                <a:solidFill>
                  <a:schemeClr val="dk2"/>
                </a:solidFill>
                <a:prstDash val="solid"/>
                <a:round/>
                <a:headEnd len="med" w="med" type="none"/>
                <a:tailEnd len="med" w="med" type="oval"/>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1">
    <p:spTree>
      <p:nvGrpSpPr>
        <p:cNvPr id="340" name="Shape 340"/>
        <p:cNvGrpSpPr/>
        <p:nvPr/>
      </p:nvGrpSpPr>
      <p:grpSpPr>
        <a:xfrm>
          <a:off x="0" y="0"/>
          <a:ext cx="0" cy="0"/>
          <a:chOff x="0" y="0"/>
          <a:chExt cx="0" cy="0"/>
        </a:xfrm>
      </p:grpSpPr>
      <p:grpSp>
        <p:nvGrpSpPr>
          <p:cNvPr id="341" name="Google Shape;341;p16"/>
          <p:cNvGrpSpPr/>
          <p:nvPr/>
        </p:nvGrpSpPr>
        <p:grpSpPr>
          <a:xfrm>
            <a:off x="4266147" y="-762375"/>
            <a:ext cx="9450904" cy="6393659"/>
            <a:chOff x="4266147" y="-762375"/>
            <a:chExt cx="9450904" cy="6393659"/>
          </a:xfrm>
        </p:grpSpPr>
        <p:pic>
          <p:nvPicPr>
            <p:cNvPr id="342" name="Google Shape;342;p16"/>
            <p:cNvPicPr preferRelativeResize="0"/>
            <p:nvPr/>
          </p:nvPicPr>
          <p:blipFill>
            <a:blip r:embed="rId2">
              <a:alphaModFix/>
            </a:blip>
            <a:stretch>
              <a:fillRect/>
            </a:stretch>
          </p:blipFill>
          <p:spPr>
            <a:xfrm flipH="1" rot="10800000">
              <a:off x="4266148" y="-762375"/>
              <a:ext cx="9450902" cy="3620248"/>
            </a:xfrm>
            <a:prstGeom prst="rect">
              <a:avLst/>
            </a:prstGeom>
            <a:noFill/>
            <a:ln>
              <a:noFill/>
            </a:ln>
          </p:spPr>
        </p:pic>
        <p:grpSp>
          <p:nvGrpSpPr>
            <p:cNvPr id="343" name="Google Shape;343;p16"/>
            <p:cNvGrpSpPr/>
            <p:nvPr/>
          </p:nvGrpSpPr>
          <p:grpSpPr>
            <a:xfrm>
              <a:off x="6441130" y="3881472"/>
              <a:ext cx="2200568" cy="1749812"/>
              <a:chOff x="7060875" y="171998"/>
              <a:chExt cx="1874100" cy="1490216"/>
            </a:xfrm>
          </p:grpSpPr>
          <p:grpSp>
            <p:nvGrpSpPr>
              <p:cNvPr id="344" name="Google Shape;344;p16"/>
              <p:cNvGrpSpPr/>
              <p:nvPr/>
            </p:nvGrpSpPr>
            <p:grpSpPr>
              <a:xfrm rot="8999923">
                <a:off x="7445771" y="371715"/>
                <a:ext cx="1091191" cy="1090783"/>
                <a:chOff x="5604480" y="3862800"/>
                <a:chExt cx="1352880" cy="1352520"/>
              </a:xfrm>
            </p:grpSpPr>
            <p:sp>
              <p:nvSpPr>
                <p:cNvPr id="345" name="Google Shape;345;p16"/>
                <p:cNvSpPr/>
                <p:nvPr/>
              </p:nvSpPr>
              <p:spPr>
                <a:xfrm>
                  <a:off x="5810040" y="4077000"/>
                  <a:ext cx="942120" cy="933120"/>
                </a:xfrm>
                <a:custGeom>
                  <a:rect b="b" l="l" r="r" t="t"/>
                  <a:pathLst>
                    <a:path extrusionOk="0" h="2592" w="2617">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16"/>
                <p:cNvSpPr/>
                <p:nvPr/>
              </p:nvSpPr>
              <p:spPr>
                <a:xfrm>
                  <a:off x="6140880" y="4068000"/>
                  <a:ext cx="331920" cy="128520"/>
                </a:xfrm>
                <a:custGeom>
                  <a:rect b="b" l="l" r="r" t="t"/>
                  <a:pathLst>
                    <a:path extrusionOk="0" h="357" w="922">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16"/>
                <p:cNvSpPr/>
                <p:nvPr/>
              </p:nvSpPr>
              <p:spPr>
                <a:xfrm>
                  <a:off x="5604480" y="4263840"/>
                  <a:ext cx="1352880" cy="951480"/>
                </a:xfrm>
                <a:custGeom>
                  <a:rect b="b" l="l" r="r" t="t"/>
                  <a:pathLst>
                    <a:path extrusionOk="0" h="2643" w="3758">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16"/>
                <p:cNvSpPr/>
                <p:nvPr/>
              </p:nvSpPr>
              <p:spPr>
                <a:xfrm>
                  <a:off x="6090120" y="3862800"/>
                  <a:ext cx="450000" cy="73440"/>
                </a:xfrm>
                <a:custGeom>
                  <a:rect b="b" l="l" r="r" t="t"/>
                  <a:pathLst>
                    <a:path extrusionOk="0" h="204" w="125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49" name="Google Shape;349;p16"/>
                <p:cNvSpPr/>
                <p:nvPr/>
              </p:nvSpPr>
              <p:spPr>
                <a:xfrm>
                  <a:off x="5739120" y="4004280"/>
                  <a:ext cx="145080" cy="147240"/>
                </a:xfrm>
                <a:custGeom>
                  <a:rect b="b" l="l" r="r" t="t"/>
                  <a:pathLst>
                    <a:path extrusionOk="0" h="409" w="403">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50" name="Google Shape;350;p16"/>
                <p:cNvSpPr/>
                <p:nvPr/>
              </p:nvSpPr>
              <p:spPr>
                <a:xfrm>
                  <a:off x="5680080" y="3937680"/>
                  <a:ext cx="1202040" cy="1202400"/>
                </a:xfrm>
                <a:custGeom>
                  <a:rect b="b" l="l" r="r" t="t"/>
                  <a:pathLst>
                    <a:path extrusionOk="0" h="3340" w="3339">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16"/>
                <p:cNvSpPr/>
                <p:nvPr/>
              </p:nvSpPr>
              <p:spPr>
                <a:xfrm>
                  <a:off x="6257520" y="4515840"/>
                  <a:ext cx="46800" cy="46440"/>
                </a:xfrm>
                <a:custGeom>
                  <a:rect b="b" l="l" r="r" t="t"/>
                  <a:pathLst>
                    <a:path extrusionOk="0" h="129" w="13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anchorCtr="1" anchor="ctr" bIns="1425" lIns="90000" spcFirstLastPara="1" rIns="90000" wrap="square" tIns="1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cxnSp>
            <p:nvCxnSpPr>
              <p:cNvPr id="352" name="Google Shape;352;p16"/>
              <p:cNvCxnSpPr/>
              <p:nvPr/>
            </p:nvCxnSpPr>
            <p:spPr>
              <a:xfrm rot="10800000">
                <a:off x="7060875" y="293104"/>
                <a:ext cx="944100" cy="629700"/>
              </a:xfrm>
              <a:prstGeom prst="straightConnector1">
                <a:avLst/>
              </a:prstGeom>
              <a:noFill/>
              <a:ln cap="flat" cmpd="sng" w="9525">
                <a:solidFill>
                  <a:schemeClr val="dk2"/>
                </a:solidFill>
                <a:prstDash val="solid"/>
                <a:round/>
                <a:headEnd len="med" w="med" type="none"/>
                <a:tailEnd len="med" w="med" type="oval"/>
              </a:ln>
            </p:spPr>
          </p:cxnSp>
          <p:cxnSp>
            <p:nvCxnSpPr>
              <p:cNvPr id="353" name="Google Shape;353;p16"/>
              <p:cNvCxnSpPr/>
              <p:nvPr/>
            </p:nvCxnSpPr>
            <p:spPr>
              <a:xfrm>
                <a:off x="8004975" y="915650"/>
                <a:ext cx="930000" cy="14400"/>
              </a:xfrm>
              <a:prstGeom prst="straightConnector1">
                <a:avLst/>
              </a:prstGeom>
              <a:noFill/>
              <a:ln cap="flat" cmpd="sng" w="9525">
                <a:solidFill>
                  <a:schemeClr val="dk2"/>
                </a:solidFill>
                <a:prstDash val="solid"/>
                <a:round/>
                <a:headEnd len="med" w="med" type="none"/>
                <a:tailEnd len="med" w="med" type="oval"/>
              </a:ln>
            </p:spPr>
          </p:cxnSp>
        </p:grpSp>
      </p:grpSp>
      <p:sp>
        <p:nvSpPr>
          <p:cNvPr id="354" name="Google Shape;354;p16"/>
          <p:cNvSpPr txBox="1"/>
          <p:nvPr>
            <p:ph idx="1" type="body"/>
          </p:nvPr>
        </p:nvSpPr>
        <p:spPr>
          <a:xfrm>
            <a:off x="720000" y="1215750"/>
            <a:ext cx="37485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355" name="Google Shape;355;p1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6" name="Google Shape;356;p16"/>
          <p:cNvSpPr txBox="1"/>
          <p:nvPr>
            <p:ph idx="2" type="body"/>
          </p:nvPr>
        </p:nvSpPr>
        <p:spPr>
          <a:xfrm>
            <a:off x="4682275" y="1833025"/>
            <a:ext cx="3748500" cy="2799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Nunito Light"/>
              <a:buChar char="●"/>
              <a:defRPr sz="1400"/>
            </a:lvl1pPr>
            <a:lvl2pPr indent="-317500" lvl="1" marL="914400" rtl="0">
              <a:lnSpc>
                <a:spcPct val="100000"/>
              </a:lnSpc>
              <a:spcBef>
                <a:spcPts val="0"/>
              </a:spcBef>
              <a:spcAft>
                <a:spcPts val="0"/>
              </a:spcAft>
              <a:buSzPts val="1400"/>
              <a:buFont typeface="Kantumruy Pro Medium"/>
              <a:buChar char="○"/>
              <a:defRPr/>
            </a:lvl2pPr>
            <a:lvl3pPr indent="-317500" lvl="2" marL="1371600" rtl="0">
              <a:lnSpc>
                <a:spcPct val="100000"/>
              </a:lnSpc>
              <a:spcBef>
                <a:spcPts val="0"/>
              </a:spcBef>
              <a:spcAft>
                <a:spcPts val="0"/>
              </a:spcAft>
              <a:buSzPts val="1400"/>
              <a:buFont typeface="Kantumruy Pro Medium"/>
              <a:buChar char="■"/>
              <a:defRPr/>
            </a:lvl3pPr>
            <a:lvl4pPr indent="-317500" lvl="3" marL="1828800" rtl="0">
              <a:lnSpc>
                <a:spcPct val="100000"/>
              </a:lnSpc>
              <a:spcBef>
                <a:spcPts val="0"/>
              </a:spcBef>
              <a:spcAft>
                <a:spcPts val="0"/>
              </a:spcAft>
              <a:buSzPts val="1400"/>
              <a:buFont typeface="Kantumruy Pro Medium"/>
              <a:buChar char="●"/>
              <a:defRPr/>
            </a:lvl4pPr>
            <a:lvl5pPr indent="-317500" lvl="4" marL="2286000" rtl="0">
              <a:lnSpc>
                <a:spcPct val="100000"/>
              </a:lnSpc>
              <a:spcBef>
                <a:spcPts val="0"/>
              </a:spcBef>
              <a:spcAft>
                <a:spcPts val="0"/>
              </a:spcAft>
              <a:buSzPts val="1400"/>
              <a:buFont typeface="Kantumruy Pro Medium"/>
              <a:buChar char="○"/>
              <a:defRPr/>
            </a:lvl5pPr>
            <a:lvl6pPr indent="-317500" lvl="5" marL="2743200" rtl="0">
              <a:lnSpc>
                <a:spcPct val="100000"/>
              </a:lnSpc>
              <a:spcBef>
                <a:spcPts val="0"/>
              </a:spcBef>
              <a:spcAft>
                <a:spcPts val="0"/>
              </a:spcAft>
              <a:buSzPts val="1400"/>
              <a:buFont typeface="Kantumruy Pro Medium"/>
              <a:buChar char="■"/>
              <a:defRPr/>
            </a:lvl6pPr>
            <a:lvl7pPr indent="-317500" lvl="6" marL="3200400" rtl="0">
              <a:lnSpc>
                <a:spcPct val="100000"/>
              </a:lnSpc>
              <a:spcBef>
                <a:spcPts val="0"/>
              </a:spcBef>
              <a:spcAft>
                <a:spcPts val="0"/>
              </a:spcAft>
              <a:buSzPts val="1400"/>
              <a:buFont typeface="Kantumruy Pro Medium"/>
              <a:buChar char="●"/>
              <a:defRPr/>
            </a:lvl7pPr>
            <a:lvl8pPr indent="-317500" lvl="7" marL="3657600" rtl="0">
              <a:lnSpc>
                <a:spcPct val="100000"/>
              </a:lnSpc>
              <a:spcBef>
                <a:spcPts val="0"/>
              </a:spcBef>
              <a:spcAft>
                <a:spcPts val="0"/>
              </a:spcAft>
              <a:buSzPts val="1400"/>
              <a:buFont typeface="Kantumruy Pro Medium"/>
              <a:buChar char="○"/>
              <a:defRPr/>
            </a:lvl8pPr>
            <a:lvl9pPr indent="-317500" lvl="8" marL="4114800" rtl="0">
              <a:lnSpc>
                <a:spcPct val="100000"/>
              </a:lnSpc>
              <a:spcBef>
                <a:spcPts val="0"/>
              </a:spcBef>
              <a:spcAft>
                <a:spcPts val="0"/>
              </a:spcAft>
              <a:buSzPts val="1400"/>
              <a:buFont typeface="Kantumruy Pro Medium"/>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57" name="Shape 357"/>
        <p:cNvGrpSpPr/>
        <p:nvPr/>
      </p:nvGrpSpPr>
      <p:grpSpPr>
        <a:xfrm>
          <a:off x="0" y="0"/>
          <a:ext cx="0" cy="0"/>
          <a:chOff x="0" y="0"/>
          <a:chExt cx="0" cy="0"/>
        </a:xfrm>
      </p:grpSpPr>
      <p:grpSp>
        <p:nvGrpSpPr>
          <p:cNvPr id="358" name="Google Shape;358;p17"/>
          <p:cNvGrpSpPr/>
          <p:nvPr/>
        </p:nvGrpSpPr>
        <p:grpSpPr>
          <a:xfrm>
            <a:off x="1346955" y="-2600674"/>
            <a:ext cx="10262280" cy="9365474"/>
            <a:chOff x="1346955" y="-2600674"/>
            <a:chExt cx="10262280" cy="9365474"/>
          </a:xfrm>
        </p:grpSpPr>
        <p:pic>
          <p:nvPicPr>
            <p:cNvPr id="359" name="Google Shape;359;p17"/>
            <p:cNvPicPr preferRelativeResize="0"/>
            <p:nvPr/>
          </p:nvPicPr>
          <p:blipFill>
            <a:blip r:embed="rId2">
              <a:alphaModFix/>
            </a:blip>
            <a:stretch>
              <a:fillRect/>
            </a:stretch>
          </p:blipFill>
          <p:spPr>
            <a:xfrm flipH="1" rot="10280618">
              <a:off x="1939725" y="-1910076"/>
              <a:ext cx="9450901" cy="3620251"/>
            </a:xfrm>
            <a:prstGeom prst="rect">
              <a:avLst/>
            </a:prstGeom>
            <a:noFill/>
            <a:ln>
              <a:noFill/>
            </a:ln>
          </p:spPr>
        </p:pic>
        <p:pic>
          <p:nvPicPr>
            <p:cNvPr id="360" name="Google Shape;360;p17"/>
            <p:cNvPicPr preferRelativeResize="0"/>
            <p:nvPr/>
          </p:nvPicPr>
          <p:blipFill>
            <a:blip r:embed="rId3">
              <a:alphaModFix/>
            </a:blip>
            <a:stretch>
              <a:fillRect/>
            </a:stretch>
          </p:blipFill>
          <p:spPr>
            <a:xfrm>
              <a:off x="1346955" y="4367149"/>
              <a:ext cx="2399700" cy="2397651"/>
            </a:xfrm>
            <a:prstGeom prst="rect">
              <a:avLst/>
            </a:prstGeom>
            <a:noFill/>
            <a:ln>
              <a:noFill/>
            </a:ln>
          </p:spPr>
        </p:pic>
        <p:grpSp>
          <p:nvGrpSpPr>
            <p:cNvPr id="361" name="Google Shape;361;p17"/>
            <p:cNvGrpSpPr/>
            <p:nvPr/>
          </p:nvGrpSpPr>
          <p:grpSpPr>
            <a:xfrm>
              <a:off x="7969773" y="4139591"/>
              <a:ext cx="1510220" cy="1509818"/>
              <a:chOff x="5604480" y="3862800"/>
              <a:chExt cx="1352880" cy="1352520"/>
            </a:xfrm>
          </p:grpSpPr>
          <p:sp>
            <p:nvSpPr>
              <p:cNvPr id="362" name="Google Shape;362;p17"/>
              <p:cNvSpPr/>
              <p:nvPr/>
            </p:nvSpPr>
            <p:spPr>
              <a:xfrm>
                <a:off x="5810040" y="4077000"/>
                <a:ext cx="942120" cy="933120"/>
              </a:xfrm>
              <a:custGeom>
                <a:rect b="b" l="l" r="r" t="t"/>
                <a:pathLst>
                  <a:path extrusionOk="0" h="2592" w="2617">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17"/>
              <p:cNvSpPr/>
              <p:nvPr/>
            </p:nvSpPr>
            <p:spPr>
              <a:xfrm>
                <a:off x="6140880" y="4068000"/>
                <a:ext cx="331920" cy="128520"/>
              </a:xfrm>
              <a:custGeom>
                <a:rect b="b" l="l" r="r" t="t"/>
                <a:pathLst>
                  <a:path extrusionOk="0" h="357" w="922">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4" name="Google Shape;364;p17"/>
              <p:cNvSpPr/>
              <p:nvPr/>
            </p:nvSpPr>
            <p:spPr>
              <a:xfrm>
                <a:off x="5604480" y="4263840"/>
                <a:ext cx="1352880" cy="951480"/>
              </a:xfrm>
              <a:custGeom>
                <a:rect b="b" l="l" r="r" t="t"/>
                <a:pathLst>
                  <a:path extrusionOk="0" h="2643" w="3758">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5" name="Google Shape;365;p17"/>
              <p:cNvSpPr/>
              <p:nvPr/>
            </p:nvSpPr>
            <p:spPr>
              <a:xfrm>
                <a:off x="6090120" y="3862800"/>
                <a:ext cx="450000" cy="73440"/>
              </a:xfrm>
              <a:custGeom>
                <a:rect b="b" l="l" r="r" t="t"/>
                <a:pathLst>
                  <a:path extrusionOk="0" h="204" w="125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66" name="Google Shape;366;p17"/>
              <p:cNvSpPr/>
              <p:nvPr/>
            </p:nvSpPr>
            <p:spPr>
              <a:xfrm>
                <a:off x="5739120" y="4004280"/>
                <a:ext cx="145080" cy="147240"/>
              </a:xfrm>
              <a:custGeom>
                <a:rect b="b" l="l" r="r" t="t"/>
                <a:pathLst>
                  <a:path extrusionOk="0" h="409" w="403">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67" name="Google Shape;367;p17"/>
              <p:cNvSpPr/>
              <p:nvPr/>
            </p:nvSpPr>
            <p:spPr>
              <a:xfrm>
                <a:off x="5680080" y="3937680"/>
                <a:ext cx="1202040" cy="1202400"/>
              </a:xfrm>
              <a:custGeom>
                <a:rect b="b" l="l" r="r" t="t"/>
                <a:pathLst>
                  <a:path extrusionOk="0" h="3340" w="3339">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17"/>
              <p:cNvSpPr/>
              <p:nvPr/>
            </p:nvSpPr>
            <p:spPr>
              <a:xfrm>
                <a:off x="6257520" y="4515840"/>
                <a:ext cx="46800" cy="46440"/>
              </a:xfrm>
              <a:custGeom>
                <a:rect b="b" l="l" r="r" t="t"/>
                <a:pathLst>
                  <a:path extrusionOk="0" h="129" w="13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anchorCtr="1" anchor="ctr" bIns="1425" lIns="90000" spcFirstLastPara="1" rIns="90000" wrap="square" tIns="1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
        <p:nvSpPr>
          <p:cNvPr id="369" name="Google Shape;369;p17"/>
          <p:cNvSpPr txBox="1"/>
          <p:nvPr>
            <p:ph idx="1" type="subTitle"/>
          </p:nvPr>
        </p:nvSpPr>
        <p:spPr>
          <a:xfrm>
            <a:off x="720000" y="2055925"/>
            <a:ext cx="2265600" cy="18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0" name="Google Shape;370;p17"/>
          <p:cNvSpPr txBox="1"/>
          <p:nvPr>
            <p:ph idx="2" type="subTitle"/>
          </p:nvPr>
        </p:nvSpPr>
        <p:spPr>
          <a:xfrm>
            <a:off x="3439197" y="2055925"/>
            <a:ext cx="2265600" cy="18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1" name="Google Shape;371;p17"/>
          <p:cNvSpPr txBox="1"/>
          <p:nvPr>
            <p:ph idx="3" type="subTitle"/>
          </p:nvPr>
        </p:nvSpPr>
        <p:spPr>
          <a:xfrm>
            <a:off x="6158400" y="2055925"/>
            <a:ext cx="2265600" cy="18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2" name="Google Shape;372;p17"/>
          <p:cNvSpPr txBox="1"/>
          <p:nvPr>
            <p:ph idx="4" type="subTitle"/>
          </p:nvPr>
        </p:nvSpPr>
        <p:spPr>
          <a:xfrm>
            <a:off x="720000" y="1667475"/>
            <a:ext cx="2265600" cy="46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73" name="Google Shape;373;p17"/>
          <p:cNvSpPr txBox="1"/>
          <p:nvPr>
            <p:ph idx="5" type="subTitle"/>
          </p:nvPr>
        </p:nvSpPr>
        <p:spPr>
          <a:xfrm>
            <a:off x="3439201" y="1667475"/>
            <a:ext cx="2265600" cy="46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74" name="Google Shape;374;p17"/>
          <p:cNvSpPr txBox="1"/>
          <p:nvPr>
            <p:ph idx="6" type="subTitle"/>
          </p:nvPr>
        </p:nvSpPr>
        <p:spPr>
          <a:xfrm>
            <a:off x="6158401" y="1667475"/>
            <a:ext cx="2265600" cy="46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75" name="Google Shape;375;p17"/>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76" name="Shape 376"/>
        <p:cNvGrpSpPr/>
        <p:nvPr/>
      </p:nvGrpSpPr>
      <p:grpSpPr>
        <a:xfrm>
          <a:off x="0" y="0"/>
          <a:ext cx="0" cy="0"/>
          <a:chOff x="0" y="0"/>
          <a:chExt cx="0" cy="0"/>
        </a:xfrm>
      </p:grpSpPr>
      <p:grpSp>
        <p:nvGrpSpPr>
          <p:cNvPr id="377" name="Google Shape;377;p18"/>
          <p:cNvGrpSpPr/>
          <p:nvPr/>
        </p:nvGrpSpPr>
        <p:grpSpPr>
          <a:xfrm>
            <a:off x="-1987125" y="-3879188"/>
            <a:ext cx="13631819" cy="8776940"/>
            <a:chOff x="-1987125" y="-3879188"/>
            <a:chExt cx="13631819" cy="8776940"/>
          </a:xfrm>
        </p:grpSpPr>
        <p:pic>
          <p:nvPicPr>
            <p:cNvPr id="378" name="Google Shape;378;p18"/>
            <p:cNvPicPr preferRelativeResize="0"/>
            <p:nvPr/>
          </p:nvPicPr>
          <p:blipFill>
            <a:blip r:embed="rId2">
              <a:alphaModFix/>
            </a:blip>
            <a:stretch>
              <a:fillRect/>
            </a:stretch>
          </p:blipFill>
          <p:spPr>
            <a:xfrm rot="-9000001">
              <a:off x="1921821" y="-1758975"/>
              <a:ext cx="9450901" cy="3620249"/>
            </a:xfrm>
            <a:prstGeom prst="rect">
              <a:avLst/>
            </a:prstGeom>
            <a:noFill/>
            <a:ln>
              <a:noFill/>
            </a:ln>
          </p:spPr>
        </p:pic>
        <p:grpSp>
          <p:nvGrpSpPr>
            <p:cNvPr id="379" name="Google Shape;379;p18"/>
            <p:cNvGrpSpPr/>
            <p:nvPr/>
          </p:nvGrpSpPr>
          <p:grpSpPr>
            <a:xfrm>
              <a:off x="4337098" y="4832591"/>
              <a:ext cx="469800" cy="65160"/>
              <a:chOff x="9146520" y="317880"/>
              <a:chExt cx="469800" cy="65160"/>
            </a:xfrm>
          </p:grpSpPr>
          <p:sp>
            <p:nvSpPr>
              <p:cNvPr id="380" name="Google Shape;380;p18"/>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1" name="Google Shape;381;p18"/>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2" name="Google Shape;382;p18"/>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383" name="Google Shape;383;p18"/>
            <p:cNvPicPr preferRelativeResize="0"/>
            <p:nvPr/>
          </p:nvPicPr>
          <p:blipFill>
            <a:blip r:embed="rId3">
              <a:alphaModFix/>
            </a:blip>
            <a:stretch>
              <a:fillRect/>
            </a:stretch>
          </p:blipFill>
          <p:spPr>
            <a:xfrm>
              <a:off x="-1987125" y="1689624"/>
              <a:ext cx="2399700" cy="2397651"/>
            </a:xfrm>
            <a:prstGeom prst="rect">
              <a:avLst/>
            </a:prstGeom>
            <a:noFill/>
            <a:ln>
              <a:noFill/>
            </a:ln>
          </p:spPr>
        </p:pic>
      </p:grpSp>
      <p:grpSp>
        <p:nvGrpSpPr>
          <p:cNvPr id="384" name="Google Shape;384;p18"/>
          <p:cNvGrpSpPr/>
          <p:nvPr/>
        </p:nvGrpSpPr>
        <p:grpSpPr>
          <a:xfrm rot="-5400233">
            <a:off x="8050937" y="232595"/>
            <a:ext cx="1460926" cy="1453021"/>
            <a:chOff x="7550280" y="205025"/>
            <a:chExt cx="989720" cy="984365"/>
          </a:xfrm>
        </p:grpSpPr>
        <p:grpSp>
          <p:nvGrpSpPr>
            <p:cNvPr id="385" name="Google Shape;385;p18"/>
            <p:cNvGrpSpPr/>
            <p:nvPr/>
          </p:nvGrpSpPr>
          <p:grpSpPr>
            <a:xfrm>
              <a:off x="7550280" y="241510"/>
              <a:ext cx="948240" cy="947880"/>
              <a:chOff x="3374280" y="221760"/>
              <a:chExt cx="948240" cy="947880"/>
            </a:xfrm>
          </p:grpSpPr>
          <p:sp>
            <p:nvSpPr>
              <p:cNvPr id="386" name="Google Shape;386;p18"/>
              <p:cNvSpPr/>
              <p:nvPr/>
            </p:nvSpPr>
            <p:spPr>
              <a:xfrm>
                <a:off x="3448440" y="295560"/>
                <a:ext cx="500760" cy="520200"/>
              </a:xfrm>
              <a:custGeom>
                <a:rect b="b" l="l" r="r" t="t"/>
                <a:pathLst>
                  <a:path extrusionOk="0" h="1445" w="1391">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87" name="Google Shape;387;p18"/>
              <p:cNvSpPr/>
              <p:nvPr/>
            </p:nvSpPr>
            <p:spPr>
              <a:xfrm>
                <a:off x="3374280" y="221760"/>
                <a:ext cx="948240" cy="947880"/>
              </a:xfrm>
              <a:custGeom>
                <a:rect b="b" l="l" r="r" t="t"/>
                <a:pathLst>
                  <a:path extrusionOk="0" h="2633" w="2634">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8" name="Google Shape;388;p18"/>
              <p:cNvSpPr/>
              <p:nvPr/>
            </p:nvSpPr>
            <p:spPr>
              <a:xfrm>
                <a:off x="3615120" y="462240"/>
                <a:ext cx="466560" cy="466560"/>
              </a:xfrm>
              <a:custGeom>
                <a:rect b="b" l="l" r="r" t="t"/>
                <a:pathLst>
                  <a:path extrusionOk="0" h="1296" w="1296">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89" name="Google Shape;389;p18"/>
              <p:cNvSpPr/>
              <p:nvPr/>
            </p:nvSpPr>
            <p:spPr>
              <a:xfrm>
                <a:off x="3639240" y="483480"/>
                <a:ext cx="609120" cy="612000"/>
              </a:xfrm>
              <a:custGeom>
                <a:rect b="b" l="l" r="r" t="t"/>
                <a:pathLst>
                  <a:path extrusionOk="0" h="1700" w="1692">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0" name="Google Shape;390;p18"/>
              <p:cNvSpPr/>
              <p:nvPr/>
            </p:nvSpPr>
            <p:spPr>
              <a:xfrm>
                <a:off x="3488605" y="718043"/>
                <a:ext cx="319680" cy="314640"/>
              </a:xfrm>
              <a:custGeom>
                <a:rect b="b" l="l" r="r" t="t"/>
                <a:pathLst>
                  <a:path extrusionOk="0" h="874" w="888">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cxnSp>
          <p:nvCxnSpPr>
            <p:cNvPr id="391" name="Google Shape;391;p18"/>
            <p:cNvCxnSpPr/>
            <p:nvPr/>
          </p:nvCxnSpPr>
          <p:spPr>
            <a:xfrm flipH="1" rot="10800000">
              <a:off x="8023400" y="205025"/>
              <a:ext cx="516600" cy="516600"/>
            </a:xfrm>
            <a:prstGeom prst="straightConnector1">
              <a:avLst/>
            </a:prstGeom>
            <a:noFill/>
            <a:ln cap="flat" cmpd="sng" w="9525">
              <a:solidFill>
                <a:schemeClr val="dk2"/>
              </a:solidFill>
              <a:prstDash val="solid"/>
              <a:round/>
              <a:headEnd len="med" w="med" type="none"/>
              <a:tailEnd len="med" w="med" type="oval"/>
            </a:ln>
          </p:spPr>
        </p:cxnSp>
      </p:grpSp>
      <p:sp>
        <p:nvSpPr>
          <p:cNvPr id="392" name="Google Shape;392;p18"/>
          <p:cNvSpPr txBox="1"/>
          <p:nvPr>
            <p:ph idx="1" type="subTitle"/>
          </p:nvPr>
        </p:nvSpPr>
        <p:spPr>
          <a:xfrm>
            <a:off x="720000" y="1757850"/>
            <a:ext cx="3779400" cy="108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3" name="Google Shape;393;p18"/>
          <p:cNvSpPr txBox="1"/>
          <p:nvPr>
            <p:ph idx="2" type="subTitle"/>
          </p:nvPr>
        </p:nvSpPr>
        <p:spPr>
          <a:xfrm>
            <a:off x="4644503" y="1757850"/>
            <a:ext cx="3779400" cy="108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4" name="Google Shape;394;p18"/>
          <p:cNvSpPr txBox="1"/>
          <p:nvPr>
            <p:ph idx="3" type="subTitle"/>
          </p:nvPr>
        </p:nvSpPr>
        <p:spPr>
          <a:xfrm>
            <a:off x="720000" y="3418425"/>
            <a:ext cx="3779400" cy="108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5" name="Google Shape;395;p18"/>
          <p:cNvSpPr txBox="1"/>
          <p:nvPr>
            <p:ph idx="4" type="subTitle"/>
          </p:nvPr>
        </p:nvSpPr>
        <p:spPr>
          <a:xfrm>
            <a:off x="4644503" y="3418425"/>
            <a:ext cx="3779400" cy="108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6" name="Google Shape;396;p18"/>
          <p:cNvSpPr txBox="1"/>
          <p:nvPr>
            <p:ph idx="5" type="subTitle"/>
          </p:nvPr>
        </p:nvSpPr>
        <p:spPr>
          <a:xfrm>
            <a:off x="720001" y="1372850"/>
            <a:ext cx="3779400" cy="46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97" name="Google Shape;397;p18"/>
          <p:cNvSpPr txBox="1"/>
          <p:nvPr>
            <p:ph idx="6" type="subTitle"/>
          </p:nvPr>
        </p:nvSpPr>
        <p:spPr>
          <a:xfrm>
            <a:off x="720001" y="3033397"/>
            <a:ext cx="3779400" cy="46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98" name="Google Shape;398;p18"/>
          <p:cNvSpPr txBox="1"/>
          <p:nvPr>
            <p:ph idx="7" type="subTitle"/>
          </p:nvPr>
        </p:nvSpPr>
        <p:spPr>
          <a:xfrm>
            <a:off x="4644475" y="1372850"/>
            <a:ext cx="3779400" cy="46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99" name="Google Shape;399;p18"/>
          <p:cNvSpPr txBox="1"/>
          <p:nvPr>
            <p:ph idx="8" type="subTitle"/>
          </p:nvPr>
        </p:nvSpPr>
        <p:spPr>
          <a:xfrm>
            <a:off x="4644475" y="3033397"/>
            <a:ext cx="3779400" cy="46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00" name="Google Shape;400;p18"/>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01" name="Shape 401"/>
        <p:cNvGrpSpPr/>
        <p:nvPr/>
      </p:nvGrpSpPr>
      <p:grpSpPr>
        <a:xfrm>
          <a:off x="0" y="0"/>
          <a:ext cx="0" cy="0"/>
          <a:chOff x="0" y="0"/>
          <a:chExt cx="0" cy="0"/>
        </a:xfrm>
      </p:grpSpPr>
      <p:grpSp>
        <p:nvGrpSpPr>
          <p:cNvPr id="402" name="Google Shape;402;p19"/>
          <p:cNvGrpSpPr/>
          <p:nvPr/>
        </p:nvGrpSpPr>
        <p:grpSpPr>
          <a:xfrm>
            <a:off x="719998" y="-1463200"/>
            <a:ext cx="12150254" cy="8227999"/>
            <a:chOff x="719998" y="-1463200"/>
            <a:chExt cx="12150254" cy="8227999"/>
          </a:xfrm>
        </p:grpSpPr>
        <p:pic>
          <p:nvPicPr>
            <p:cNvPr id="403" name="Google Shape;403;p19"/>
            <p:cNvPicPr preferRelativeResize="0"/>
            <p:nvPr/>
          </p:nvPicPr>
          <p:blipFill>
            <a:blip r:embed="rId2">
              <a:alphaModFix/>
            </a:blip>
            <a:stretch>
              <a:fillRect/>
            </a:stretch>
          </p:blipFill>
          <p:spPr>
            <a:xfrm flipH="1">
              <a:off x="2842098" y="-1463200"/>
              <a:ext cx="10028154" cy="3839300"/>
            </a:xfrm>
            <a:prstGeom prst="rect">
              <a:avLst/>
            </a:prstGeom>
            <a:noFill/>
            <a:ln>
              <a:noFill/>
            </a:ln>
          </p:spPr>
        </p:pic>
        <p:grpSp>
          <p:nvGrpSpPr>
            <p:cNvPr id="404" name="Google Shape;404;p19"/>
            <p:cNvGrpSpPr/>
            <p:nvPr/>
          </p:nvGrpSpPr>
          <p:grpSpPr>
            <a:xfrm>
              <a:off x="719998" y="4832591"/>
              <a:ext cx="469800" cy="65160"/>
              <a:chOff x="9146520" y="317880"/>
              <a:chExt cx="469800" cy="65160"/>
            </a:xfrm>
          </p:grpSpPr>
          <p:sp>
            <p:nvSpPr>
              <p:cNvPr id="405" name="Google Shape;405;p19"/>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6" name="Google Shape;406;p19"/>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7" name="Google Shape;407;p19"/>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408" name="Google Shape;408;p19"/>
            <p:cNvPicPr preferRelativeResize="0"/>
            <p:nvPr/>
          </p:nvPicPr>
          <p:blipFill>
            <a:blip r:embed="rId3">
              <a:alphaModFix/>
            </a:blip>
            <a:stretch>
              <a:fillRect/>
            </a:stretch>
          </p:blipFill>
          <p:spPr>
            <a:xfrm>
              <a:off x="7807955" y="4367149"/>
              <a:ext cx="2399700" cy="2397651"/>
            </a:xfrm>
            <a:prstGeom prst="rect">
              <a:avLst/>
            </a:prstGeom>
            <a:noFill/>
            <a:ln>
              <a:noFill/>
            </a:ln>
          </p:spPr>
        </p:pic>
      </p:grpSp>
      <p:sp>
        <p:nvSpPr>
          <p:cNvPr id="409" name="Google Shape;409;p19"/>
          <p:cNvSpPr txBox="1"/>
          <p:nvPr>
            <p:ph idx="1" type="subTitle"/>
          </p:nvPr>
        </p:nvSpPr>
        <p:spPr>
          <a:xfrm>
            <a:off x="720000" y="1758586"/>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0" name="Google Shape;410;p19"/>
          <p:cNvSpPr txBox="1"/>
          <p:nvPr>
            <p:ph idx="2" type="subTitle"/>
          </p:nvPr>
        </p:nvSpPr>
        <p:spPr>
          <a:xfrm>
            <a:off x="3455250" y="1758586"/>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1" name="Google Shape;411;p19"/>
          <p:cNvSpPr txBox="1"/>
          <p:nvPr>
            <p:ph idx="3" type="subTitle"/>
          </p:nvPr>
        </p:nvSpPr>
        <p:spPr>
          <a:xfrm>
            <a:off x="720000" y="3422157"/>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2" name="Google Shape;412;p19"/>
          <p:cNvSpPr txBox="1"/>
          <p:nvPr>
            <p:ph idx="4" type="subTitle"/>
          </p:nvPr>
        </p:nvSpPr>
        <p:spPr>
          <a:xfrm>
            <a:off x="3455250" y="3422157"/>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3" name="Google Shape;413;p19"/>
          <p:cNvSpPr txBox="1"/>
          <p:nvPr>
            <p:ph idx="5" type="subTitle"/>
          </p:nvPr>
        </p:nvSpPr>
        <p:spPr>
          <a:xfrm>
            <a:off x="6190500" y="1758586"/>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4" name="Google Shape;414;p19"/>
          <p:cNvSpPr txBox="1"/>
          <p:nvPr>
            <p:ph idx="6" type="subTitle"/>
          </p:nvPr>
        </p:nvSpPr>
        <p:spPr>
          <a:xfrm>
            <a:off x="6190500" y="3422157"/>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5" name="Google Shape;415;p19"/>
          <p:cNvSpPr txBox="1"/>
          <p:nvPr>
            <p:ph idx="7" type="subTitle"/>
          </p:nvPr>
        </p:nvSpPr>
        <p:spPr>
          <a:xfrm>
            <a:off x="720000" y="1464602"/>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16" name="Google Shape;416;p19"/>
          <p:cNvSpPr txBox="1"/>
          <p:nvPr>
            <p:ph idx="8" type="subTitle"/>
          </p:nvPr>
        </p:nvSpPr>
        <p:spPr>
          <a:xfrm>
            <a:off x="3455250" y="1464602"/>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17" name="Google Shape;417;p19"/>
          <p:cNvSpPr txBox="1"/>
          <p:nvPr>
            <p:ph idx="9" type="subTitle"/>
          </p:nvPr>
        </p:nvSpPr>
        <p:spPr>
          <a:xfrm>
            <a:off x="6190500" y="1464602"/>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18" name="Google Shape;418;p19"/>
          <p:cNvSpPr txBox="1"/>
          <p:nvPr>
            <p:ph idx="13" type="subTitle"/>
          </p:nvPr>
        </p:nvSpPr>
        <p:spPr>
          <a:xfrm>
            <a:off x="720000" y="3124956"/>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19" name="Google Shape;419;p19"/>
          <p:cNvSpPr txBox="1"/>
          <p:nvPr>
            <p:ph idx="14" type="subTitle"/>
          </p:nvPr>
        </p:nvSpPr>
        <p:spPr>
          <a:xfrm>
            <a:off x="3455250" y="3124960"/>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20" name="Google Shape;420;p19"/>
          <p:cNvSpPr txBox="1"/>
          <p:nvPr>
            <p:ph idx="15" type="subTitle"/>
          </p:nvPr>
        </p:nvSpPr>
        <p:spPr>
          <a:xfrm>
            <a:off x="6190500" y="3124960"/>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21" name="Google Shape;421;p19"/>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422" name="Shape 422"/>
        <p:cNvGrpSpPr/>
        <p:nvPr/>
      </p:nvGrpSpPr>
      <p:grpSpPr>
        <a:xfrm>
          <a:off x="0" y="0"/>
          <a:ext cx="0" cy="0"/>
          <a:chOff x="0" y="0"/>
          <a:chExt cx="0" cy="0"/>
        </a:xfrm>
      </p:grpSpPr>
      <p:grpSp>
        <p:nvGrpSpPr>
          <p:cNvPr id="423" name="Google Shape;423;p20"/>
          <p:cNvGrpSpPr/>
          <p:nvPr/>
        </p:nvGrpSpPr>
        <p:grpSpPr>
          <a:xfrm>
            <a:off x="-1141586" y="-235475"/>
            <a:ext cx="11188636" cy="6686186"/>
            <a:chOff x="-1141586" y="-235475"/>
            <a:chExt cx="11188636" cy="6686186"/>
          </a:xfrm>
        </p:grpSpPr>
        <p:pic>
          <p:nvPicPr>
            <p:cNvPr id="424" name="Google Shape;424;p20"/>
            <p:cNvPicPr preferRelativeResize="0"/>
            <p:nvPr/>
          </p:nvPicPr>
          <p:blipFill>
            <a:blip r:embed="rId2">
              <a:alphaModFix/>
            </a:blip>
            <a:stretch>
              <a:fillRect/>
            </a:stretch>
          </p:blipFill>
          <p:spPr>
            <a:xfrm flipH="1" rot="10800000">
              <a:off x="6475500" y="-235475"/>
              <a:ext cx="3571551" cy="5447200"/>
            </a:xfrm>
            <a:prstGeom prst="rect">
              <a:avLst/>
            </a:prstGeom>
            <a:noFill/>
            <a:ln>
              <a:noFill/>
            </a:ln>
          </p:spPr>
        </p:pic>
        <p:grpSp>
          <p:nvGrpSpPr>
            <p:cNvPr id="425" name="Google Shape;425;p20"/>
            <p:cNvGrpSpPr/>
            <p:nvPr/>
          </p:nvGrpSpPr>
          <p:grpSpPr>
            <a:xfrm>
              <a:off x="742273" y="270966"/>
              <a:ext cx="469800" cy="65160"/>
              <a:chOff x="9146520" y="317880"/>
              <a:chExt cx="469800" cy="65160"/>
            </a:xfrm>
          </p:grpSpPr>
          <p:sp>
            <p:nvSpPr>
              <p:cNvPr id="426" name="Google Shape;426;p20"/>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7" name="Google Shape;427;p20"/>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8" name="Google Shape;428;p20"/>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429" name="Google Shape;429;p20"/>
            <p:cNvPicPr preferRelativeResize="0"/>
            <p:nvPr/>
          </p:nvPicPr>
          <p:blipFill>
            <a:blip r:embed="rId3">
              <a:alphaModFix/>
            </a:blip>
            <a:stretch>
              <a:fillRect/>
            </a:stretch>
          </p:blipFill>
          <p:spPr>
            <a:xfrm>
              <a:off x="-1141586" y="4053060"/>
              <a:ext cx="2399700" cy="2397651"/>
            </a:xfrm>
            <a:prstGeom prst="rect">
              <a:avLst/>
            </a:prstGeom>
            <a:noFill/>
            <a:ln>
              <a:noFill/>
            </a:ln>
          </p:spPr>
        </p:pic>
      </p:grpSp>
      <p:grpSp>
        <p:nvGrpSpPr>
          <p:cNvPr id="430" name="Google Shape;430;p20"/>
          <p:cNvGrpSpPr/>
          <p:nvPr/>
        </p:nvGrpSpPr>
        <p:grpSpPr>
          <a:xfrm rot="-5400000">
            <a:off x="7837611" y="273645"/>
            <a:ext cx="989720" cy="984365"/>
            <a:chOff x="7550280" y="205025"/>
            <a:chExt cx="989720" cy="984365"/>
          </a:xfrm>
        </p:grpSpPr>
        <p:grpSp>
          <p:nvGrpSpPr>
            <p:cNvPr id="431" name="Google Shape;431;p20"/>
            <p:cNvGrpSpPr/>
            <p:nvPr/>
          </p:nvGrpSpPr>
          <p:grpSpPr>
            <a:xfrm>
              <a:off x="7550280" y="241510"/>
              <a:ext cx="948240" cy="947880"/>
              <a:chOff x="3374280" y="221760"/>
              <a:chExt cx="948240" cy="947880"/>
            </a:xfrm>
          </p:grpSpPr>
          <p:sp>
            <p:nvSpPr>
              <p:cNvPr id="432" name="Google Shape;432;p20"/>
              <p:cNvSpPr/>
              <p:nvPr/>
            </p:nvSpPr>
            <p:spPr>
              <a:xfrm>
                <a:off x="3448440" y="295560"/>
                <a:ext cx="500760" cy="520200"/>
              </a:xfrm>
              <a:custGeom>
                <a:rect b="b" l="l" r="r" t="t"/>
                <a:pathLst>
                  <a:path extrusionOk="0" h="1445" w="1391">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3" name="Google Shape;433;p20"/>
              <p:cNvSpPr/>
              <p:nvPr/>
            </p:nvSpPr>
            <p:spPr>
              <a:xfrm>
                <a:off x="3374280" y="221760"/>
                <a:ext cx="948240" cy="947880"/>
              </a:xfrm>
              <a:custGeom>
                <a:rect b="b" l="l" r="r" t="t"/>
                <a:pathLst>
                  <a:path extrusionOk="0" h="2633" w="2634">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4" name="Google Shape;434;p20"/>
              <p:cNvSpPr/>
              <p:nvPr/>
            </p:nvSpPr>
            <p:spPr>
              <a:xfrm>
                <a:off x="3615120" y="462240"/>
                <a:ext cx="466560" cy="466560"/>
              </a:xfrm>
              <a:custGeom>
                <a:rect b="b" l="l" r="r" t="t"/>
                <a:pathLst>
                  <a:path extrusionOk="0" h="1296" w="1296">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5" name="Google Shape;435;p20"/>
              <p:cNvSpPr/>
              <p:nvPr/>
            </p:nvSpPr>
            <p:spPr>
              <a:xfrm>
                <a:off x="3639240" y="483480"/>
                <a:ext cx="609120" cy="612000"/>
              </a:xfrm>
              <a:custGeom>
                <a:rect b="b" l="l" r="r" t="t"/>
                <a:pathLst>
                  <a:path extrusionOk="0" h="1700" w="1692">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6" name="Google Shape;436;p20"/>
              <p:cNvSpPr/>
              <p:nvPr/>
            </p:nvSpPr>
            <p:spPr>
              <a:xfrm>
                <a:off x="3488605" y="718043"/>
                <a:ext cx="319680" cy="314640"/>
              </a:xfrm>
              <a:custGeom>
                <a:rect b="b" l="l" r="r" t="t"/>
                <a:pathLst>
                  <a:path extrusionOk="0" h="874" w="888">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cxnSp>
          <p:nvCxnSpPr>
            <p:cNvPr id="437" name="Google Shape;437;p20"/>
            <p:cNvCxnSpPr/>
            <p:nvPr/>
          </p:nvCxnSpPr>
          <p:spPr>
            <a:xfrm flipH="1" rot="10800000">
              <a:off x="8023400" y="205025"/>
              <a:ext cx="516600" cy="516600"/>
            </a:xfrm>
            <a:prstGeom prst="straightConnector1">
              <a:avLst/>
            </a:prstGeom>
            <a:noFill/>
            <a:ln cap="flat" cmpd="sng" w="9525">
              <a:solidFill>
                <a:schemeClr val="dk2"/>
              </a:solidFill>
              <a:prstDash val="solid"/>
              <a:round/>
              <a:headEnd len="med" w="med" type="none"/>
              <a:tailEnd len="med" w="med" type="oval"/>
            </a:ln>
          </p:spPr>
        </p:cxnSp>
      </p:grpSp>
      <p:sp>
        <p:nvSpPr>
          <p:cNvPr id="438" name="Google Shape;438;p20"/>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grpSp>
        <p:nvGrpSpPr>
          <p:cNvPr id="115" name="Google Shape;115;p3"/>
          <p:cNvGrpSpPr/>
          <p:nvPr/>
        </p:nvGrpSpPr>
        <p:grpSpPr>
          <a:xfrm>
            <a:off x="-236002" y="-1778325"/>
            <a:ext cx="11057449" cy="8446200"/>
            <a:chOff x="-236002" y="-1778325"/>
            <a:chExt cx="11057449" cy="8446200"/>
          </a:xfrm>
        </p:grpSpPr>
        <p:pic>
          <p:nvPicPr>
            <p:cNvPr id="116" name="Google Shape;116;p3"/>
            <p:cNvPicPr preferRelativeResize="0"/>
            <p:nvPr/>
          </p:nvPicPr>
          <p:blipFill>
            <a:blip r:embed="rId2">
              <a:alphaModFix/>
            </a:blip>
            <a:stretch>
              <a:fillRect/>
            </a:stretch>
          </p:blipFill>
          <p:spPr>
            <a:xfrm>
              <a:off x="793294" y="-1778325"/>
              <a:ext cx="10028154" cy="3839300"/>
            </a:xfrm>
            <a:prstGeom prst="rect">
              <a:avLst/>
            </a:prstGeom>
            <a:noFill/>
            <a:ln>
              <a:noFill/>
            </a:ln>
          </p:spPr>
        </p:pic>
        <p:pic>
          <p:nvPicPr>
            <p:cNvPr id="117" name="Google Shape;117;p3"/>
            <p:cNvPicPr preferRelativeResize="0"/>
            <p:nvPr/>
          </p:nvPicPr>
          <p:blipFill>
            <a:blip r:embed="rId3">
              <a:alphaModFix/>
            </a:blip>
            <a:stretch>
              <a:fillRect/>
            </a:stretch>
          </p:blipFill>
          <p:spPr>
            <a:xfrm flipH="1">
              <a:off x="-236002" y="3047625"/>
              <a:ext cx="9450898" cy="3620250"/>
            </a:xfrm>
            <a:prstGeom prst="rect">
              <a:avLst/>
            </a:prstGeom>
            <a:noFill/>
            <a:ln>
              <a:noFill/>
            </a:ln>
          </p:spPr>
        </p:pic>
      </p:grpSp>
      <p:grpSp>
        <p:nvGrpSpPr>
          <p:cNvPr id="118" name="Google Shape;118;p3"/>
          <p:cNvGrpSpPr/>
          <p:nvPr/>
        </p:nvGrpSpPr>
        <p:grpSpPr>
          <a:xfrm rot="5400000">
            <a:off x="8228452" y="1435562"/>
            <a:ext cx="469800" cy="65160"/>
            <a:chOff x="9146520" y="317880"/>
            <a:chExt cx="469800" cy="65160"/>
          </a:xfrm>
        </p:grpSpPr>
        <p:sp>
          <p:nvSpPr>
            <p:cNvPr id="119" name="Google Shape;119;p3"/>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3"/>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 name="Google Shape;121;p3"/>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22" name="Google Shape;122;p3"/>
          <p:cNvSpPr txBox="1"/>
          <p:nvPr>
            <p:ph type="title"/>
          </p:nvPr>
        </p:nvSpPr>
        <p:spPr>
          <a:xfrm>
            <a:off x="5058775" y="2831700"/>
            <a:ext cx="3372000" cy="14283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3" name="Google Shape;123;p3"/>
          <p:cNvSpPr txBox="1"/>
          <p:nvPr>
            <p:ph hasCustomPrompt="1" idx="2" type="title"/>
          </p:nvPr>
        </p:nvSpPr>
        <p:spPr>
          <a:xfrm>
            <a:off x="6956275" y="883500"/>
            <a:ext cx="1474500" cy="1093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4" name="Google Shape;124;p3"/>
          <p:cNvSpPr/>
          <p:nvPr>
            <p:ph idx="3" type="pic"/>
          </p:nvPr>
        </p:nvSpPr>
        <p:spPr>
          <a:xfrm>
            <a:off x="0" y="0"/>
            <a:ext cx="4124700" cy="51435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439" name="Shape 439"/>
        <p:cNvGrpSpPr/>
        <p:nvPr/>
      </p:nvGrpSpPr>
      <p:grpSpPr>
        <a:xfrm>
          <a:off x="0" y="0"/>
          <a:ext cx="0" cy="0"/>
          <a:chOff x="0" y="0"/>
          <a:chExt cx="0" cy="0"/>
        </a:xfrm>
      </p:grpSpPr>
      <p:grpSp>
        <p:nvGrpSpPr>
          <p:cNvPr id="440" name="Google Shape;440;p21"/>
          <p:cNvGrpSpPr/>
          <p:nvPr/>
        </p:nvGrpSpPr>
        <p:grpSpPr>
          <a:xfrm>
            <a:off x="287475" y="-1295775"/>
            <a:ext cx="13048576" cy="5899776"/>
            <a:chOff x="287475" y="-1295775"/>
            <a:chExt cx="13048576" cy="5899776"/>
          </a:xfrm>
        </p:grpSpPr>
        <p:pic>
          <p:nvPicPr>
            <p:cNvPr id="441" name="Google Shape;441;p21"/>
            <p:cNvPicPr preferRelativeResize="0"/>
            <p:nvPr/>
          </p:nvPicPr>
          <p:blipFill>
            <a:blip r:embed="rId2">
              <a:alphaModFix/>
            </a:blip>
            <a:stretch>
              <a:fillRect/>
            </a:stretch>
          </p:blipFill>
          <p:spPr>
            <a:xfrm flipH="1" rot="10800000">
              <a:off x="3885148" y="-1295775"/>
              <a:ext cx="9450902" cy="3620248"/>
            </a:xfrm>
            <a:prstGeom prst="rect">
              <a:avLst/>
            </a:prstGeom>
            <a:noFill/>
            <a:ln>
              <a:noFill/>
            </a:ln>
          </p:spPr>
        </p:pic>
        <p:grpSp>
          <p:nvGrpSpPr>
            <p:cNvPr id="442" name="Google Shape;442;p21"/>
            <p:cNvGrpSpPr/>
            <p:nvPr/>
          </p:nvGrpSpPr>
          <p:grpSpPr>
            <a:xfrm rot="5400000">
              <a:off x="85155" y="4336521"/>
              <a:ext cx="469800" cy="65160"/>
              <a:chOff x="9146520" y="317880"/>
              <a:chExt cx="469800" cy="65160"/>
            </a:xfrm>
          </p:grpSpPr>
          <p:sp>
            <p:nvSpPr>
              <p:cNvPr id="443" name="Google Shape;443;p21"/>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21"/>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21"/>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446" name="Google Shape;446;p21"/>
          <p:cNvGrpSpPr/>
          <p:nvPr/>
        </p:nvGrpSpPr>
        <p:grpSpPr>
          <a:xfrm rot="10800000">
            <a:off x="7441551" y="-94486"/>
            <a:ext cx="1874100" cy="1490216"/>
            <a:chOff x="7060875" y="171998"/>
            <a:chExt cx="1874100" cy="1490216"/>
          </a:xfrm>
        </p:grpSpPr>
        <p:grpSp>
          <p:nvGrpSpPr>
            <p:cNvPr id="447" name="Google Shape;447;p21"/>
            <p:cNvGrpSpPr/>
            <p:nvPr/>
          </p:nvGrpSpPr>
          <p:grpSpPr>
            <a:xfrm rot="8999923">
              <a:off x="7445771" y="371715"/>
              <a:ext cx="1091191" cy="1090783"/>
              <a:chOff x="5604480" y="3862800"/>
              <a:chExt cx="1352880" cy="1352520"/>
            </a:xfrm>
          </p:grpSpPr>
          <p:sp>
            <p:nvSpPr>
              <p:cNvPr id="448" name="Google Shape;448;p21"/>
              <p:cNvSpPr/>
              <p:nvPr/>
            </p:nvSpPr>
            <p:spPr>
              <a:xfrm>
                <a:off x="5810040" y="4077000"/>
                <a:ext cx="942120" cy="933120"/>
              </a:xfrm>
              <a:custGeom>
                <a:rect b="b" l="l" r="r" t="t"/>
                <a:pathLst>
                  <a:path extrusionOk="0" h="2592" w="2617">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21"/>
              <p:cNvSpPr/>
              <p:nvPr/>
            </p:nvSpPr>
            <p:spPr>
              <a:xfrm>
                <a:off x="6140880" y="4068000"/>
                <a:ext cx="331920" cy="128520"/>
              </a:xfrm>
              <a:custGeom>
                <a:rect b="b" l="l" r="r" t="t"/>
                <a:pathLst>
                  <a:path extrusionOk="0" h="357" w="922">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0" name="Google Shape;450;p21"/>
              <p:cNvSpPr/>
              <p:nvPr/>
            </p:nvSpPr>
            <p:spPr>
              <a:xfrm>
                <a:off x="5604480" y="4263840"/>
                <a:ext cx="1352880" cy="951480"/>
              </a:xfrm>
              <a:custGeom>
                <a:rect b="b" l="l" r="r" t="t"/>
                <a:pathLst>
                  <a:path extrusionOk="0" h="2643" w="3758">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1" name="Google Shape;451;p21"/>
              <p:cNvSpPr/>
              <p:nvPr/>
            </p:nvSpPr>
            <p:spPr>
              <a:xfrm>
                <a:off x="6090120" y="3862800"/>
                <a:ext cx="450000" cy="73440"/>
              </a:xfrm>
              <a:custGeom>
                <a:rect b="b" l="l" r="r" t="t"/>
                <a:pathLst>
                  <a:path extrusionOk="0" h="204" w="125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52" name="Google Shape;452;p21"/>
              <p:cNvSpPr/>
              <p:nvPr/>
            </p:nvSpPr>
            <p:spPr>
              <a:xfrm>
                <a:off x="5739120" y="4004280"/>
                <a:ext cx="145080" cy="147240"/>
              </a:xfrm>
              <a:custGeom>
                <a:rect b="b" l="l" r="r" t="t"/>
                <a:pathLst>
                  <a:path extrusionOk="0" h="409" w="403">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53" name="Google Shape;453;p21"/>
              <p:cNvSpPr/>
              <p:nvPr/>
            </p:nvSpPr>
            <p:spPr>
              <a:xfrm>
                <a:off x="5680080" y="3937680"/>
                <a:ext cx="1202040" cy="1202400"/>
              </a:xfrm>
              <a:custGeom>
                <a:rect b="b" l="l" r="r" t="t"/>
                <a:pathLst>
                  <a:path extrusionOk="0" h="3340" w="3339">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4" name="Google Shape;454;p21"/>
              <p:cNvSpPr/>
              <p:nvPr/>
            </p:nvSpPr>
            <p:spPr>
              <a:xfrm>
                <a:off x="6257520" y="4515840"/>
                <a:ext cx="46800" cy="46440"/>
              </a:xfrm>
              <a:custGeom>
                <a:rect b="b" l="l" r="r" t="t"/>
                <a:pathLst>
                  <a:path extrusionOk="0" h="129" w="13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anchorCtr="1" anchor="ctr" bIns="1425" lIns="90000" spcFirstLastPara="1" rIns="90000" wrap="square" tIns="1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cxnSp>
          <p:nvCxnSpPr>
            <p:cNvPr id="455" name="Google Shape;455;p21"/>
            <p:cNvCxnSpPr/>
            <p:nvPr/>
          </p:nvCxnSpPr>
          <p:spPr>
            <a:xfrm rot="10800000">
              <a:off x="7060875" y="293104"/>
              <a:ext cx="944100" cy="629700"/>
            </a:xfrm>
            <a:prstGeom prst="straightConnector1">
              <a:avLst/>
            </a:prstGeom>
            <a:noFill/>
            <a:ln cap="flat" cmpd="sng" w="9525">
              <a:solidFill>
                <a:schemeClr val="dk2"/>
              </a:solidFill>
              <a:prstDash val="solid"/>
              <a:round/>
              <a:headEnd len="med" w="med" type="none"/>
              <a:tailEnd len="med" w="med" type="oval"/>
            </a:ln>
          </p:spPr>
        </p:cxnSp>
        <p:cxnSp>
          <p:nvCxnSpPr>
            <p:cNvPr id="456" name="Google Shape;456;p21"/>
            <p:cNvCxnSpPr/>
            <p:nvPr/>
          </p:nvCxnSpPr>
          <p:spPr>
            <a:xfrm>
              <a:off x="8004975" y="915650"/>
              <a:ext cx="930000" cy="14400"/>
            </a:xfrm>
            <a:prstGeom prst="straightConnector1">
              <a:avLst/>
            </a:prstGeom>
            <a:noFill/>
            <a:ln cap="flat" cmpd="sng" w="9525">
              <a:solidFill>
                <a:schemeClr val="dk2"/>
              </a:solidFill>
              <a:prstDash val="solid"/>
              <a:round/>
              <a:headEnd len="med" w="med" type="none"/>
              <a:tailEnd len="med" w="med" type="oval"/>
            </a:ln>
          </p:spPr>
        </p:cxnSp>
      </p:grpSp>
      <p:sp>
        <p:nvSpPr>
          <p:cNvPr id="457" name="Google Shape;457;p21"/>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458" name="Shape 458"/>
        <p:cNvGrpSpPr/>
        <p:nvPr/>
      </p:nvGrpSpPr>
      <p:grpSpPr>
        <a:xfrm>
          <a:off x="0" y="0"/>
          <a:ext cx="0" cy="0"/>
          <a:chOff x="0" y="0"/>
          <a:chExt cx="0" cy="0"/>
        </a:xfrm>
      </p:grpSpPr>
      <p:grpSp>
        <p:nvGrpSpPr>
          <p:cNvPr id="459" name="Google Shape;459;p22"/>
          <p:cNvGrpSpPr/>
          <p:nvPr/>
        </p:nvGrpSpPr>
        <p:grpSpPr>
          <a:xfrm>
            <a:off x="-1316261" y="-2295874"/>
            <a:ext cx="14525696" cy="8906411"/>
            <a:chOff x="-1316261" y="-2295874"/>
            <a:chExt cx="14525696" cy="8906411"/>
          </a:xfrm>
        </p:grpSpPr>
        <p:pic>
          <p:nvPicPr>
            <p:cNvPr id="460" name="Google Shape;460;p22"/>
            <p:cNvPicPr preferRelativeResize="0"/>
            <p:nvPr/>
          </p:nvPicPr>
          <p:blipFill>
            <a:blip r:embed="rId2">
              <a:alphaModFix/>
            </a:blip>
            <a:stretch>
              <a:fillRect/>
            </a:stretch>
          </p:blipFill>
          <p:spPr>
            <a:xfrm flipH="1" rot="10280618">
              <a:off x="3539925" y="-1605276"/>
              <a:ext cx="9450901" cy="3620251"/>
            </a:xfrm>
            <a:prstGeom prst="rect">
              <a:avLst/>
            </a:prstGeom>
            <a:noFill/>
            <a:ln>
              <a:noFill/>
            </a:ln>
          </p:spPr>
        </p:pic>
        <p:pic>
          <p:nvPicPr>
            <p:cNvPr id="461" name="Google Shape;461;p22"/>
            <p:cNvPicPr preferRelativeResize="0"/>
            <p:nvPr/>
          </p:nvPicPr>
          <p:blipFill>
            <a:blip r:embed="rId3">
              <a:alphaModFix/>
            </a:blip>
            <a:stretch>
              <a:fillRect/>
            </a:stretch>
          </p:blipFill>
          <p:spPr>
            <a:xfrm>
              <a:off x="-1316261" y="4212885"/>
              <a:ext cx="2399700" cy="2397651"/>
            </a:xfrm>
            <a:prstGeom prst="rect">
              <a:avLst/>
            </a:prstGeom>
            <a:noFill/>
            <a:ln>
              <a:noFill/>
            </a:ln>
          </p:spPr>
        </p:pic>
        <p:grpSp>
          <p:nvGrpSpPr>
            <p:cNvPr id="462" name="Google Shape;462;p22"/>
            <p:cNvGrpSpPr/>
            <p:nvPr/>
          </p:nvGrpSpPr>
          <p:grpSpPr>
            <a:xfrm rot="-5400000">
              <a:off x="8535142" y="4336509"/>
              <a:ext cx="469800" cy="65160"/>
              <a:chOff x="9146520" y="317880"/>
              <a:chExt cx="469800" cy="65160"/>
            </a:xfrm>
          </p:grpSpPr>
          <p:sp>
            <p:nvSpPr>
              <p:cNvPr id="463" name="Google Shape;463;p22"/>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4" name="Google Shape;464;p22"/>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5" name="Google Shape;465;p22"/>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466" name="Google Shape;466;p22"/>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3">
    <p:spTree>
      <p:nvGrpSpPr>
        <p:cNvPr id="467" name="Shape 467"/>
        <p:cNvGrpSpPr/>
        <p:nvPr/>
      </p:nvGrpSpPr>
      <p:grpSpPr>
        <a:xfrm>
          <a:off x="0" y="0"/>
          <a:ext cx="0" cy="0"/>
          <a:chOff x="0" y="0"/>
          <a:chExt cx="0" cy="0"/>
        </a:xfrm>
      </p:grpSpPr>
      <p:grpSp>
        <p:nvGrpSpPr>
          <p:cNvPr id="468" name="Google Shape;468;p23"/>
          <p:cNvGrpSpPr/>
          <p:nvPr/>
        </p:nvGrpSpPr>
        <p:grpSpPr>
          <a:xfrm>
            <a:off x="322422" y="-151850"/>
            <a:ext cx="9626153" cy="5447200"/>
            <a:chOff x="322422" y="-151850"/>
            <a:chExt cx="9626153" cy="5447200"/>
          </a:xfrm>
        </p:grpSpPr>
        <p:pic>
          <p:nvPicPr>
            <p:cNvPr id="469" name="Google Shape;469;p23"/>
            <p:cNvPicPr preferRelativeResize="0"/>
            <p:nvPr/>
          </p:nvPicPr>
          <p:blipFill>
            <a:blip r:embed="rId2">
              <a:alphaModFix/>
            </a:blip>
            <a:stretch>
              <a:fillRect/>
            </a:stretch>
          </p:blipFill>
          <p:spPr>
            <a:xfrm flipH="1" rot="10800000">
              <a:off x="6377025" y="-151850"/>
              <a:ext cx="3571551" cy="5447200"/>
            </a:xfrm>
            <a:prstGeom prst="rect">
              <a:avLst/>
            </a:prstGeom>
            <a:noFill/>
            <a:ln>
              <a:noFill/>
            </a:ln>
          </p:spPr>
        </p:pic>
        <p:grpSp>
          <p:nvGrpSpPr>
            <p:cNvPr id="470" name="Google Shape;470;p23"/>
            <p:cNvGrpSpPr/>
            <p:nvPr/>
          </p:nvGrpSpPr>
          <p:grpSpPr>
            <a:xfrm rot="5400000">
              <a:off x="120102" y="2877747"/>
              <a:ext cx="469800" cy="65160"/>
              <a:chOff x="9146520" y="317880"/>
              <a:chExt cx="469800" cy="65160"/>
            </a:xfrm>
          </p:grpSpPr>
          <p:sp>
            <p:nvSpPr>
              <p:cNvPr id="471" name="Google Shape;471;p23"/>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23"/>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3" name="Google Shape;473;p23"/>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474" name="Google Shape;474;p23"/>
          <p:cNvGrpSpPr/>
          <p:nvPr/>
        </p:nvGrpSpPr>
        <p:grpSpPr>
          <a:xfrm>
            <a:off x="7550280" y="205025"/>
            <a:ext cx="989720" cy="984365"/>
            <a:chOff x="7550280" y="205025"/>
            <a:chExt cx="989720" cy="984365"/>
          </a:xfrm>
        </p:grpSpPr>
        <p:grpSp>
          <p:nvGrpSpPr>
            <p:cNvPr id="475" name="Google Shape;475;p23"/>
            <p:cNvGrpSpPr/>
            <p:nvPr/>
          </p:nvGrpSpPr>
          <p:grpSpPr>
            <a:xfrm>
              <a:off x="7550280" y="241510"/>
              <a:ext cx="948240" cy="947880"/>
              <a:chOff x="3374280" y="221760"/>
              <a:chExt cx="948240" cy="947880"/>
            </a:xfrm>
          </p:grpSpPr>
          <p:sp>
            <p:nvSpPr>
              <p:cNvPr id="476" name="Google Shape;476;p23"/>
              <p:cNvSpPr/>
              <p:nvPr/>
            </p:nvSpPr>
            <p:spPr>
              <a:xfrm>
                <a:off x="3448440" y="295560"/>
                <a:ext cx="500760" cy="520200"/>
              </a:xfrm>
              <a:custGeom>
                <a:rect b="b" l="l" r="r" t="t"/>
                <a:pathLst>
                  <a:path extrusionOk="0" h="1445" w="1391">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77" name="Google Shape;477;p23"/>
              <p:cNvSpPr/>
              <p:nvPr/>
            </p:nvSpPr>
            <p:spPr>
              <a:xfrm>
                <a:off x="3374280" y="221760"/>
                <a:ext cx="948240" cy="947880"/>
              </a:xfrm>
              <a:custGeom>
                <a:rect b="b" l="l" r="r" t="t"/>
                <a:pathLst>
                  <a:path extrusionOk="0" h="2633" w="2634">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8" name="Google Shape;478;p23"/>
              <p:cNvSpPr/>
              <p:nvPr/>
            </p:nvSpPr>
            <p:spPr>
              <a:xfrm>
                <a:off x="3615120" y="462240"/>
                <a:ext cx="466560" cy="466560"/>
              </a:xfrm>
              <a:custGeom>
                <a:rect b="b" l="l" r="r" t="t"/>
                <a:pathLst>
                  <a:path extrusionOk="0" h="1296" w="1296">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79" name="Google Shape;479;p23"/>
              <p:cNvSpPr/>
              <p:nvPr/>
            </p:nvSpPr>
            <p:spPr>
              <a:xfrm>
                <a:off x="3639240" y="483480"/>
                <a:ext cx="609120" cy="612000"/>
              </a:xfrm>
              <a:custGeom>
                <a:rect b="b" l="l" r="r" t="t"/>
                <a:pathLst>
                  <a:path extrusionOk="0" h="1700" w="1692">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23"/>
              <p:cNvSpPr/>
              <p:nvPr/>
            </p:nvSpPr>
            <p:spPr>
              <a:xfrm>
                <a:off x="3488605" y="718043"/>
                <a:ext cx="319680" cy="314640"/>
              </a:xfrm>
              <a:custGeom>
                <a:rect b="b" l="l" r="r" t="t"/>
                <a:pathLst>
                  <a:path extrusionOk="0" h="874" w="888">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cxnSp>
          <p:nvCxnSpPr>
            <p:cNvPr id="481" name="Google Shape;481;p23"/>
            <p:cNvCxnSpPr/>
            <p:nvPr/>
          </p:nvCxnSpPr>
          <p:spPr>
            <a:xfrm flipH="1" rot="10800000">
              <a:off x="8023400" y="205025"/>
              <a:ext cx="516600" cy="516600"/>
            </a:xfrm>
            <a:prstGeom prst="straightConnector1">
              <a:avLst/>
            </a:prstGeom>
            <a:noFill/>
            <a:ln cap="flat" cmpd="sng" w="9525">
              <a:solidFill>
                <a:schemeClr val="dk2"/>
              </a:solidFill>
              <a:prstDash val="solid"/>
              <a:round/>
              <a:headEnd len="med" w="med" type="none"/>
              <a:tailEnd len="med" w="med" type="oval"/>
            </a:ln>
          </p:spPr>
        </p:cxnSp>
      </p:grpSp>
      <p:sp>
        <p:nvSpPr>
          <p:cNvPr id="482" name="Google Shape;482;p23"/>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4">
    <p:spTree>
      <p:nvGrpSpPr>
        <p:cNvPr id="483" name="Shape 483"/>
        <p:cNvGrpSpPr/>
        <p:nvPr/>
      </p:nvGrpSpPr>
      <p:grpSpPr>
        <a:xfrm>
          <a:off x="0" y="0"/>
          <a:ext cx="0" cy="0"/>
          <a:chOff x="0" y="0"/>
          <a:chExt cx="0" cy="0"/>
        </a:xfrm>
      </p:grpSpPr>
      <p:grpSp>
        <p:nvGrpSpPr>
          <p:cNvPr id="484" name="Google Shape;484;p24"/>
          <p:cNvGrpSpPr/>
          <p:nvPr/>
        </p:nvGrpSpPr>
        <p:grpSpPr>
          <a:xfrm>
            <a:off x="-1163861" y="-1782402"/>
            <a:ext cx="14090934" cy="8929700"/>
            <a:chOff x="-1163861" y="-1782402"/>
            <a:chExt cx="14090934" cy="8929700"/>
          </a:xfrm>
        </p:grpSpPr>
        <p:pic>
          <p:nvPicPr>
            <p:cNvPr id="485" name="Google Shape;485;p24"/>
            <p:cNvPicPr preferRelativeResize="0"/>
            <p:nvPr/>
          </p:nvPicPr>
          <p:blipFill>
            <a:blip r:embed="rId2">
              <a:alphaModFix/>
            </a:blip>
            <a:stretch>
              <a:fillRect/>
            </a:stretch>
          </p:blipFill>
          <p:spPr>
            <a:xfrm flipH="1">
              <a:off x="2434570" y="-1782402"/>
              <a:ext cx="10028154" cy="3839300"/>
            </a:xfrm>
            <a:prstGeom prst="rect">
              <a:avLst/>
            </a:prstGeom>
            <a:noFill/>
            <a:ln>
              <a:noFill/>
            </a:ln>
          </p:spPr>
        </p:pic>
        <p:pic>
          <p:nvPicPr>
            <p:cNvPr id="486" name="Google Shape;486;p24"/>
            <p:cNvPicPr preferRelativeResize="0"/>
            <p:nvPr/>
          </p:nvPicPr>
          <p:blipFill>
            <a:blip r:embed="rId2">
              <a:alphaModFix/>
            </a:blip>
            <a:stretch>
              <a:fillRect/>
            </a:stretch>
          </p:blipFill>
          <p:spPr>
            <a:xfrm rot="10800000">
              <a:off x="2898920" y="3307998"/>
              <a:ext cx="10028154" cy="3839300"/>
            </a:xfrm>
            <a:prstGeom prst="rect">
              <a:avLst/>
            </a:prstGeom>
            <a:noFill/>
            <a:ln>
              <a:noFill/>
            </a:ln>
          </p:spPr>
        </p:pic>
        <p:pic>
          <p:nvPicPr>
            <p:cNvPr id="487" name="Google Shape;487;p24"/>
            <p:cNvPicPr preferRelativeResize="0"/>
            <p:nvPr/>
          </p:nvPicPr>
          <p:blipFill>
            <a:blip r:embed="rId3">
              <a:alphaModFix/>
            </a:blip>
            <a:stretch>
              <a:fillRect/>
            </a:stretch>
          </p:blipFill>
          <p:spPr>
            <a:xfrm>
              <a:off x="-1163861" y="4060485"/>
              <a:ext cx="2399700" cy="2397651"/>
            </a:xfrm>
            <a:prstGeom prst="rect">
              <a:avLst/>
            </a:prstGeom>
            <a:noFill/>
            <a:ln>
              <a:noFill/>
            </a:ln>
          </p:spPr>
        </p:pic>
      </p:grpSp>
      <p:grpSp>
        <p:nvGrpSpPr>
          <p:cNvPr id="488" name="Google Shape;488;p24"/>
          <p:cNvGrpSpPr/>
          <p:nvPr/>
        </p:nvGrpSpPr>
        <p:grpSpPr>
          <a:xfrm rot="-8999956">
            <a:off x="7343838" y="-465616"/>
            <a:ext cx="2394776" cy="2096681"/>
            <a:chOff x="6734210" y="-694116"/>
            <a:chExt cx="2394828" cy="2096727"/>
          </a:xfrm>
        </p:grpSpPr>
        <p:grpSp>
          <p:nvGrpSpPr>
            <p:cNvPr id="489" name="Google Shape;489;p24"/>
            <p:cNvGrpSpPr/>
            <p:nvPr/>
          </p:nvGrpSpPr>
          <p:grpSpPr>
            <a:xfrm rot="1918338">
              <a:off x="6882874" y="-226960"/>
              <a:ext cx="2097501" cy="1162415"/>
              <a:chOff x="4231800" y="869400"/>
              <a:chExt cx="2285280" cy="1266480"/>
            </a:xfrm>
          </p:grpSpPr>
          <p:sp>
            <p:nvSpPr>
              <p:cNvPr id="490" name="Google Shape;490;p24"/>
              <p:cNvSpPr/>
              <p:nvPr/>
            </p:nvSpPr>
            <p:spPr>
              <a:xfrm>
                <a:off x="4301280" y="1719720"/>
                <a:ext cx="158040" cy="158040"/>
              </a:xfrm>
              <a:custGeom>
                <a:rect b="b" l="l" r="r" t="t"/>
                <a:pathLst>
                  <a:path extrusionOk="0" h="439" w="439">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24"/>
              <p:cNvSpPr/>
              <p:nvPr/>
            </p:nvSpPr>
            <p:spPr>
              <a:xfrm>
                <a:off x="4301280" y="1127160"/>
                <a:ext cx="158040" cy="158040"/>
              </a:xfrm>
              <a:custGeom>
                <a:rect b="b" l="l" r="r" t="t"/>
                <a:pathLst>
                  <a:path extrusionOk="0" h="439" w="439">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24"/>
              <p:cNvSpPr/>
              <p:nvPr/>
            </p:nvSpPr>
            <p:spPr>
              <a:xfrm>
                <a:off x="5786280" y="1947960"/>
                <a:ext cx="140760" cy="187920"/>
              </a:xfrm>
              <a:custGeom>
                <a:rect b="b" l="l" r="r" t="t"/>
                <a:pathLst>
                  <a:path extrusionOk="0" h="522" w="391">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24"/>
              <p:cNvSpPr/>
              <p:nvPr/>
            </p:nvSpPr>
            <p:spPr>
              <a:xfrm>
                <a:off x="5786280" y="869400"/>
                <a:ext cx="140760" cy="187920"/>
              </a:xfrm>
              <a:custGeom>
                <a:rect b="b" l="l" r="r" t="t"/>
                <a:pathLst>
                  <a:path extrusionOk="0" h="522" w="391">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24"/>
              <p:cNvSpPr/>
              <p:nvPr/>
            </p:nvSpPr>
            <p:spPr>
              <a:xfrm>
                <a:off x="6213240" y="1121760"/>
                <a:ext cx="196920" cy="156600"/>
              </a:xfrm>
              <a:custGeom>
                <a:rect b="b" l="l" r="r" t="t"/>
                <a:pathLst>
                  <a:path extrusionOk="0" h="435" w="547">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5" name="Google Shape;495;p24"/>
              <p:cNvSpPr/>
              <p:nvPr/>
            </p:nvSpPr>
            <p:spPr>
              <a:xfrm>
                <a:off x="6213240" y="1726560"/>
                <a:ext cx="196920" cy="156960"/>
              </a:xfrm>
              <a:custGeom>
                <a:rect b="b" l="l" r="r" t="t"/>
                <a:pathLst>
                  <a:path extrusionOk="0" h="436" w="547">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6" name="Google Shape;496;p24"/>
              <p:cNvSpPr/>
              <p:nvPr/>
            </p:nvSpPr>
            <p:spPr>
              <a:xfrm>
                <a:off x="6423480" y="1396440"/>
                <a:ext cx="51120" cy="212040"/>
              </a:xfrm>
              <a:custGeom>
                <a:rect b="b" l="l" r="r" t="t"/>
                <a:pathLst>
                  <a:path extrusionOk="0" h="589" w="142">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7" name="Google Shape;497;p24"/>
              <p:cNvSpPr/>
              <p:nvPr/>
            </p:nvSpPr>
            <p:spPr>
              <a:xfrm>
                <a:off x="5976720" y="1364040"/>
                <a:ext cx="437760" cy="277200"/>
              </a:xfrm>
              <a:custGeom>
                <a:rect b="b" l="l" r="r" t="t"/>
                <a:pathLst>
                  <a:path extrusionOk="0" h="770" w="1216">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8" name="Google Shape;498;p24"/>
              <p:cNvSpPr/>
              <p:nvPr/>
            </p:nvSpPr>
            <p:spPr>
              <a:xfrm>
                <a:off x="4660920" y="1137600"/>
                <a:ext cx="1010520" cy="116280"/>
              </a:xfrm>
              <a:custGeom>
                <a:rect b="b" l="l" r="r" t="t"/>
                <a:pathLst>
                  <a:path extrusionOk="0" h="323" w="2807">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9" name="Google Shape;499;p24"/>
              <p:cNvSpPr/>
              <p:nvPr/>
            </p:nvSpPr>
            <p:spPr>
              <a:xfrm>
                <a:off x="4660920" y="1751400"/>
                <a:ext cx="1010520" cy="115920"/>
              </a:xfrm>
              <a:custGeom>
                <a:rect b="b" l="l" r="r" t="t"/>
                <a:pathLst>
                  <a:path extrusionOk="0" h="322" w="2807">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0" name="Google Shape;500;p24"/>
              <p:cNvSpPr/>
              <p:nvPr/>
            </p:nvSpPr>
            <p:spPr>
              <a:xfrm>
                <a:off x="5585040" y="1137960"/>
                <a:ext cx="389160" cy="729360"/>
              </a:xfrm>
              <a:custGeom>
                <a:rect b="b" l="l" r="r" t="t"/>
                <a:pathLst>
                  <a:path extrusionOk="0" h="2026" w="1081">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1" name="Google Shape;501;p24"/>
              <p:cNvSpPr/>
              <p:nvPr/>
            </p:nvSpPr>
            <p:spPr>
              <a:xfrm>
                <a:off x="4477680" y="1137960"/>
                <a:ext cx="258840" cy="729360"/>
              </a:xfrm>
              <a:custGeom>
                <a:rect b="b" l="l" r="r" t="t"/>
                <a:pathLst>
                  <a:path extrusionOk="0" h="2026" w="719">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2" name="Google Shape;502;p24"/>
              <p:cNvSpPr/>
              <p:nvPr/>
            </p:nvSpPr>
            <p:spPr>
              <a:xfrm>
                <a:off x="4231800" y="1063440"/>
                <a:ext cx="2285280" cy="878040"/>
              </a:xfrm>
              <a:custGeom>
                <a:rect b="b" l="l" r="r" t="t"/>
                <a:pathLst>
                  <a:path extrusionOk="0" h="2439" w="6348">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03" name="Google Shape;503;p24"/>
            <p:cNvGrpSpPr/>
            <p:nvPr/>
          </p:nvGrpSpPr>
          <p:grpSpPr>
            <a:xfrm rot="1918207">
              <a:off x="6947687" y="-191249"/>
              <a:ext cx="1968145" cy="1090727"/>
              <a:chOff x="4231800" y="869400"/>
              <a:chExt cx="2285280" cy="1266480"/>
            </a:xfrm>
          </p:grpSpPr>
          <p:sp>
            <p:nvSpPr>
              <p:cNvPr id="504" name="Google Shape;504;p24"/>
              <p:cNvSpPr/>
              <p:nvPr/>
            </p:nvSpPr>
            <p:spPr>
              <a:xfrm>
                <a:off x="4301280" y="1719720"/>
                <a:ext cx="158040" cy="158040"/>
              </a:xfrm>
              <a:custGeom>
                <a:rect b="b" l="l" r="r" t="t"/>
                <a:pathLst>
                  <a:path extrusionOk="0" h="439" w="439">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24"/>
              <p:cNvSpPr/>
              <p:nvPr/>
            </p:nvSpPr>
            <p:spPr>
              <a:xfrm>
                <a:off x="4301280" y="1127160"/>
                <a:ext cx="158040" cy="158040"/>
              </a:xfrm>
              <a:custGeom>
                <a:rect b="b" l="l" r="r" t="t"/>
                <a:pathLst>
                  <a:path extrusionOk="0" h="439" w="439">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24"/>
              <p:cNvSpPr/>
              <p:nvPr/>
            </p:nvSpPr>
            <p:spPr>
              <a:xfrm>
                <a:off x="5786280" y="1947960"/>
                <a:ext cx="140760" cy="187920"/>
              </a:xfrm>
              <a:custGeom>
                <a:rect b="b" l="l" r="r" t="t"/>
                <a:pathLst>
                  <a:path extrusionOk="0" h="522" w="391">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7" name="Google Shape;507;p24"/>
              <p:cNvSpPr/>
              <p:nvPr/>
            </p:nvSpPr>
            <p:spPr>
              <a:xfrm>
                <a:off x="5786280" y="869400"/>
                <a:ext cx="140760" cy="187920"/>
              </a:xfrm>
              <a:custGeom>
                <a:rect b="b" l="l" r="r" t="t"/>
                <a:pathLst>
                  <a:path extrusionOk="0" h="522" w="391">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8" name="Google Shape;508;p24"/>
              <p:cNvSpPr/>
              <p:nvPr/>
            </p:nvSpPr>
            <p:spPr>
              <a:xfrm>
                <a:off x="6213240" y="1121760"/>
                <a:ext cx="196920" cy="156600"/>
              </a:xfrm>
              <a:custGeom>
                <a:rect b="b" l="l" r="r" t="t"/>
                <a:pathLst>
                  <a:path extrusionOk="0" h="435" w="547">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24"/>
              <p:cNvSpPr/>
              <p:nvPr/>
            </p:nvSpPr>
            <p:spPr>
              <a:xfrm>
                <a:off x="6213240" y="1726560"/>
                <a:ext cx="196920" cy="156960"/>
              </a:xfrm>
              <a:custGeom>
                <a:rect b="b" l="l" r="r" t="t"/>
                <a:pathLst>
                  <a:path extrusionOk="0" h="436" w="547">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24"/>
              <p:cNvSpPr/>
              <p:nvPr/>
            </p:nvSpPr>
            <p:spPr>
              <a:xfrm>
                <a:off x="6423480" y="1396440"/>
                <a:ext cx="51120" cy="212040"/>
              </a:xfrm>
              <a:custGeom>
                <a:rect b="b" l="l" r="r" t="t"/>
                <a:pathLst>
                  <a:path extrusionOk="0" h="589" w="142">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1" name="Google Shape;511;p24"/>
              <p:cNvSpPr/>
              <p:nvPr/>
            </p:nvSpPr>
            <p:spPr>
              <a:xfrm>
                <a:off x="5976720" y="1364040"/>
                <a:ext cx="437760" cy="277200"/>
              </a:xfrm>
              <a:custGeom>
                <a:rect b="b" l="l" r="r" t="t"/>
                <a:pathLst>
                  <a:path extrusionOk="0" h="770" w="1216">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2" name="Google Shape;512;p24"/>
              <p:cNvSpPr/>
              <p:nvPr/>
            </p:nvSpPr>
            <p:spPr>
              <a:xfrm>
                <a:off x="4660920" y="1137600"/>
                <a:ext cx="1010520" cy="116280"/>
              </a:xfrm>
              <a:custGeom>
                <a:rect b="b" l="l" r="r" t="t"/>
                <a:pathLst>
                  <a:path extrusionOk="0" h="323" w="2807">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3" name="Google Shape;513;p24"/>
              <p:cNvSpPr/>
              <p:nvPr/>
            </p:nvSpPr>
            <p:spPr>
              <a:xfrm>
                <a:off x="4660920" y="1751400"/>
                <a:ext cx="1010520" cy="115920"/>
              </a:xfrm>
              <a:custGeom>
                <a:rect b="b" l="l" r="r" t="t"/>
                <a:pathLst>
                  <a:path extrusionOk="0" h="322" w="2807">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24"/>
              <p:cNvSpPr/>
              <p:nvPr/>
            </p:nvSpPr>
            <p:spPr>
              <a:xfrm>
                <a:off x="5585040" y="1137960"/>
                <a:ext cx="389160" cy="729360"/>
              </a:xfrm>
              <a:custGeom>
                <a:rect b="b" l="l" r="r" t="t"/>
                <a:pathLst>
                  <a:path extrusionOk="0" h="2026" w="1081">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24"/>
              <p:cNvSpPr/>
              <p:nvPr/>
            </p:nvSpPr>
            <p:spPr>
              <a:xfrm>
                <a:off x="4477680" y="1137960"/>
                <a:ext cx="258840" cy="729360"/>
              </a:xfrm>
              <a:custGeom>
                <a:rect b="b" l="l" r="r" t="t"/>
                <a:pathLst>
                  <a:path extrusionOk="0" h="2026" w="719">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24"/>
              <p:cNvSpPr/>
              <p:nvPr/>
            </p:nvSpPr>
            <p:spPr>
              <a:xfrm>
                <a:off x="4231800" y="1063440"/>
                <a:ext cx="2285280" cy="878040"/>
              </a:xfrm>
              <a:custGeom>
                <a:rect b="b" l="l" r="r" t="t"/>
                <a:pathLst>
                  <a:path extrusionOk="0" h="2439" w="6348">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17" name="Google Shape;517;p24"/>
            <p:cNvGrpSpPr/>
            <p:nvPr/>
          </p:nvGrpSpPr>
          <p:grpSpPr>
            <a:xfrm rot="1918068">
              <a:off x="6990486" y="-167725"/>
              <a:ext cx="1883241" cy="1043674"/>
              <a:chOff x="4231800" y="869400"/>
              <a:chExt cx="2285280" cy="1266480"/>
            </a:xfrm>
          </p:grpSpPr>
          <p:sp>
            <p:nvSpPr>
              <p:cNvPr id="518" name="Google Shape;518;p24"/>
              <p:cNvSpPr/>
              <p:nvPr/>
            </p:nvSpPr>
            <p:spPr>
              <a:xfrm>
                <a:off x="4301280" y="1719720"/>
                <a:ext cx="158040" cy="158040"/>
              </a:xfrm>
              <a:custGeom>
                <a:rect b="b" l="l" r="r" t="t"/>
                <a:pathLst>
                  <a:path extrusionOk="0" h="439" w="439">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9" name="Google Shape;519;p24"/>
              <p:cNvSpPr/>
              <p:nvPr/>
            </p:nvSpPr>
            <p:spPr>
              <a:xfrm>
                <a:off x="4301280" y="1127160"/>
                <a:ext cx="158040" cy="158040"/>
              </a:xfrm>
              <a:custGeom>
                <a:rect b="b" l="l" r="r" t="t"/>
                <a:pathLst>
                  <a:path extrusionOk="0" h="439" w="439">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0" name="Google Shape;520;p24"/>
              <p:cNvSpPr/>
              <p:nvPr/>
            </p:nvSpPr>
            <p:spPr>
              <a:xfrm>
                <a:off x="5786280" y="1947960"/>
                <a:ext cx="140760" cy="187920"/>
              </a:xfrm>
              <a:custGeom>
                <a:rect b="b" l="l" r="r" t="t"/>
                <a:pathLst>
                  <a:path extrusionOk="0" h="522" w="391">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1" name="Google Shape;521;p24"/>
              <p:cNvSpPr/>
              <p:nvPr/>
            </p:nvSpPr>
            <p:spPr>
              <a:xfrm>
                <a:off x="5786280" y="869400"/>
                <a:ext cx="140760" cy="187920"/>
              </a:xfrm>
              <a:custGeom>
                <a:rect b="b" l="l" r="r" t="t"/>
                <a:pathLst>
                  <a:path extrusionOk="0" h="522" w="391">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2" name="Google Shape;522;p24"/>
              <p:cNvSpPr/>
              <p:nvPr/>
            </p:nvSpPr>
            <p:spPr>
              <a:xfrm>
                <a:off x="6213240" y="1121760"/>
                <a:ext cx="196920" cy="156600"/>
              </a:xfrm>
              <a:custGeom>
                <a:rect b="b" l="l" r="r" t="t"/>
                <a:pathLst>
                  <a:path extrusionOk="0" h="435" w="547">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3" name="Google Shape;523;p24"/>
              <p:cNvSpPr/>
              <p:nvPr/>
            </p:nvSpPr>
            <p:spPr>
              <a:xfrm>
                <a:off x="6213240" y="1726560"/>
                <a:ext cx="196920" cy="156960"/>
              </a:xfrm>
              <a:custGeom>
                <a:rect b="b" l="l" r="r" t="t"/>
                <a:pathLst>
                  <a:path extrusionOk="0" h="436" w="547">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4" name="Google Shape;524;p24"/>
              <p:cNvSpPr/>
              <p:nvPr/>
            </p:nvSpPr>
            <p:spPr>
              <a:xfrm>
                <a:off x="6423480" y="1396440"/>
                <a:ext cx="51120" cy="212040"/>
              </a:xfrm>
              <a:custGeom>
                <a:rect b="b" l="l" r="r" t="t"/>
                <a:pathLst>
                  <a:path extrusionOk="0" h="589" w="142">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5" name="Google Shape;525;p24"/>
              <p:cNvSpPr/>
              <p:nvPr/>
            </p:nvSpPr>
            <p:spPr>
              <a:xfrm>
                <a:off x="5976720" y="1364040"/>
                <a:ext cx="437760" cy="277200"/>
              </a:xfrm>
              <a:custGeom>
                <a:rect b="b" l="l" r="r" t="t"/>
                <a:pathLst>
                  <a:path extrusionOk="0" h="770" w="1216">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6" name="Google Shape;526;p24"/>
              <p:cNvSpPr/>
              <p:nvPr/>
            </p:nvSpPr>
            <p:spPr>
              <a:xfrm>
                <a:off x="4660920" y="1137600"/>
                <a:ext cx="1010520" cy="116280"/>
              </a:xfrm>
              <a:custGeom>
                <a:rect b="b" l="l" r="r" t="t"/>
                <a:pathLst>
                  <a:path extrusionOk="0" h="323" w="2807">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7" name="Google Shape;527;p24"/>
              <p:cNvSpPr/>
              <p:nvPr/>
            </p:nvSpPr>
            <p:spPr>
              <a:xfrm>
                <a:off x="4660920" y="1751400"/>
                <a:ext cx="1010520" cy="115920"/>
              </a:xfrm>
              <a:custGeom>
                <a:rect b="b" l="l" r="r" t="t"/>
                <a:pathLst>
                  <a:path extrusionOk="0" h="322" w="2807">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8" name="Google Shape;528;p24"/>
              <p:cNvSpPr/>
              <p:nvPr/>
            </p:nvSpPr>
            <p:spPr>
              <a:xfrm>
                <a:off x="5585040" y="1137960"/>
                <a:ext cx="389160" cy="729360"/>
              </a:xfrm>
              <a:custGeom>
                <a:rect b="b" l="l" r="r" t="t"/>
                <a:pathLst>
                  <a:path extrusionOk="0" h="2026" w="1081">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9" name="Google Shape;529;p24"/>
              <p:cNvSpPr/>
              <p:nvPr/>
            </p:nvSpPr>
            <p:spPr>
              <a:xfrm>
                <a:off x="4477680" y="1137960"/>
                <a:ext cx="258840" cy="729360"/>
              </a:xfrm>
              <a:custGeom>
                <a:rect b="b" l="l" r="r" t="t"/>
                <a:pathLst>
                  <a:path extrusionOk="0" h="2026" w="719">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24"/>
              <p:cNvSpPr/>
              <p:nvPr/>
            </p:nvSpPr>
            <p:spPr>
              <a:xfrm>
                <a:off x="4231800" y="1063440"/>
                <a:ext cx="2285280" cy="878040"/>
              </a:xfrm>
              <a:custGeom>
                <a:rect b="b" l="l" r="r" t="t"/>
                <a:pathLst>
                  <a:path extrusionOk="0" h="2439" w="6348">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531" name="Google Shape;531;p24"/>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5">
    <p:spTree>
      <p:nvGrpSpPr>
        <p:cNvPr id="532" name="Shape 532"/>
        <p:cNvGrpSpPr/>
        <p:nvPr/>
      </p:nvGrpSpPr>
      <p:grpSpPr>
        <a:xfrm>
          <a:off x="0" y="0"/>
          <a:ext cx="0" cy="0"/>
          <a:chOff x="0" y="0"/>
          <a:chExt cx="0" cy="0"/>
        </a:xfrm>
      </p:grpSpPr>
      <p:grpSp>
        <p:nvGrpSpPr>
          <p:cNvPr id="533" name="Google Shape;533;p25"/>
          <p:cNvGrpSpPr/>
          <p:nvPr/>
        </p:nvGrpSpPr>
        <p:grpSpPr>
          <a:xfrm>
            <a:off x="-1987125" y="-4031588"/>
            <a:ext cx="13631819" cy="8929340"/>
            <a:chOff x="-1987125" y="-4031588"/>
            <a:chExt cx="13631819" cy="8929340"/>
          </a:xfrm>
        </p:grpSpPr>
        <p:pic>
          <p:nvPicPr>
            <p:cNvPr id="534" name="Google Shape;534;p25"/>
            <p:cNvPicPr preferRelativeResize="0"/>
            <p:nvPr/>
          </p:nvPicPr>
          <p:blipFill>
            <a:blip r:embed="rId2">
              <a:alphaModFix/>
            </a:blip>
            <a:stretch>
              <a:fillRect/>
            </a:stretch>
          </p:blipFill>
          <p:spPr>
            <a:xfrm rot="-9000001">
              <a:off x="1921821" y="-1911375"/>
              <a:ext cx="9450901" cy="3620249"/>
            </a:xfrm>
            <a:prstGeom prst="rect">
              <a:avLst/>
            </a:prstGeom>
            <a:noFill/>
            <a:ln>
              <a:noFill/>
            </a:ln>
          </p:spPr>
        </p:pic>
        <p:grpSp>
          <p:nvGrpSpPr>
            <p:cNvPr id="535" name="Google Shape;535;p25"/>
            <p:cNvGrpSpPr/>
            <p:nvPr/>
          </p:nvGrpSpPr>
          <p:grpSpPr>
            <a:xfrm>
              <a:off x="7954198" y="4832591"/>
              <a:ext cx="469800" cy="65160"/>
              <a:chOff x="9146520" y="317880"/>
              <a:chExt cx="469800" cy="65160"/>
            </a:xfrm>
          </p:grpSpPr>
          <p:sp>
            <p:nvSpPr>
              <p:cNvPr id="536" name="Google Shape;536;p25"/>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25"/>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25"/>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539" name="Google Shape;539;p25"/>
            <p:cNvPicPr preferRelativeResize="0"/>
            <p:nvPr/>
          </p:nvPicPr>
          <p:blipFill>
            <a:blip r:embed="rId3">
              <a:alphaModFix/>
            </a:blip>
            <a:stretch>
              <a:fillRect/>
            </a:stretch>
          </p:blipFill>
          <p:spPr>
            <a:xfrm>
              <a:off x="-1987125" y="1689624"/>
              <a:ext cx="2399700" cy="2397651"/>
            </a:xfrm>
            <a:prstGeom prst="rect">
              <a:avLst/>
            </a:prstGeom>
            <a:noFill/>
            <a:ln>
              <a:noFill/>
            </a:ln>
          </p:spPr>
        </p:pic>
      </p:grpSp>
      <p:sp>
        <p:nvSpPr>
          <p:cNvPr id="540" name="Google Shape;540;p25"/>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41" name="Shape 541"/>
        <p:cNvGrpSpPr/>
        <p:nvPr/>
      </p:nvGrpSpPr>
      <p:grpSpPr>
        <a:xfrm>
          <a:off x="0" y="0"/>
          <a:ext cx="0" cy="0"/>
          <a:chOff x="0" y="0"/>
          <a:chExt cx="0" cy="0"/>
        </a:xfrm>
      </p:grpSpPr>
      <p:grpSp>
        <p:nvGrpSpPr>
          <p:cNvPr id="542" name="Google Shape;542;p26"/>
          <p:cNvGrpSpPr/>
          <p:nvPr/>
        </p:nvGrpSpPr>
        <p:grpSpPr>
          <a:xfrm>
            <a:off x="-2753283" y="-2385180"/>
            <a:ext cx="14735147" cy="9909613"/>
            <a:chOff x="-2753283" y="-2385180"/>
            <a:chExt cx="14735147" cy="9909613"/>
          </a:xfrm>
        </p:grpSpPr>
        <p:pic>
          <p:nvPicPr>
            <p:cNvPr id="543" name="Google Shape;543;p26"/>
            <p:cNvPicPr preferRelativeResize="0"/>
            <p:nvPr/>
          </p:nvPicPr>
          <p:blipFill>
            <a:blip r:embed="rId2">
              <a:alphaModFix/>
            </a:blip>
            <a:stretch>
              <a:fillRect/>
            </a:stretch>
          </p:blipFill>
          <p:spPr>
            <a:xfrm flipH="1" rot="900001">
              <a:off x="1627719" y="-1152851"/>
              <a:ext cx="10028154" cy="3839300"/>
            </a:xfrm>
            <a:prstGeom prst="rect">
              <a:avLst/>
            </a:prstGeom>
            <a:noFill/>
            <a:ln>
              <a:noFill/>
            </a:ln>
          </p:spPr>
        </p:pic>
        <p:pic>
          <p:nvPicPr>
            <p:cNvPr id="544" name="Google Shape;544;p26"/>
            <p:cNvPicPr preferRelativeResize="0"/>
            <p:nvPr/>
          </p:nvPicPr>
          <p:blipFill>
            <a:blip r:embed="rId3">
              <a:alphaModFix/>
            </a:blip>
            <a:stretch>
              <a:fillRect/>
            </a:stretch>
          </p:blipFill>
          <p:spPr>
            <a:xfrm flipH="1" rot="900000">
              <a:off x="-2445804" y="2742824"/>
              <a:ext cx="9450900" cy="3620250"/>
            </a:xfrm>
            <a:prstGeom prst="rect">
              <a:avLst/>
            </a:prstGeom>
            <a:noFill/>
            <a:ln>
              <a:noFill/>
            </a:ln>
          </p:spPr>
        </p:pic>
        <p:pic>
          <p:nvPicPr>
            <p:cNvPr id="545" name="Google Shape;545;p26"/>
            <p:cNvPicPr preferRelativeResize="0"/>
            <p:nvPr/>
          </p:nvPicPr>
          <p:blipFill>
            <a:blip r:embed="rId4">
              <a:alphaModFix/>
            </a:blip>
            <a:stretch>
              <a:fillRect/>
            </a:stretch>
          </p:blipFill>
          <p:spPr>
            <a:xfrm>
              <a:off x="8204967" y="3350892"/>
              <a:ext cx="2399700" cy="2397651"/>
            </a:xfrm>
            <a:prstGeom prst="rect">
              <a:avLst/>
            </a:prstGeom>
            <a:noFill/>
            <a:ln>
              <a:noFill/>
            </a:ln>
          </p:spPr>
        </p:pic>
      </p:grpSp>
      <p:sp>
        <p:nvSpPr>
          <p:cNvPr id="546" name="Google Shape;546;p26"/>
          <p:cNvSpPr txBox="1"/>
          <p:nvPr>
            <p:ph hasCustomPrompt="1" type="title"/>
          </p:nvPr>
        </p:nvSpPr>
        <p:spPr>
          <a:xfrm>
            <a:off x="2825688" y="18928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47" name="Google Shape;547;p26"/>
          <p:cNvSpPr txBox="1"/>
          <p:nvPr>
            <p:ph idx="1" type="subTitle"/>
          </p:nvPr>
        </p:nvSpPr>
        <p:spPr>
          <a:xfrm>
            <a:off x="2825688" y="2651810"/>
            <a:ext cx="34926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48" name="Google Shape;548;p26"/>
          <p:cNvSpPr txBox="1"/>
          <p:nvPr>
            <p:ph hasCustomPrompt="1" idx="2" type="title"/>
          </p:nvPr>
        </p:nvSpPr>
        <p:spPr>
          <a:xfrm>
            <a:off x="713225" y="539489"/>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49" name="Google Shape;549;p26"/>
          <p:cNvSpPr txBox="1"/>
          <p:nvPr>
            <p:ph idx="3" type="subTitle"/>
          </p:nvPr>
        </p:nvSpPr>
        <p:spPr>
          <a:xfrm>
            <a:off x="713225" y="1298401"/>
            <a:ext cx="34926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50" name="Google Shape;550;p26"/>
          <p:cNvSpPr txBox="1"/>
          <p:nvPr>
            <p:ph hasCustomPrompt="1" idx="4" type="title"/>
          </p:nvPr>
        </p:nvSpPr>
        <p:spPr>
          <a:xfrm>
            <a:off x="4938163" y="3246275"/>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51" name="Google Shape;551;p26"/>
          <p:cNvSpPr txBox="1"/>
          <p:nvPr>
            <p:ph idx="5" type="subTitle"/>
          </p:nvPr>
        </p:nvSpPr>
        <p:spPr>
          <a:xfrm>
            <a:off x="4938163" y="4005197"/>
            <a:ext cx="34926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552" name="Google Shape;552;p26"/>
          <p:cNvGrpSpPr/>
          <p:nvPr/>
        </p:nvGrpSpPr>
        <p:grpSpPr>
          <a:xfrm>
            <a:off x="-191804" y="-901513"/>
            <a:ext cx="9232773" cy="6590065"/>
            <a:chOff x="-191804" y="-901513"/>
            <a:chExt cx="9232773" cy="6590065"/>
          </a:xfrm>
        </p:grpSpPr>
        <p:grpSp>
          <p:nvGrpSpPr>
            <p:cNvPr id="553" name="Google Shape;553;p26"/>
            <p:cNvGrpSpPr/>
            <p:nvPr/>
          </p:nvGrpSpPr>
          <p:grpSpPr>
            <a:xfrm rot="-899960">
              <a:off x="16905" y="2744580"/>
              <a:ext cx="1213589" cy="1772614"/>
              <a:chOff x="6907836" y="1897435"/>
              <a:chExt cx="1213626" cy="1772667"/>
            </a:xfrm>
          </p:grpSpPr>
          <p:grpSp>
            <p:nvGrpSpPr>
              <p:cNvPr id="554" name="Google Shape;554;p26"/>
              <p:cNvGrpSpPr/>
              <p:nvPr/>
            </p:nvGrpSpPr>
            <p:grpSpPr>
              <a:xfrm>
                <a:off x="6907836" y="1897435"/>
                <a:ext cx="1213626" cy="1772667"/>
                <a:chOff x="2319480" y="2528640"/>
                <a:chExt cx="1413000" cy="2063880"/>
              </a:xfrm>
            </p:grpSpPr>
            <p:sp>
              <p:nvSpPr>
                <p:cNvPr id="555" name="Google Shape;555;p26"/>
                <p:cNvSpPr/>
                <p:nvPr/>
              </p:nvSpPr>
              <p:spPr>
                <a:xfrm>
                  <a:off x="2604600" y="2623320"/>
                  <a:ext cx="131760" cy="141120"/>
                </a:xfrm>
                <a:custGeom>
                  <a:rect b="b" l="l" r="r" t="t"/>
                  <a:pathLst>
                    <a:path extrusionOk="0" h="392" w="366">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6" name="Google Shape;556;p26"/>
                <p:cNvSpPr/>
                <p:nvPr/>
              </p:nvSpPr>
              <p:spPr>
                <a:xfrm>
                  <a:off x="3315960" y="2623320"/>
                  <a:ext cx="131760" cy="141120"/>
                </a:xfrm>
                <a:custGeom>
                  <a:rect b="b" l="l" r="r" t="t"/>
                  <a:pathLst>
                    <a:path extrusionOk="0" h="392" w="366">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7" name="Google Shape;557;p26"/>
                <p:cNvSpPr/>
                <p:nvPr/>
              </p:nvSpPr>
              <p:spPr>
                <a:xfrm>
                  <a:off x="3215880" y="4318920"/>
                  <a:ext cx="232560" cy="223920"/>
                </a:xfrm>
                <a:custGeom>
                  <a:rect b="b" l="l" r="r" t="t"/>
                  <a:pathLst>
                    <a:path extrusionOk="0" h="622" w="646">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8" name="Google Shape;558;p26"/>
                <p:cNvSpPr/>
                <p:nvPr/>
              </p:nvSpPr>
              <p:spPr>
                <a:xfrm>
                  <a:off x="2629080" y="3742560"/>
                  <a:ext cx="794160" cy="375840"/>
                </a:xfrm>
                <a:custGeom>
                  <a:rect b="b" l="l" r="r" t="t"/>
                  <a:pathLst>
                    <a:path extrusionOk="0" h="1044" w="2206">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9" name="Google Shape;559;p26"/>
                <p:cNvSpPr/>
                <p:nvPr/>
              </p:nvSpPr>
              <p:spPr>
                <a:xfrm>
                  <a:off x="2755440" y="2976480"/>
                  <a:ext cx="541440" cy="762120"/>
                </a:xfrm>
                <a:custGeom>
                  <a:rect b="b" l="l" r="r" t="t"/>
                  <a:pathLst>
                    <a:path extrusionOk="0" h="2117" w="1504">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0" name="Google Shape;560;p26"/>
                <p:cNvSpPr/>
                <p:nvPr/>
              </p:nvSpPr>
              <p:spPr>
                <a:xfrm>
                  <a:off x="2319480" y="3896280"/>
                  <a:ext cx="177480" cy="120600"/>
                </a:xfrm>
                <a:custGeom>
                  <a:rect b="b" l="l" r="r" t="t"/>
                  <a:pathLst>
                    <a:path extrusionOk="0" h="335" w="493">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1" name="Google Shape;561;p26"/>
                <p:cNvSpPr/>
                <p:nvPr/>
              </p:nvSpPr>
              <p:spPr>
                <a:xfrm>
                  <a:off x="3555000" y="3896280"/>
                  <a:ext cx="177480" cy="120600"/>
                </a:xfrm>
                <a:custGeom>
                  <a:rect b="b" l="l" r="r" t="t"/>
                  <a:pathLst>
                    <a:path extrusionOk="0" h="335" w="493">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2" name="Google Shape;562;p26"/>
                <p:cNvSpPr/>
                <p:nvPr/>
              </p:nvSpPr>
              <p:spPr>
                <a:xfrm>
                  <a:off x="2513520" y="2528640"/>
                  <a:ext cx="480960" cy="2063880"/>
                </a:xfrm>
                <a:custGeom>
                  <a:rect b="b" l="l" r="r" t="t"/>
                  <a:pathLst>
                    <a:path extrusionOk="0" h="5733" w="1336">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3" name="Google Shape;563;p26"/>
                <p:cNvSpPr/>
                <p:nvPr/>
              </p:nvSpPr>
              <p:spPr>
                <a:xfrm>
                  <a:off x="3057840" y="2528640"/>
                  <a:ext cx="480960" cy="2063880"/>
                </a:xfrm>
                <a:custGeom>
                  <a:rect b="b" l="l" r="r" t="t"/>
                  <a:pathLst>
                    <a:path extrusionOk="0" h="5733" w="1336">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64" name="Google Shape;564;p26"/>
              <p:cNvGrpSpPr/>
              <p:nvPr/>
            </p:nvGrpSpPr>
            <p:grpSpPr>
              <a:xfrm>
                <a:off x="6935887" y="1938370"/>
                <a:ext cx="1157671" cy="1690937"/>
                <a:chOff x="2319480" y="2528640"/>
                <a:chExt cx="1413000" cy="2063880"/>
              </a:xfrm>
            </p:grpSpPr>
            <p:sp>
              <p:nvSpPr>
                <p:cNvPr id="565" name="Google Shape;565;p26"/>
                <p:cNvSpPr/>
                <p:nvPr/>
              </p:nvSpPr>
              <p:spPr>
                <a:xfrm>
                  <a:off x="2604600" y="2623320"/>
                  <a:ext cx="131760" cy="141120"/>
                </a:xfrm>
                <a:custGeom>
                  <a:rect b="b" l="l" r="r" t="t"/>
                  <a:pathLst>
                    <a:path extrusionOk="0" h="392" w="366">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6" name="Google Shape;566;p26"/>
                <p:cNvSpPr/>
                <p:nvPr/>
              </p:nvSpPr>
              <p:spPr>
                <a:xfrm>
                  <a:off x="3315960" y="2623320"/>
                  <a:ext cx="131760" cy="141120"/>
                </a:xfrm>
                <a:custGeom>
                  <a:rect b="b" l="l" r="r" t="t"/>
                  <a:pathLst>
                    <a:path extrusionOk="0" h="392" w="366">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7" name="Google Shape;567;p26"/>
                <p:cNvSpPr/>
                <p:nvPr/>
              </p:nvSpPr>
              <p:spPr>
                <a:xfrm>
                  <a:off x="3215880" y="4318920"/>
                  <a:ext cx="232560" cy="223920"/>
                </a:xfrm>
                <a:custGeom>
                  <a:rect b="b" l="l" r="r" t="t"/>
                  <a:pathLst>
                    <a:path extrusionOk="0" h="622" w="646">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8" name="Google Shape;568;p26"/>
                <p:cNvSpPr/>
                <p:nvPr/>
              </p:nvSpPr>
              <p:spPr>
                <a:xfrm>
                  <a:off x="2629080" y="3742560"/>
                  <a:ext cx="794160" cy="375840"/>
                </a:xfrm>
                <a:custGeom>
                  <a:rect b="b" l="l" r="r" t="t"/>
                  <a:pathLst>
                    <a:path extrusionOk="0" h="1044" w="2206">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9" name="Google Shape;569;p26"/>
                <p:cNvSpPr/>
                <p:nvPr/>
              </p:nvSpPr>
              <p:spPr>
                <a:xfrm>
                  <a:off x="2755440" y="2976480"/>
                  <a:ext cx="541440" cy="762120"/>
                </a:xfrm>
                <a:custGeom>
                  <a:rect b="b" l="l" r="r" t="t"/>
                  <a:pathLst>
                    <a:path extrusionOk="0" h="2117" w="1504">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0" name="Google Shape;570;p26"/>
                <p:cNvSpPr/>
                <p:nvPr/>
              </p:nvSpPr>
              <p:spPr>
                <a:xfrm>
                  <a:off x="2319480" y="3896280"/>
                  <a:ext cx="177480" cy="120600"/>
                </a:xfrm>
                <a:custGeom>
                  <a:rect b="b" l="l" r="r" t="t"/>
                  <a:pathLst>
                    <a:path extrusionOk="0" h="335" w="493">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1" name="Google Shape;571;p26"/>
                <p:cNvSpPr/>
                <p:nvPr/>
              </p:nvSpPr>
              <p:spPr>
                <a:xfrm>
                  <a:off x="3555000" y="3896280"/>
                  <a:ext cx="177480" cy="120600"/>
                </a:xfrm>
                <a:custGeom>
                  <a:rect b="b" l="l" r="r" t="t"/>
                  <a:pathLst>
                    <a:path extrusionOk="0" h="335" w="493">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26"/>
                <p:cNvSpPr/>
                <p:nvPr/>
              </p:nvSpPr>
              <p:spPr>
                <a:xfrm>
                  <a:off x="2513520" y="2528640"/>
                  <a:ext cx="480960" cy="2063880"/>
                </a:xfrm>
                <a:custGeom>
                  <a:rect b="b" l="l" r="r" t="t"/>
                  <a:pathLst>
                    <a:path extrusionOk="0" h="5733" w="1336">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3" name="Google Shape;573;p26"/>
                <p:cNvSpPr/>
                <p:nvPr/>
              </p:nvSpPr>
              <p:spPr>
                <a:xfrm>
                  <a:off x="3057840" y="2528640"/>
                  <a:ext cx="480960" cy="2063880"/>
                </a:xfrm>
                <a:custGeom>
                  <a:rect b="b" l="l" r="r" t="t"/>
                  <a:pathLst>
                    <a:path extrusionOk="0" h="5733" w="1336">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74" name="Google Shape;574;p26"/>
              <p:cNvGrpSpPr/>
              <p:nvPr/>
            </p:nvGrpSpPr>
            <p:grpSpPr>
              <a:xfrm>
                <a:off x="6960326" y="1974088"/>
                <a:ext cx="1108781" cy="1619527"/>
                <a:chOff x="2319480" y="2528640"/>
                <a:chExt cx="1413000" cy="2063880"/>
              </a:xfrm>
            </p:grpSpPr>
            <p:sp>
              <p:nvSpPr>
                <p:cNvPr id="575" name="Google Shape;575;p26"/>
                <p:cNvSpPr/>
                <p:nvPr/>
              </p:nvSpPr>
              <p:spPr>
                <a:xfrm>
                  <a:off x="2604600" y="2623320"/>
                  <a:ext cx="131760" cy="141120"/>
                </a:xfrm>
                <a:custGeom>
                  <a:rect b="b" l="l" r="r" t="t"/>
                  <a:pathLst>
                    <a:path extrusionOk="0" h="392" w="366">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6" name="Google Shape;576;p26"/>
                <p:cNvSpPr/>
                <p:nvPr/>
              </p:nvSpPr>
              <p:spPr>
                <a:xfrm>
                  <a:off x="3315960" y="2623320"/>
                  <a:ext cx="131760" cy="141120"/>
                </a:xfrm>
                <a:custGeom>
                  <a:rect b="b" l="l" r="r" t="t"/>
                  <a:pathLst>
                    <a:path extrusionOk="0" h="392" w="366">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7" name="Google Shape;577;p26"/>
                <p:cNvSpPr/>
                <p:nvPr/>
              </p:nvSpPr>
              <p:spPr>
                <a:xfrm>
                  <a:off x="3215880" y="4318920"/>
                  <a:ext cx="232560" cy="223920"/>
                </a:xfrm>
                <a:custGeom>
                  <a:rect b="b" l="l" r="r" t="t"/>
                  <a:pathLst>
                    <a:path extrusionOk="0" h="622" w="646">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8" name="Google Shape;578;p26"/>
                <p:cNvSpPr/>
                <p:nvPr/>
              </p:nvSpPr>
              <p:spPr>
                <a:xfrm>
                  <a:off x="2629080" y="3742560"/>
                  <a:ext cx="794160" cy="375840"/>
                </a:xfrm>
                <a:custGeom>
                  <a:rect b="b" l="l" r="r" t="t"/>
                  <a:pathLst>
                    <a:path extrusionOk="0" h="1044" w="2206">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9" name="Google Shape;579;p26"/>
                <p:cNvSpPr/>
                <p:nvPr/>
              </p:nvSpPr>
              <p:spPr>
                <a:xfrm>
                  <a:off x="2755440" y="2976480"/>
                  <a:ext cx="541440" cy="762120"/>
                </a:xfrm>
                <a:custGeom>
                  <a:rect b="b" l="l" r="r" t="t"/>
                  <a:pathLst>
                    <a:path extrusionOk="0" h="2117" w="1504">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0" name="Google Shape;580;p26"/>
                <p:cNvSpPr/>
                <p:nvPr/>
              </p:nvSpPr>
              <p:spPr>
                <a:xfrm>
                  <a:off x="2319480" y="3896280"/>
                  <a:ext cx="177480" cy="120600"/>
                </a:xfrm>
                <a:custGeom>
                  <a:rect b="b" l="l" r="r" t="t"/>
                  <a:pathLst>
                    <a:path extrusionOk="0" h="335" w="493">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1" name="Google Shape;581;p26"/>
                <p:cNvSpPr/>
                <p:nvPr/>
              </p:nvSpPr>
              <p:spPr>
                <a:xfrm>
                  <a:off x="3555000" y="3896280"/>
                  <a:ext cx="177480" cy="120600"/>
                </a:xfrm>
                <a:custGeom>
                  <a:rect b="b" l="l" r="r" t="t"/>
                  <a:pathLst>
                    <a:path extrusionOk="0" h="335" w="493">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2" name="Google Shape;582;p26"/>
                <p:cNvSpPr/>
                <p:nvPr/>
              </p:nvSpPr>
              <p:spPr>
                <a:xfrm>
                  <a:off x="2513520" y="2528640"/>
                  <a:ext cx="480960" cy="2063880"/>
                </a:xfrm>
                <a:custGeom>
                  <a:rect b="b" l="l" r="r" t="t"/>
                  <a:pathLst>
                    <a:path extrusionOk="0" h="5733" w="1336">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3" name="Google Shape;583;p26"/>
                <p:cNvSpPr/>
                <p:nvPr/>
              </p:nvSpPr>
              <p:spPr>
                <a:xfrm>
                  <a:off x="3057840" y="2528640"/>
                  <a:ext cx="480960" cy="2063880"/>
                </a:xfrm>
                <a:custGeom>
                  <a:rect b="b" l="l" r="r" t="t"/>
                  <a:pathLst>
                    <a:path extrusionOk="0" h="5733" w="1336">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584" name="Google Shape;584;p26"/>
            <p:cNvGrpSpPr/>
            <p:nvPr/>
          </p:nvGrpSpPr>
          <p:grpSpPr>
            <a:xfrm rot="9900040">
              <a:off x="7618671" y="634603"/>
              <a:ext cx="1213589" cy="1772614"/>
              <a:chOff x="6907836" y="1897435"/>
              <a:chExt cx="1213626" cy="1772667"/>
            </a:xfrm>
          </p:grpSpPr>
          <p:grpSp>
            <p:nvGrpSpPr>
              <p:cNvPr id="585" name="Google Shape;585;p26"/>
              <p:cNvGrpSpPr/>
              <p:nvPr/>
            </p:nvGrpSpPr>
            <p:grpSpPr>
              <a:xfrm>
                <a:off x="6907836" y="1897435"/>
                <a:ext cx="1213626" cy="1772667"/>
                <a:chOff x="2319480" y="2528640"/>
                <a:chExt cx="1413000" cy="2063880"/>
              </a:xfrm>
            </p:grpSpPr>
            <p:sp>
              <p:nvSpPr>
                <p:cNvPr id="586" name="Google Shape;586;p26"/>
                <p:cNvSpPr/>
                <p:nvPr/>
              </p:nvSpPr>
              <p:spPr>
                <a:xfrm>
                  <a:off x="2604600" y="2623320"/>
                  <a:ext cx="131760" cy="141120"/>
                </a:xfrm>
                <a:custGeom>
                  <a:rect b="b" l="l" r="r" t="t"/>
                  <a:pathLst>
                    <a:path extrusionOk="0" h="392" w="366">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7" name="Google Shape;587;p26"/>
                <p:cNvSpPr/>
                <p:nvPr/>
              </p:nvSpPr>
              <p:spPr>
                <a:xfrm>
                  <a:off x="3315960" y="2623320"/>
                  <a:ext cx="131760" cy="141120"/>
                </a:xfrm>
                <a:custGeom>
                  <a:rect b="b" l="l" r="r" t="t"/>
                  <a:pathLst>
                    <a:path extrusionOk="0" h="392" w="366">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8" name="Google Shape;588;p26"/>
                <p:cNvSpPr/>
                <p:nvPr/>
              </p:nvSpPr>
              <p:spPr>
                <a:xfrm>
                  <a:off x="3215880" y="4318920"/>
                  <a:ext cx="232560" cy="223920"/>
                </a:xfrm>
                <a:custGeom>
                  <a:rect b="b" l="l" r="r" t="t"/>
                  <a:pathLst>
                    <a:path extrusionOk="0" h="622" w="646">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9" name="Google Shape;589;p26"/>
                <p:cNvSpPr/>
                <p:nvPr/>
              </p:nvSpPr>
              <p:spPr>
                <a:xfrm>
                  <a:off x="2629080" y="3742560"/>
                  <a:ext cx="794160" cy="375840"/>
                </a:xfrm>
                <a:custGeom>
                  <a:rect b="b" l="l" r="r" t="t"/>
                  <a:pathLst>
                    <a:path extrusionOk="0" h="1044" w="2206">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0" name="Google Shape;590;p26"/>
                <p:cNvSpPr/>
                <p:nvPr/>
              </p:nvSpPr>
              <p:spPr>
                <a:xfrm>
                  <a:off x="2755440" y="2976480"/>
                  <a:ext cx="541440" cy="762120"/>
                </a:xfrm>
                <a:custGeom>
                  <a:rect b="b" l="l" r="r" t="t"/>
                  <a:pathLst>
                    <a:path extrusionOk="0" h="2117" w="1504">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1" name="Google Shape;591;p26"/>
                <p:cNvSpPr/>
                <p:nvPr/>
              </p:nvSpPr>
              <p:spPr>
                <a:xfrm>
                  <a:off x="2319480" y="3896280"/>
                  <a:ext cx="177480" cy="120600"/>
                </a:xfrm>
                <a:custGeom>
                  <a:rect b="b" l="l" r="r" t="t"/>
                  <a:pathLst>
                    <a:path extrusionOk="0" h="335" w="493">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2" name="Google Shape;592;p26"/>
                <p:cNvSpPr/>
                <p:nvPr/>
              </p:nvSpPr>
              <p:spPr>
                <a:xfrm>
                  <a:off x="3555000" y="3896280"/>
                  <a:ext cx="177480" cy="120600"/>
                </a:xfrm>
                <a:custGeom>
                  <a:rect b="b" l="l" r="r" t="t"/>
                  <a:pathLst>
                    <a:path extrusionOk="0" h="335" w="493">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3" name="Google Shape;593;p26"/>
                <p:cNvSpPr/>
                <p:nvPr/>
              </p:nvSpPr>
              <p:spPr>
                <a:xfrm>
                  <a:off x="2513520" y="2528640"/>
                  <a:ext cx="480960" cy="2063880"/>
                </a:xfrm>
                <a:custGeom>
                  <a:rect b="b" l="l" r="r" t="t"/>
                  <a:pathLst>
                    <a:path extrusionOk="0" h="5733" w="1336">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4" name="Google Shape;594;p26"/>
                <p:cNvSpPr/>
                <p:nvPr/>
              </p:nvSpPr>
              <p:spPr>
                <a:xfrm>
                  <a:off x="3057840" y="2528640"/>
                  <a:ext cx="480960" cy="2063880"/>
                </a:xfrm>
                <a:custGeom>
                  <a:rect b="b" l="l" r="r" t="t"/>
                  <a:pathLst>
                    <a:path extrusionOk="0" h="5733" w="1336">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95" name="Google Shape;595;p26"/>
              <p:cNvGrpSpPr/>
              <p:nvPr/>
            </p:nvGrpSpPr>
            <p:grpSpPr>
              <a:xfrm>
                <a:off x="6935887" y="1938370"/>
                <a:ext cx="1157671" cy="1690937"/>
                <a:chOff x="2319480" y="2528640"/>
                <a:chExt cx="1413000" cy="2063880"/>
              </a:xfrm>
            </p:grpSpPr>
            <p:sp>
              <p:nvSpPr>
                <p:cNvPr id="596" name="Google Shape;596;p26"/>
                <p:cNvSpPr/>
                <p:nvPr/>
              </p:nvSpPr>
              <p:spPr>
                <a:xfrm>
                  <a:off x="2604600" y="2623320"/>
                  <a:ext cx="131760" cy="141120"/>
                </a:xfrm>
                <a:custGeom>
                  <a:rect b="b" l="l" r="r" t="t"/>
                  <a:pathLst>
                    <a:path extrusionOk="0" h="392" w="366">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7" name="Google Shape;597;p26"/>
                <p:cNvSpPr/>
                <p:nvPr/>
              </p:nvSpPr>
              <p:spPr>
                <a:xfrm>
                  <a:off x="3315960" y="2623320"/>
                  <a:ext cx="131760" cy="141120"/>
                </a:xfrm>
                <a:custGeom>
                  <a:rect b="b" l="l" r="r" t="t"/>
                  <a:pathLst>
                    <a:path extrusionOk="0" h="392" w="366">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8" name="Google Shape;598;p26"/>
                <p:cNvSpPr/>
                <p:nvPr/>
              </p:nvSpPr>
              <p:spPr>
                <a:xfrm>
                  <a:off x="3215880" y="4318920"/>
                  <a:ext cx="232560" cy="223920"/>
                </a:xfrm>
                <a:custGeom>
                  <a:rect b="b" l="l" r="r" t="t"/>
                  <a:pathLst>
                    <a:path extrusionOk="0" h="622" w="646">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26"/>
                <p:cNvSpPr/>
                <p:nvPr/>
              </p:nvSpPr>
              <p:spPr>
                <a:xfrm>
                  <a:off x="2629080" y="3742560"/>
                  <a:ext cx="794160" cy="375840"/>
                </a:xfrm>
                <a:custGeom>
                  <a:rect b="b" l="l" r="r" t="t"/>
                  <a:pathLst>
                    <a:path extrusionOk="0" h="1044" w="2206">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26"/>
                <p:cNvSpPr/>
                <p:nvPr/>
              </p:nvSpPr>
              <p:spPr>
                <a:xfrm>
                  <a:off x="2755440" y="2976480"/>
                  <a:ext cx="541440" cy="762120"/>
                </a:xfrm>
                <a:custGeom>
                  <a:rect b="b" l="l" r="r" t="t"/>
                  <a:pathLst>
                    <a:path extrusionOk="0" h="2117" w="1504">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1" name="Google Shape;601;p26"/>
                <p:cNvSpPr/>
                <p:nvPr/>
              </p:nvSpPr>
              <p:spPr>
                <a:xfrm>
                  <a:off x="2319480" y="3896280"/>
                  <a:ext cx="177480" cy="120600"/>
                </a:xfrm>
                <a:custGeom>
                  <a:rect b="b" l="l" r="r" t="t"/>
                  <a:pathLst>
                    <a:path extrusionOk="0" h="335" w="493">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2" name="Google Shape;602;p26"/>
                <p:cNvSpPr/>
                <p:nvPr/>
              </p:nvSpPr>
              <p:spPr>
                <a:xfrm>
                  <a:off x="3555000" y="3896280"/>
                  <a:ext cx="177480" cy="120600"/>
                </a:xfrm>
                <a:custGeom>
                  <a:rect b="b" l="l" r="r" t="t"/>
                  <a:pathLst>
                    <a:path extrusionOk="0" h="335" w="493">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3" name="Google Shape;603;p26"/>
                <p:cNvSpPr/>
                <p:nvPr/>
              </p:nvSpPr>
              <p:spPr>
                <a:xfrm>
                  <a:off x="2513520" y="2528640"/>
                  <a:ext cx="480960" cy="2063880"/>
                </a:xfrm>
                <a:custGeom>
                  <a:rect b="b" l="l" r="r" t="t"/>
                  <a:pathLst>
                    <a:path extrusionOk="0" h="5733" w="1336">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4" name="Google Shape;604;p26"/>
                <p:cNvSpPr/>
                <p:nvPr/>
              </p:nvSpPr>
              <p:spPr>
                <a:xfrm>
                  <a:off x="3057840" y="2528640"/>
                  <a:ext cx="480960" cy="2063880"/>
                </a:xfrm>
                <a:custGeom>
                  <a:rect b="b" l="l" r="r" t="t"/>
                  <a:pathLst>
                    <a:path extrusionOk="0" h="5733" w="1336">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05" name="Google Shape;605;p26"/>
              <p:cNvGrpSpPr/>
              <p:nvPr/>
            </p:nvGrpSpPr>
            <p:grpSpPr>
              <a:xfrm>
                <a:off x="6960326" y="1974088"/>
                <a:ext cx="1108781" cy="1619527"/>
                <a:chOff x="2319480" y="2528640"/>
                <a:chExt cx="1413000" cy="2063880"/>
              </a:xfrm>
            </p:grpSpPr>
            <p:sp>
              <p:nvSpPr>
                <p:cNvPr id="606" name="Google Shape;606;p26"/>
                <p:cNvSpPr/>
                <p:nvPr/>
              </p:nvSpPr>
              <p:spPr>
                <a:xfrm>
                  <a:off x="2604600" y="2623320"/>
                  <a:ext cx="131760" cy="141120"/>
                </a:xfrm>
                <a:custGeom>
                  <a:rect b="b" l="l" r="r" t="t"/>
                  <a:pathLst>
                    <a:path extrusionOk="0" h="392" w="366">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26"/>
                <p:cNvSpPr/>
                <p:nvPr/>
              </p:nvSpPr>
              <p:spPr>
                <a:xfrm>
                  <a:off x="3315960" y="2623320"/>
                  <a:ext cx="131760" cy="141120"/>
                </a:xfrm>
                <a:custGeom>
                  <a:rect b="b" l="l" r="r" t="t"/>
                  <a:pathLst>
                    <a:path extrusionOk="0" h="392" w="366">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26"/>
                <p:cNvSpPr/>
                <p:nvPr/>
              </p:nvSpPr>
              <p:spPr>
                <a:xfrm>
                  <a:off x="3215880" y="4318920"/>
                  <a:ext cx="232560" cy="223920"/>
                </a:xfrm>
                <a:custGeom>
                  <a:rect b="b" l="l" r="r" t="t"/>
                  <a:pathLst>
                    <a:path extrusionOk="0" h="622" w="646">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9" name="Google Shape;609;p26"/>
                <p:cNvSpPr/>
                <p:nvPr/>
              </p:nvSpPr>
              <p:spPr>
                <a:xfrm>
                  <a:off x="2629080" y="3742560"/>
                  <a:ext cx="794160" cy="375840"/>
                </a:xfrm>
                <a:custGeom>
                  <a:rect b="b" l="l" r="r" t="t"/>
                  <a:pathLst>
                    <a:path extrusionOk="0" h="1044" w="2206">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0" name="Google Shape;610;p26"/>
                <p:cNvSpPr/>
                <p:nvPr/>
              </p:nvSpPr>
              <p:spPr>
                <a:xfrm>
                  <a:off x="2755440" y="2976480"/>
                  <a:ext cx="541440" cy="762120"/>
                </a:xfrm>
                <a:custGeom>
                  <a:rect b="b" l="l" r="r" t="t"/>
                  <a:pathLst>
                    <a:path extrusionOk="0" h="2117" w="1504">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26"/>
                <p:cNvSpPr/>
                <p:nvPr/>
              </p:nvSpPr>
              <p:spPr>
                <a:xfrm>
                  <a:off x="2319480" y="3896280"/>
                  <a:ext cx="177480" cy="120600"/>
                </a:xfrm>
                <a:custGeom>
                  <a:rect b="b" l="l" r="r" t="t"/>
                  <a:pathLst>
                    <a:path extrusionOk="0" h="335" w="493">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2" name="Google Shape;612;p26"/>
                <p:cNvSpPr/>
                <p:nvPr/>
              </p:nvSpPr>
              <p:spPr>
                <a:xfrm>
                  <a:off x="3555000" y="3896280"/>
                  <a:ext cx="177480" cy="120600"/>
                </a:xfrm>
                <a:custGeom>
                  <a:rect b="b" l="l" r="r" t="t"/>
                  <a:pathLst>
                    <a:path extrusionOk="0" h="335" w="493">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26"/>
                <p:cNvSpPr/>
                <p:nvPr/>
              </p:nvSpPr>
              <p:spPr>
                <a:xfrm>
                  <a:off x="2513520" y="2528640"/>
                  <a:ext cx="480960" cy="2063880"/>
                </a:xfrm>
                <a:custGeom>
                  <a:rect b="b" l="l" r="r" t="t"/>
                  <a:pathLst>
                    <a:path extrusionOk="0" h="5733" w="1336">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4" name="Google Shape;614;p26"/>
                <p:cNvSpPr/>
                <p:nvPr/>
              </p:nvSpPr>
              <p:spPr>
                <a:xfrm>
                  <a:off x="3057840" y="2528640"/>
                  <a:ext cx="480960" cy="2063880"/>
                </a:xfrm>
                <a:custGeom>
                  <a:rect b="b" l="l" r="r" t="t"/>
                  <a:pathLst>
                    <a:path extrusionOk="0" h="5733" w="1336">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15" name="Google Shape;615;p26"/>
            <p:cNvGrpSpPr/>
            <p:nvPr/>
          </p:nvGrpSpPr>
          <p:grpSpPr>
            <a:xfrm rot="2700000">
              <a:off x="5496971" y="-457160"/>
              <a:ext cx="1874082" cy="1490202"/>
              <a:chOff x="7060875" y="171998"/>
              <a:chExt cx="1874100" cy="1490216"/>
            </a:xfrm>
          </p:grpSpPr>
          <p:grpSp>
            <p:nvGrpSpPr>
              <p:cNvPr id="616" name="Google Shape;616;p26"/>
              <p:cNvGrpSpPr/>
              <p:nvPr/>
            </p:nvGrpSpPr>
            <p:grpSpPr>
              <a:xfrm rot="8999923">
                <a:off x="7445771" y="371715"/>
                <a:ext cx="1091191" cy="1090783"/>
                <a:chOff x="5604480" y="3862800"/>
                <a:chExt cx="1352880" cy="1352520"/>
              </a:xfrm>
            </p:grpSpPr>
            <p:sp>
              <p:nvSpPr>
                <p:cNvPr id="617" name="Google Shape;617;p26"/>
                <p:cNvSpPr/>
                <p:nvPr/>
              </p:nvSpPr>
              <p:spPr>
                <a:xfrm>
                  <a:off x="5810040" y="4077000"/>
                  <a:ext cx="942120" cy="933120"/>
                </a:xfrm>
                <a:custGeom>
                  <a:rect b="b" l="l" r="r" t="t"/>
                  <a:pathLst>
                    <a:path extrusionOk="0" h="2592" w="2617">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26"/>
                <p:cNvSpPr/>
                <p:nvPr/>
              </p:nvSpPr>
              <p:spPr>
                <a:xfrm>
                  <a:off x="6140880" y="4068000"/>
                  <a:ext cx="331920" cy="128520"/>
                </a:xfrm>
                <a:custGeom>
                  <a:rect b="b" l="l" r="r" t="t"/>
                  <a:pathLst>
                    <a:path extrusionOk="0" h="357" w="922">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9" name="Google Shape;619;p26"/>
                <p:cNvSpPr/>
                <p:nvPr/>
              </p:nvSpPr>
              <p:spPr>
                <a:xfrm>
                  <a:off x="5604480" y="4263840"/>
                  <a:ext cx="1352880" cy="951480"/>
                </a:xfrm>
                <a:custGeom>
                  <a:rect b="b" l="l" r="r" t="t"/>
                  <a:pathLst>
                    <a:path extrusionOk="0" h="2643" w="3758">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26"/>
                <p:cNvSpPr/>
                <p:nvPr/>
              </p:nvSpPr>
              <p:spPr>
                <a:xfrm>
                  <a:off x="6090120" y="3862800"/>
                  <a:ext cx="450000" cy="73440"/>
                </a:xfrm>
                <a:custGeom>
                  <a:rect b="b" l="l" r="r" t="t"/>
                  <a:pathLst>
                    <a:path extrusionOk="0" h="204" w="125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21" name="Google Shape;621;p26"/>
                <p:cNvSpPr/>
                <p:nvPr/>
              </p:nvSpPr>
              <p:spPr>
                <a:xfrm>
                  <a:off x="5739120" y="4004280"/>
                  <a:ext cx="145080" cy="147240"/>
                </a:xfrm>
                <a:custGeom>
                  <a:rect b="b" l="l" r="r" t="t"/>
                  <a:pathLst>
                    <a:path extrusionOk="0" h="409" w="403">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22" name="Google Shape;622;p26"/>
                <p:cNvSpPr/>
                <p:nvPr/>
              </p:nvSpPr>
              <p:spPr>
                <a:xfrm>
                  <a:off x="5680080" y="3937680"/>
                  <a:ext cx="1202040" cy="1202400"/>
                </a:xfrm>
                <a:custGeom>
                  <a:rect b="b" l="l" r="r" t="t"/>
                  <a:pathLst>
                    <a:path extrusionOk="0" h="3340" w="3339">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3" name="Google Shape;623;p26"/>
                <p:cNvSpPr/>
                <p:nvPr/>
              </p:nvSpPr>
              <p:spPr>
                <a:xfrm>
                  <a:off x="6257520" y="4515840"/>
                  <a:ext cx="46800" cy="46440"/>
                </a:xfrm>
                <a:custGeom>
                  <a:rect b="b" l="l" r="r" t="t"/>
                  <a:pathLst>
                    <a:path extrusionOk="0" h="129" w="13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anchorCtr="1" anchor="ctr" bIns="1425" lIns="90000" spcFirstLastPara="1" rIns="90000" wrap="square" tIns="1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cxnSp>
            <p:nvCxnSpPr>
              <p:cNvPr id="624" name="Google Shape;624;p26"/>
              <p:cNvCxnSpPr/>
              <p:nvPr/>
            </p:nvCxnSpPr>
            <p:spPr>
              <a:xfrm rot="10800000">
                <a:off x="7060875" y="293104"/>
                <a:ext cx="944100" cy="629700"/>
              </a:xfrm>
              <a:prstGeom prst="straightConnector1">
                <a:avLst/>
              </a:prstGeom>
              <a:noFill/>
              <a:ln cap="flat" cmpd="sng" w="9525">
                <a:solidFill>
                  <a:schemeClr val="dk2"/>
                </a:solidFill>
                <a:prstDash val="solid"/>
                <a:round/>
                <a:headEnd len="med" w="med" type="none"/>
                <a:tailEnd len="med" w="med" type="oval"/>
              </a:ln>
            </p:spPr>
          </p:cxnSp>
          <p:cxnSp>
            <p:nvCxnSpPr>
              <p:cNvPr id="625" name="Google Shape;625;p26"/>
              <p:cNvCxnSpPr/>
              <p:nvPr/>
            </p:nvCxnSpPr>
            <p:spPr>
              <a:xfrm>
                <a:off x="8004975" y="915650"/>
                <a:ext cx="930000" cy="14400"/>
              </a:xfrm>
              <a:prstGeom prst="straightConnector1">
                <a:avLst/>
              </a:prstGeom>
              <a:noFill/>
              <a:ln cap="flat" cmpd="sng" w="9525">
                <a:solidFill>
                  <a:schemeClr val="dk2"/>
                </a:solidFill>
                <a:prstDash val="solid"/>
                <a:round/>
                <a:headEnd len="med" w="med" type="none"/>
                <a:tailEnd len="med" w="med" type="oval"/>
              </a:ln>
            </p:spPr>
          </p:cxnSp>
        </p:grpSp>
        <p:grpSp>
          <p:nvGrpSpPr>
            <p:cNvPr id="626" name="Google Shape;626;p26"/>
            <p:cNvGrpSpPr/>
            <p:nvPr/>
          </p:nvGrpSpPr>
          <p:grpSpPr>
            <a:xfrm rot="-5400233">
              <a:off x="1530181" y="4231529"/>
              <a:ext cx="1460926" cy="1453021"/>
              <a:chOff x="7550280" y="205025"/>
              <a:chExt cx="989720" cy="984365"/>
            </a:xfrm>
          </p:grpSpPr>
          <p:grpSp>
            <p:nvGrpSpPr>
              <p:cNvPr id="627" name="Google Shape;627;p26"/>
              <p:cNvGrpSpPr/>
              <p:nvPr/>
            </p:nvGrpSpPr>
            <p:grpSpPr>
              <a:xfrm>
                <a:off x="7550280" y="241510"/>
                <a:ext cx="948240" cy="947880"/>
                <a:chOff x="3374280" y="221760"/>
                <a:chExt cx="948240" cy="947880"/>
              </a:xfrm>
            </p:grpSpPr>
            <p:sp>
              <p:nvSpPr>
                <p:cNvPr id="628" name="Google Shape;628;p26"/>
                <p:cNvSpPr/>
                <p:nvPr/>
              </p:nvSpPr>
              <p:spPr>
                <a:xfrm>
                  <a:off x="3448440" y="295560"/>
                  <a:ext cx="500760" cy="520200"/>
                </a:xfrm>
                <a:custGeom>
                  <a:rect b="b" l="l" r="r" t="t"/>
                  <a:pathLst>
                    <a:path extrusionOk="0" h="1445" w="1391">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29" name="Google Shape;629;p26"/>
                <p:cNvSpPr/>
                <p:nvPr/>
              </p:nvSpPr>
              <p:spPr>
                <a:xfrm>
                  <a:off x="3374280" y="221760"/>
                  <a:ext cx="948240" cy="947880"/>
                </a:xfrm>
                <a:custGeom>
                  <a:rect b="b" l="l" r="r" t="t"/>
                  <a:pathLst>
                    <a:path extrusionOk="0" h="2633" w="2634">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0" name="Google Shape;630;p26"/>
                <p:cNvSpPr/>
                <p:nvPr/>
              </p:nvSpPr>
              <p:spPr>
                <a:xfrm>
                  <a:off x="3615120" y="462240"/>
                  <a:ext cx="466560" cy="466560"/>
                </a:xfrm>
                <a:custGeom>
                  <a:rect b="b" l="l" r="r" t="t"/>
                  <a:pathLst>
                    <a:path extrusionOk="0" h="1296" w="1296">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31" name="Google Shape;631;p26"/>
                <p:cNvSpPr/>
                <p:nvPr/>
              </p:nvSpPr>
              <p:spPr>
                <a:xfrm>
                  <a:off x="3639240" y="483480"/>
                  <a:ext cx="609120" cy="612000"/>
                </a:xfrm>
                <a:custGeom>
                  <a:rect b="b" l="l" r="r" t="t"/>
                  <a:pathLst>
                    <a:path extrusionOk="0" h="1700" w="1692">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2" name="Google Shape;632;p26"/>
                <p:cNvSpPr/>
                <p:nvPr/>
              </p:nvSpPr>
              <p:spPr>
                <a:xfrm>
                  <a:off x="3488605" y="718043"/>
                  <a:ext cx="319680" cy="314640"/>
                </a:xfrm>
                <a:custGeom>
                  <a:rect b="b" l="l" r="r" t="t"/>
                  <a:pathLst>
                    <a:path extrusionOk="0" h="874" w="888">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cxnSp>
            <p:nvCxnSpPr>
              <p:cNvPr id="633" name="Google Shape;633;p26"/>
              <p:cNvCxnSpPr/>
              <p:nvPr/>
            </p:nvCxnSpPr>
            <p:spPr>
              <a:xfrm flipH="1" rot="10800000">
                <a:off x="8023400" y="205025"/>
                <a:ext cx="516600" cy="516600"/>
              </a:xfrm>
              <a:prstGeom prst="straightConnector1">
                <a:avLst/>
              </a:prstGeom>
              <a:noFill/>
              <a:ln cap="flat" cmpd="sng" w="9525">
                <a:solidFill>
                  <a:schemeClr val="dk2"/>
                </a:solidFill>
                <a:prstDash val="solid"/>
                <a:round/>
                <a:headEnd len="med" w="med" type="none"/>
                <a:tailEnd len="med" w="med" type="oval"/>
              </a:ln>
            </p:spPr>
          </p:cxn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34" name="Shape 634"/>
        <p:cNvGrpSpPr/>
        <p:nvPr/>
      </p:nvGrpSpPr>
      <p:grpSpPr>
        <a:xfrm>
          <a:off x="0" y="0"/>
          <a:ext cx="0" cy="0"/>
          <a:chOff x="0" y="0"/>
          <a:chExt cx="0" cy="0"/>
        </a:xfrm>
      </p:grpSpPr>
      <p:grpSp>
        <p:nvGrpSpPr>
          <p:cNvPr id="635" name="Google Shape;635;p27"/>
          <p:cNvGrpSpPr/>
          <p:nvPr/>
        </p:nvGrpSpPr>
        <p:grpSpPr>
          <a:xfrm>
            <a:off x="-625092" y="950306"/>
            <a:ext cx="10473720" cy="3893004"/>
            <a:chOff x="-625092" y="950306"/>
            <a:chExt cx="10473720" cy="3893004"/>
          </a:xfrm>
        </p:grpSpPr>
        <p:grpSp>
          <p:nvGrpSpPr>
            <p:cNvPr id="636" name="Google Shape;636;p27"/>
            <p:cNvGrpSpPr/>
            <p:nvPr/>
          </p:nvGrpSpPr>
          <p:grpSpPr>
            <a:xfrm>
              <a:off x="7959331" y="2954516"/>
              <a:ext cx="1889297" cy="1888794"/>
              <a:chOff x="5604480" y="3862800"/>
              <a:chExt cx="1352880" cy="1352520"/>
            </a:xfrm>
          </p:grpSpPr>
          <p:sp>
            <p:nvSpPr>
              <p:cNvPr id="637" name="Google Shape;637;p27"/>
              <p:cNvSpPr/>
              <p:nvPr/>
            </p:nvSpPr>
            <p:spPr>
              <a:xfrm>
                <a:off x="5810040" y="4077000"/>
                <a:ext cx="942120" cy="933120"/>
              </a:xfrm>
              <a:custGeom>
                <a:rect b="b" l="l" r="r" t="t"/>
                <a:pathLst>
                  <a:path extrusionOk="0" h="2592" w="2617">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8" name="Google Shape;638;p27"/>
              <p:cNvSpPr/>
              <p:nvPr/>
            </p:nvSpPr>
            <p:spPr>
              <a:xfrm>
                <a:off x="6140880" y="4068000"/>
                <a:ext cx="331920" cy="128520"/>
              </a:xfrm>
              <a:custGeom>
                <a:rect b="b" l="l" r="r" t="t"/>
                <a:pathLst>
                  <a:path extrusionOk="0" h="357" w="922">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9" name="Google Shape;639;p27"/>
              <p:cNvSpPr/>
              <p:nvPr/>
            </p:nvSpPr>
            <p:spPr>
              <a:xfrm>
                <a:off x="5604480" y="4263840"/>
                <a:ext cx="1352880" cy="951480"/>
              </a:xfrm>
              <a:custGeom>
                <a:rect b="b" l="l" r="r" t="t"/>
                <a:pathLst>
                  <a:path extrusionOk="0" h="2643" w="3758">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0" name="Google Shape;640;p27"/>
              <p:cNvSpPr/>
              <p:nvPr/>
            </p:nvSpPr>
            <p:spPr>
              <a:xfrm>
                <a:off x="6090120" y="3862800"/>
                <a:ext cx="450000" cy="73440"/>
              </a:xfrm>
              <a:custGeom>
                <a:rect b="b" l="l" r="r" t="t"/>
                <a:pathLst>
                  <a:path extrusionOk="0" h="204" w="125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41" name="Google Shape;641;p27"/>
              <p:cNvSpPr/>
              <p:nvPr/>
            </p:nvSpPr>
            <p:spPr>
              <a:xfrm>
                <a:off x="5739120" y="4004280"/>
                <a:ext cx="145080" cy="147240"/>
              </a:xfrm>
              <a:custGeom>
                <a:rect b="b" l="l" r="r" t="t"/>
                <a:pathLst>
                  <a:path extrusionOk="0" h="409" w="403">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42" name="Google Shape;642;p27"/>
              <p:cNvSpPr/>
              <p:nvPr/>
            </p:nvSpPr>
            <p:spPr>
              <a:xfrm>
                <a:off x="5680080" y="3937680"/>
                <a:ext cx="1202040" cy="1202400"/>
              </a:xfrm>
              <a:custGeom>
                <a:rect b="b" l="l" r="r" t="t"/>
                <a:pathLst>
                  <a:path extrusionOk="0" h="3340" w="3339">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3" name="Google Shape;643;p27"/>
              <p:cNvSpPr/>
              <p:nvPr/>
            </p:nvSpPr>
            <p:spPr>
              <a:xfrm>
                <a:off x="6257520" y="4515840"/>
                <a:ext cx="46800" cy="46440"/>
              </a:xfrm>
              <a:custGeom>
                <a:rect b="b" l="l" r="r" t="t"/>
                <a:pathLst>
                  <a:path extrusionOk="0" h="129" w="13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anchorCtr="1" anchor="ctr" bIns="1425" lIns="90000" spcFirstLastPara="1" rIns="90000" wrap="square" tIns="1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644" name="Google Shape;644;p27"/>
            <p:cNvGrpSpPr/>
            <p:nvPr/>
          </p:nvGrpSpPr>
          <p:grpSpPr>
            <a:xfrm flipH="1" rot="3600220">
              <a:off x="-214173" y="2682781"/>
              <a:ext cx="1550359" cy="1844109"/>
              <a:chOff x="5964933" y="1271550"/>
              <a:chExt cx="3226867" cy="3838270"/>
            </a:xfrm>
          </p:grpSpPr>
          <p:grpSp>
            <p:nvGrpSpPr>
              <p:cNvPr id="645" name="Google Shape;645;p27"/>
              <p:cNvGrpSpPr/>
              <p:nvPr/>
            </p:nvGrpSpPr>
            <p:grpSpPr>
              <a:xfrm rot="1800072">
                <a:off x="6697343" y="1678731"/>
                <a:ext cx="1637454" cy="3157382"/>
                <a:chOff x="6571800" y="2576520"/>
                <a:chExt cx="1118520" cy="2156760"/>
              </a:xfrm>
            </p:grpSpPr>
            <p:sp>
              <p:nvSpPr>
                <p:cNvPr id="646" name="Google Shape;646;p27"/>
                <p:cNvSpPr/>
                <p:nvPr/>
              </p:nvSpPr>
              <p:spPr>
                <a:xfrm>
                  <a:off x="7450920" y="2913840"/>
                  <a:ext cx="133200" cy="413640"/>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7" name="Google Shape;647;p27"/>
                <p:cNvSpPr/>
                <p:nvPr/>
              </p:nvSpPr>
              <p:spPr>
                <a:xfrm>
                  <a:off x="7450920" y="3374640"/>
                  <a:ext cx="133200" cy="504720"/>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8" name="Google Shape;648;p27"/>
                <p:cNvSpPr/>
                <p:nvPr/>
              </p:nvSpPr>
              <p:spPr>
                <a:xfrm>
                  <a:off x="6750360" y="3713040"/>
                  <a:ext cx="761400" cy="378000"/>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9" name="Google Shape;649;p27"/>
                <p:cNvSpPr/>
                <p:nvPr/>
              </p:nvSpPr>
              <p:spPr>
                <a:xfrm>
                  <a:off x="6678000" y="3374640"/>
                  <a:ext cx="133200" cy="504720"/>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0" name="Google Shape;650;p27"/>
                <p:cNvSpPr/>
                <p:nvPr/>
              </p:nvSpPr>
              <p:spPr>
                <a:xfrm>
                  <a:off x="6678000" y="2913840"/>
                  <a:ext cx="133200" cy="413640"/>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1" name="Google Shape;651;p27"/>
                <p:cNvSpPr/>
                <p:nvPr/>
              </p:nvSpPr>
              <p:spPr>
                <a:xfrm>
                  <a:off x="6781680" y="2751480"/>
                  <a:ext cx="698400" cy="243360"/>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27"/>
                <p:cNvSpPr/>
                <p:nvPr/>
              </p:nvSpPr>
              <p:spPr>
                <a:xfrm>
                  <a:off x="6715080" y="2647800"/>
                  <a:ext cx="146160" cy="141120"/>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27"/>
                <p:cNvSpPr/>
                <p:nvPr/>
              </p:nvSpPr>
              <p:spPr>
                <a:xfrm>
                  <a:off x="7400520" y="2647800"/>
                  <a:ext cx="146520" cy="141120"/>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4" name="Google Shape;654;p27"/>
                <p:cNvSpPr/>
                <p:nvPr/>
              </p:nvSpPr>
              <p:spPr>
                <a:xfrm>
                  <a:off x="6869520" y="2975760"/>
                  <a:ext cx="255960" cy="766080"/>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27"/>
                <p:cNvSpPr/>
                <p:nvPr/>
              </p:nvSpPr>
              <p:spPr>
                <a:xfrm>
                  <a:off x="7136280" y="2975760"/>
                  <a:ext cx="257400" cy="766080"/>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27"/>
                <p:cNvSpPr/>
                <p:nvPr/>
              </p:nvSpPr>
              <p:spPr>
                <a:xfrm>
                  <a:off x="6571800" y="2576520"/>
                  <a:ext cx="1118520" cy="2005200"/>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7" name="Google Shape;657;p27"/>
                <p:cNvSpPr/>
                <p:nvPr/>
              </p:nvSpPr>
              <p:spPr>
                <a:xfrm>
                  <a:off x="6739920" y="3962160"/>
                  <a:ext cx="385560" cy="771120"/>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8" name="Google Shape;658;p27"/>
                <p:cNvSpPr/>
                <p:nvPr/>
              </p:nvSpPr>
              <p:spPr>
                <a:xfrm>
                  <a:off x="7134840" y="3962520"/>
                  <a:ext cx="390960" cy="770760"/>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59" name="Google Shape;659;p27"/>
              <p:cNvSpPr/>
              <p:nvPr/>
            </p:nvSpPr>
            <p:spPr>
              <a:xfrm rot="1800091">
                <a:off x="8392444" y="2478445"/>
                <a:ext cx="218038" cy="677098"/>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0" name="Google Shape;660;p27"/>
              <p:cNvSpPr/>
              <p:nvPr/>
            </p:nvSpPr>
            <p:spPr>
              <a:xfrm rot="1800091">
                <a:off x="7978004" y="3121687"/>
                <a:ext cx="218038" cy="826189"/>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1" name="Google Shape;661;p27"/>
              <p:cNvSpPr/>
              <p:nvPr/>
            </p:nvSpPr>
            <p:spPr>
              <a:xfrm rot="1800091">
                <a:off x="6690879" y="3298982"/>
                <a:ext cx="1246355" cy="618758"/>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27"/>
              <p:cNvSpPr/>
              <p:nvPr/>
            </p:nvSpPr>
            <p:spPr>
              <a:xfrm rot="1800091">
                <a:off x="6882313" y="2489052"/>
                <a:ext cx="218038" cy="826189"/>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3" name="Google Shape;663;p27"/>
              <p:cNvSpPr/>
              <p:nvPr/>
            </p:nvSpPr>
            <p:spPr>
              <a:xfrm rot="1800091">
                <a:off x="7296752" y="1845810"/>
                <a:ext cx="218038" cy="677098"/>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4" name="Google Shape;664;p27"/>
              <p:cNvSpPr/>
              <p:nvPr/>
            </p:nvSpPr>
            <p:spPr>
              <a:xfrm rot="1800091">
                <a:off x="7584326" y="1950493"/>
                <a:ext cx="1143229" cy="398362"/>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27"/>
              <p:cNvSpPr/>
              <p:nvPr/>
            </p:nvSpPr>
            <p:spPr>
              <a:xfrm rot="1800091">
                <a:off x="7677178" y="1534212"/>
                <a:ext cx="239253" cy="231003"/>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6" name="Google Shape;666;p27"/>
              <p:cNvSpPr/>
              <p:nvPr/>
            </p:nvSpPr>
            <p:spPr>
              <a:xfrm rot="1800091">
                <a:off x="8648819" y="2095391"/>
                <a:ext cx="239842" cy="231003"/>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7" name="Google Shape;667;p27"/>
              <p:cNvSpPr/>
              <p:nvPr/>
            </p:nvSpPr>
            <p:spPr>
              <a:xfrm rot="1800091">
                <a:off x="7359871" y="2101937"/>
                <a:ext cx="418987" cy="1254016"/>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8" name="Google Shape;668;p27"/>
              <p:cNvSpPr/>
              <p:nvPr/>
            </p:nvSpPr>
            <p:spPr>
              <a:xfrm rot="1800091">
                <a:off x="7737872" y="2320869"/>
                <a:ext cx="421345" cy="1254016"/>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9" name="Google Shape;669;p27"/>
              <p:cNvSpPr/>
              <p:nvPr/>
            </p:nvSpPr>
            <p:spPr>
              <a:xfrm rot="1800091">
                <a:off x="6662900" y="1509406"/>
                <a:ext cx="1830934" cy="3282362"/>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0" name="Google Shape;670;p27"/>
              <p:cNvSpPr/>
              <p:nvPr/>
            </p:nvSpPr>
            <p:spPr>
              <a:xfrm rot="1800091">
                <a:off x="6352507" y="3446666"/>
                <a:ext cx="631133" cy="1262266"/>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1" name="Google Shape;671;p27"/>
              <p:cNvSpPr/>
              <p:nvPr/>
            </p:nvSpPr>
            <p:spPr>
              <a:xfrm rot="1800091">
                <a:off x="6911606" y="3772668"/>
                <a:ext cx="639972" cy="1261676"/>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2" name="Google Shape;672;p27"/>
              <p:cNvSpPr/>
              <p:nvPr/>
            </p:nvSpPr>
            <p:spPr>
              <a:xfrm rot="1799864">
                <a:off x="8234349" y="2618812"/>
                <a:ext cx="178580" cy="554563"/>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3" name="Google Shape;673;p27"/>
              <p:cNvSpPr/>
              <p:nvPr/>
            </p:nvSpPr>
            <p:spPr>
              <a:xfrm rot="1799864">
                <a:off x="7894950" y="3145668"/>
                <a:ext cx="178580" cy="676673"/>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4" name="Google Shape;674;p27"/>
              <p:cNvSpPr/>
              <p:nvPr/>
            </p:nvSpPr>
            <p:spPr>
              <a:xfrm rot="1799864">
                <a:off x="6840760" y="3290919"/>
                <a:ext cx="1020801" cy="506780"/>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5" name="Google Shape;675;p27"/>
              <p:cNvSpPr/>
              <p:nvPr/>
            </p:nvSpPr>
            <p:spPr>
              <a:xfrm rot="1799864">
                <a:off x="6997512" y="2627580"/>
                <a:ext cx="178580" cy="676673"/>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6" name="Google Shape;676;p27"/>
              <p:cNvSpPr/>
              <p:nvPr/>
            </p:nvSpPr>
            <p:spPr>
              <a:xfrm rot="1799864">
                <a:off x="7336912" y="2100724"/>
                <a:ext cx="178580" cy="554563"/>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27"/>
              <p:cNvSpPr/>
              <p:nvPr/>
            </p:nvSpPr>
            <p:spPr>
              <a:xfrm rot="1799864">
                <a:off x="7572441" y="2186421"/>
                <a:ext cx="936337" cy="326270"/>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8" name="Google Shape;678;p27"/>
              <p:cNvSpPr/>
              <p:nvPr/>
            </p:nvSpPr>
            <p:spPr>
              <a:xfrm rot="1799864">
                <a:off x="7648463" y="1845494"/>
                <a:ext cx="195955" cy="189198"/>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9" name="Google Shape;679;p27"/>
              <p:cNvSpPr/>
              <p:nvPr/>
            </p:nvSpPr>
            <p:spPr>
              <a:xfrm rot="1799864">
                <a:off x="8444295" y="2305065"/>
                <a:ext cx="196438" cy="189198"/>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0" name="Google Shape;680;p27"/>
              <p:cNvSpPr/>
              <p:nvPr/>
            </p:nvSpPr>
            <p:spPr>
              <a:xfrm rot="1799864">
                <a:off x="7388637" y="2310490"/>
                <a:ext cx="343163" cy="1027075"/>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1" name="Google Shape;681;p27"/>
              <p:cNvSpPr/>
              <p:nvPr/>
            </p:nvSpPr>
            <p:spPr>
              <a:xfrm rot="1799864">
                <a:off x="7698243" y="2489782"/>
                <a:ext cx="345093" cy="1027075"/>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2" name="Google Shape;682;p27"/>
              <p:cNvSpPr/>
              <p:nvPr/>
            </p:nvSpPr>
            <p:spPr>
              <a:xfrm rot="1799864">
                <a:off x="6817821" y="1825189"/>
                <a:ext cx="1499587" cy="2688350"/>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3" name="Google Shape;683;p27"/>
              <p:cNvSpPr/>
              <p:nvPr/>
            </p:nvSpPr>
            <p:spPr>
              <a:xfrm rot="1799864">
                <a:off x="6563648" y="3411911"/>
                <a:ext cx="516916" cy="1033832"/>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4" name="Google Shape;684;p27"/>
              <p:cNvSpPr/>
              <p:nvPr/>
            </p:nvSpPr>
            <p:spPr>
              <a:xfrm rot="1799864">
                <a:off x="7021584" y="3678886"/>
                <a:ext cx="524156" cy="1033349"/>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85" name="Google Shape;685;p27"/>
            <p:cNvGrpSpPr/>
            <p:nvPr/>
          </p:nvGrpSpPr>
          <p:grpSpPr>
            <a:xfrm rot="8100000">
              <a:off x="239079" y="1156066"/>
              <a:ext cx="989711" cy="984356"/>
              <a:chOff x="7550280" y="205025"/>
              <a:chExt cx="989720" cy="984365"/>
            </a:xfrm>
          </p:grpSpPr>
          <p:grpSp>
            <p:nvGrpSpPr>
              <p:cNvPr id="686" name="Google Shape;686;p27"/>
              <p:cNvGrpSpPr/>
              <p:nvPr/>
            </p:nvGrpSpPr>
            <p:grpSpPr>
              <a:xfrm>
                <a:off x="7550280" y="241510"/>
                <a:ext cx="948240" cy="947880"/>
                <a:chOff x="3374280" y="221760"/>
                <a:chExt cx="948240" cy="947880"/>
              </a:xfrm>
            </p:grpSpPr>
            <p:sp>
              <p:nvSpPr>
                <p:cNvPr id="687" name="Google Shape;687;p27"/>
                <p:cNvSpPr/>
                <p:nvPr/>
              </p:nvSpPr>
              <p:spPr>
                <a:xfrm>
                  <a:off x="3448440" y="295560"/>
                  <a:ext cx="500760" cy="520200"/>
                </a:xfrm>
                <a:custGeom>
                  <a:rect b="b" l="l" r="r" t="t"/>
                  <a:pathLst>
                    <a:path extrusionOk="0" h="1445" w="1391">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88" name="Google Shape;688;p27"/>
                <p:cNvSpPr/>
                <p:nvPr/>
              </p:nvSpPr>
              <p:spPr>
                <a:xfrm>
                  <a:off x="3374280" y="221760"/>
                  <a:ext cx="948240" cy="947880"/>
                </a:xfrm>
                <a:custGeom>
                  <a:rect b="b" l="l" r="r" t="t"/>
                  <a:pathLst>
                    <a:path extrusionOk="0" h="2633" w="2634">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9" name="Google Shape;689;p27"/>
                <p:cNvSpPr/>
                <p:nvPr/>
              </p:nvSpPr>
              <p:spPr>
                <a:xfrm>
                  <a:off x="3615120" y="462240"/>
                  <a:ext cx="466560" cy="466560"/>
                </a:xfrm>
                <a:custGeom>
                  <a:rect b="b" l="l" r="r" t="t"/>
                  <a:pathLst>
                    <a:path extrusionOk="0" h="1296" w="1296">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90" name="Google Shape;690;p27"/>
                <p:cNvSpPr/>
                <p:nvPr/>
              </p:nvSpPr>
              <p:spPr>
                <a:xfrm>
                  <a:off x="3639240" y="483480"/>
                  <a:ext cx="609120" cy="612000"/>
                </a:xfrm>
                <a:custGeom>
                  <a:rect b="b" l="l" r="r" t="t"/>
                  <a:pathLst>
                    <a:path extrusionOk="0" h="1700" w="1692">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1" name="Google Shape;691;p27"/>
                <p:cNvSpPr/>
                <p:nvPr/>
              </p:nvSpPr>
              <p:spPr>
                <a:xfrm>
                  <a:off x="3488605" y="718043"/>
                  <a:ext cx="319680" cy="314640"/>
                </a:xfrm>
                <a:custGeom>
                  <a:rect b="b" l="l" r="r" t="t"/>
                  <a:pathLst>
                    <a:path extrusionOk="0" h="874" w="888">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cxnSp>
            <p:nvCxnSpPr>
              <p:cNvPr id="692" name="Google Shape;692;p27"/>
              <p:cNvCxnSpPr/>
              <p:nvPr/>
            </p:nvCxnSpPr>
            <p:spPr>
              <a:xfrm flipH="1" rot="10800000">
                <a:off x="8023400" y="205025"/>
                <a:ext cx="516600" cy="516600"/>
              </a:xfrm>
              <a:prstGeom prst="straightConnector1">
                <a:avLst/>
              </a:prstGeom>
              <a:noFill/>
              <a:ln cap="flat" cmpd="sng" w="9525">
                <a:solidFill>
                  <a:schemeClr val="dk2"/>
                </a:solidFill>
                <a:prstDash val="solid"/>
                <a:round/>
                <a:headEnd len="med" w="med" type="none"/>
                <a:tailEnd len="med" w="med" type="oval"/>
              </a:ln>
            </p:spPr>
          </p:cxnSp>
        </p:grpSp>
      </p:grpSp>
      <p:grpSp>
        <p:nvGrpSpPr>
          <p:cNvPr id="693" name="Google Shape;693;p27"/>
          <p:cNvGrpSpPr/>
          <p:nvPr/>
        </p:nvGrpSpPr>
        <p:grpSpPr>
          <a:xfrm>
            <a:off x="-341977" y="-4644150"/>
            <a:ext cx="11717904" cy="10467493"/>
            <a:chOff x="-341977" y="-4644150"/>
            <a:chExt cx="11717904" cy="10467493"/>
          </a:xfrm>
        </p:grpSpPr>
        <p:pic>
          <p:nvPicPr>
            <p:cNvPr id="694" name="Google Shape;694;p27"/>
            <p:cNvPicPr preferRelativeResize="0"/>
            <p:nvPr/>
          </p:nvPicPr>
          <p:blipFill>
            <a:blip r:embed="rId2">
              <a:alphaModFix/>
            </a:blip>
            <a:stretch>
              <a:fillRect/>
            </a:stretch>
          </p:blipFill>
          <p:spPr>
            <a:xfrm flipH="1" rot="-5400002">
              <a:off x="-3436404" y="-1549721"/>
              <a:ext cx="10028158" cy="3839300"/>
            </a:xfrm>
            <a:prstGeom prst="rect">
              <a:avLst/>
            </a:prstGeom>
            <a:noFill/>
            <a:ln>
              <a:noFill/>
            </a:ln>
          </p:spPr>
        </p:pic>
        <p:pic>
          <p:nvPicPr>
            <p:cNvPr id="695" name="Google Shape;695;p27"/>
            <p:cNvPicPr preferRelativeResize="0"/>
            <p:nvPr/>
          </p:nvPicPr>
          <p:blipFill>
            <a:blip r:embed="rId3">
              <a:alphaModFix/>
            </a:blip>
            <a:stretch>
              <a:fillRect/>
            </a:stretch>
          </p:blipFill>
          <p:spPr>
            <a:xfrm>
              <a:off x="7230973" y="-770341"/>
              <a:ext cx="2399700" cy="2397651"/>
            </a:xfrm>
            <a:prstGeom prst="rect">
              <a:avLst/>
            </a:prstGeom>
            <a:noFill/>
            <a:ln>
              <a:noFill/>
            </a:ln>
          </p:spPr>
        </p:pic>
        <p:grpSp>
          <p:nvGrpSpPr>
            <p:cNvPr id="696" name="Google Shape;696;p27"/>
            <p:cNvGrpSpPr/>
            <p:nvPr/>
          </p:nvGrpSpPr>
          <p:grpSpPr>
            <a:xfrm>
              <a:off x="4337098" y="4843291"/>
              <a:ext cx="469800" cy="65160"/>
              <a:chOff x="9146520" y="317880"/>
              <a:chExt cx="469800" cy="65160"/>
            </a:xfrm>
          </p:grpSpPr>
          <p:sp>
            <p:nvSpPr>
              <p:cNvPr id="697" name="Google Shape;697;p27"/>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8" name="Google Shape;698;p27"/>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27"/>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700" name="Google Shape;700;p27"/>
            <p:cNvPicPr preferRelativeResize="0"/>
            <p:nvPr/>
          </p:nvPicPr>
          <p:blipFill>
            <a:blip r:embed="rId4">
              <a:alphaModFix/>
            </a:blip>
            <a:stretch>
              <a:fillRect/>
            </a:stretch>
          </p:blipFill>
          <p:spPr>
            <a:xfrm flipH="1" rot="1799999">
              <a:off x="6681825" y="-151850"/>
              <a:ext cx="3571551" cy="5447199"/>
            </a:xfrm>
            <a:prstGeom prst="rect">
              <a:avLst/>
            </a:prstGeom>
            <a:noFill/>
            <a:ln>
              <a:noFill/>
            </a:ln>
          </p:spPr>
        </p:pic>
      </p:grpSp>
      <p:sp>
        <p:nvSpPr>
          <p:cNvPr id="701" name="Google Shape;701;p27"/>
          <p:cNvSpPr txBox="1"/>
          <p:nvPr>
            <p:ph type="title"/>
          </p:nvPr>
        </p:nvSpPr>
        <p:spPr>
          <a:xfrm>
            <a:off x="2347950" y="691625"/>
            <a:ext cx="4448100" cy="98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2" name="Google Shape;702;p27"/>
          <p:cNvSpPr txBox="1"/>
          <p:nvPr>
            <p:ph idx="1" type="subTitle"/>
          </p:nvPr>
        </p:nvSpPr>
        <p:spPr>
          <a:xfrm>
            <a:off x="2347900" y="1592609"/>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03" name="Google Shape;703;p27"/>
          <p:cNvSpPr txBox="1"/>
          <p:nvPr/>
        </p:nvSpPr>
        <p:spPr>
          <a:xfrm>
            <a:off x="2191250" y="3545650"/>
            <a:ext cx="47616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accent6"/>
                </a:solidFill>
                <a:latin typeface="Nunito Sans"/>
                <a:ea typeface="Nunito Sans"/>
                <a:cs typeface="Nunito Sans"/>
                <a:sym typeface="Nunito Sans"/>
              </a:rPr>
              <a:t>CREDITS:</a:t>
            </a:r>
            <a:r>
              <a:rPr lang="en" sz="1000">
                <a:solidFill>
                  <a:schemeClr val="accent6"/>
                </a:solidFill>
                <a:latin typeface="Nunito Sans"/>
                <a:ea typeface="Nunito Sans"/>
                <a:cs typeface="Nunito Sans"/>
                <a:sym typeface="Nunito Sans"/>
              </a:rPr>
              <a:t> This presentation template was created by </a:t>
            </a:r>
            <a:r>
              <a:rPr b="1" lang="en" sz="1000" u="sng">
                <a:solidFill>
                  <a:schemeClr val="accent6"/>
                </a:solidFill>
                <a:latin typeface="Nunito Sans"/>
                <a:ea typeface="Nunito Sans"/>
                <a:cs typeface="Nunito Sans"/>
                <a:sym typeface="Nunito Sans"/>
                <a:hlinkClick r:id="rId5">
                  <a:extLst>
                    <a:ext uri="{A12FA001-AC4F-418D-AE19-62706E023703}">
                      <ahyp:hlinkClr val="tx"/>
                    </a:ext>
                  </a:extLst>
                </a:hlinkClick>
              </a:rPr>
              <a:t>Slidesgo</a:t>
            </a:r>
            <a:r>
              <a:rPr lang="en" sz="1000">
                <a:solidFill>
                  <a:schemeClr val="accent6"/>
                </a:solidFill>
                <a:latin typeface="Nunito Sans"/>
                <a:ea typeface="Nunito Sans"/>
                <a:cs typeface="Nunito Sans"/>
                <a:sym typeface="Nunito Sans"/>
              </a:rPr>
              <a:t>, and includes icons by </a:t>
            </a:r>
            <a:r>
              <a:rPr b="1" lang="en" sz="1000" u="sng">
                <a:solidFill>
                  <a:schemeClr val="accent6"/>
                </a:solidFill>
                <a:latin typeface="Nunito Sans"/>
                <a:ea typeface="Nunito Sans"/>
                <a:cs typeface="Nunito Sans"/>
                <a:sym typeface="Nunito Sans"/>
                <a:hlinkClick r:id="rId6">
                  <a:extLst>
                    <a:ext uri="{A12FA001-AC4F-418D-AE19-62706E023703}">
                      <ahyp:hlinkClr val="tx"/>
                    </a:ext>
                  </a:extLst>
                </a:hlinkClick>
              </a:rPr>
              <a:t>Flaticon</a:t>
            </a:r>
            <a:r>
              <a:rPr lang="en" sz="1000">
                <a:solidFill>
                  <a:schemeClr val="accent6"/>
                </a:solidFill>
                <a:latin typeface="Nunito Sans"/>
                <a:ea typeface="Nunito Sans"/>
                <a:cs typeface="Nunito Sans"/>
                <a:sym typeface="Nunito Sans"/>
              </a:rPr>
              <a:t>, and infographics &amp; images by </a:t>
            </a:r>
            <a:r>
              <a:rPr b="1" lang="en" sz="1000" u="sng">
                <a:solidFill>
                  <a:schemeClr val="accent6"/>
                </a:solidFill>
                <a:latin typeface="Nunito Sans"/>
                <a:ea typeface="Nunito Sans"/>
                <a:cs typeface="Nunito Sans"/>
                <a:sym typeface="Nunito Sans"/>
                <a:hlinkClick r:id="rId7">
                  <a:extLst>
                    <a:ext uri="{A12FA001-AC4F-418D-AE19-62706E023703}">
                      <ahyp:hlinkClr val="tx"/>
                    </a:ext>
                  </a:extLst>
                </a:hlinkClick>
              </a:rPr>
              <a:t>Freepik</a:t>
            </a:r>
            <a:r>
              <a:rPr lang="en" sz="1000" u="sng">
                <a:solidFill>
                  <a:schemeClr val="accent6"/>
                </a:solidFill>
                <a:latin typeface="Nunito Sans"/>
                <a:ea typeface="Nunito Sans"/>
                <a:cs typeface="Nunito Sans"/>
                <a:sym typeface="Nunito Sans"/>
              </a:rPr>
              <a:t> </a:t>
            </a:r>
            <a:endParaRPr b="1" sz="1000" u="sng">
              <a:solidFill>
                <a:schemeClr val="accent6"/>
              </a:solidFill>
              <a:latin typeface="Nunito Sans"/>
              <a:ea typeface="Nunito Sans"/>
              <a:cs typeface="Nunito Sans"/>
              <a:sym typeface="Nunito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04" name="Shape 704"/>
        <p:cNvGrpSpPr/>
        <p:nvPr/>
      </p:nvGrpSpPr>
      <p:grpSpPr>
        <a:xfrm>
          <a:off x="0" y="0"/>
          <a:ext cx="0" cy="0"/>
          <a:chOff x="0" y="0"/>
          <a:chExt cx="0" cy="0"/>
        </a:xfrm>
      </p:grpSpPr>
      <p:grpSp>
        <p:nvGrpSpPr>
          <p:cNvPr id="705" name="Google Shape;705;p28"/>
          <p:cNvGrpSpPr/>
          <p:nvPr/>
        </p:nvGrpSpPr>
        <p:grpSpPr>
          <a:xfrm>
            <a:off x="-1301952" y="-898275"/>
            <a:ext cx="10266285" cy="7489224"/>
            <a:chOff x="-1309377" y="-876025"/>
            <a:chExt cx="10266285" cy="7489224"/>
          </a:xfrm>
        </p:grpSpPr>
        <p:pic>
          <p:nvPicPr>
            <p:cNvPr id="706" name="Google Shape;706;p28"/>
            <p:cNvPicPr preferRelativeResize="0"/>
            <p:nvPr/>
          </p:nvPicPr>
          <p:blipFill>
            <a:blip r:embed="rId2">
              <a:alphaModFix/>
            </a:blip>
            <a:stretch>
              <a:fillRect/>
            </a:stretch>
          </p:blipFill>
          <p:spPr>
            <a:xfrm>
              <a:off x="-1309377" y="-876025"/>
              <a:ext cx="10028154" cy="3839300"/>
            </a:xfrm>
            <a:prstGeom prst="rect">
              <a:avLst/>
            </a:prstGeom>
            <a:noFill/>
            <a:ln>
              <a:noFill/>
            </a:ln>
          </p:spPr>
        </p:pic>
        <p:pic>
          <p:nvPicPr>
            <p:cNvPr id="707" name="Google Shape;707;p28"/>
            <p:cNvPicPr preferRelativeResize="0"/>
            <p:nvPr/>
          </p:nvPicPr>
          <p:blipFill>
            <a:blip r:embed="rId3">
              <a:alphaModFix/>
            </a:blip>
            <a:stretch>
              <a:fillRect/>
            </a:stretch>
          </p:blipFill>
          <p:spPr>
            <a:xfrm>
              <a:off x="6557208" y="4215548"/>
              <a:ext cx="2399700" cy="2397651"/>
            </a:xfrm>
            <a:prstGeom prst="rect">
              <a:avLst/>
            </a:prstGeom>
            <a:noFill/>
            <a:ln>
              <a:noFill/>
            </a:ln>
          </p:spPr>
        </p:pic>
      </p:grpSp>
      <p:grpSp>
        <p:nvGrpSpPr>
          <p:cNvPr id="708" name="Google Shape;708;p28"/>
          <p:cNvGrpSpPr/>
          <p:nvPr/>
        </p:nvGrpSpPr>
        <p:grpSpPr>
          <a:xfrm>
            <a:off x="-772218" y="539506"/>
            <a:ext cx="9490987" cy="5222688"/>
            <a:chOff x="-772218" y="539506"/>
            <a:chExt cx="9490987" cy="5222688"/>
          </a:xfrm>
        </p:grpSpPr>
        <p:grpSp>
          <p:nvGrpSpPr>
            <p:cNvPr id="709" name="Google Shape;709;p28"/>
            <p:cNvGrpSpPr/>
            <p:nvPr/>
          </p:nvGrpSpPr>
          <p:grpSpPr>
            <a:xfrm rot="4499854">
              <a:off x="-559892" y="3658544"/>
              <a:ext cx="1891398" cy="1890894"/>
              <a:chOff x="5604480" y="3862800"/>
              <a:chExt cx="1352880" cy="1352520"/>
            </a:xfrm>
          </p:grpSpPr>
          <p:sp>
            <p:nvSpPr>
              <p:cNvPr id="710" name="Google Shape;710;p28"/>
              <p:cNvSpPr/>
              <p:nvPr/>
            </p:nvSpPr>
            <p:spPr>
              <a:xfrm>
                <a:off x="5810040" y="4077000"/>
                <a:ext cx="942120" cy="933120"/>
              </a:xfrm>
              <a:custGeom>
                <a:rect b="b" l="l" r="r" t="t"/>
                <a:pathLst>
                  <a:path extrusionOk="0" h="2592" w="2617">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1" name="Google Shape;711;p28"/>
              <p:cNvSpPr/>
              <p:nvPr/>
            </p:nvSpPr>
            <p:spPr>
              <a:xfrm>
                <a:off x="6140880" y="4068000"/>
                <a:ext cx="331920" cy="128520"/>
              </a:xfrm>
              <a:custGeom>
                <a:rect b="b" l="l" r="r" t="t"/>
                <a:pathLst>
                  <a:path extrusionOk="0" h="357" w="922">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2" name="Google Shape;712;p28"/>
              <p:cNvSpPr/>
              <p:nvPr/>
            </p:nvSpPr>
            <p:spPr>
              <a:xfrm>
                <a:off x="5604480" y="4263840"/>
                <a:ext cx="1352880" cy="951480"/>
              </a:xfrm>
              <a:custGeom>
                <a:rect b="b" l="l" r="r" t="t"/>
                <a:pathLst>
                  <a:path extrusionOk="0" h="2643" w="3758">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3" name="Google Shape;713;p28"/>
              <p:cNvSpPr/>
              <p:nvPr/>
            </p:nvSpPr>
            <p:spPr>
              <a:xfrm>
                <a:off x="6090120" y="3862800"/>
                <a:ext cx="450000" cy="73440"/>
              </a:xfrm>
              <a:custGeom>
                <a:rect b="b" l="l" r="r" t="t"/>
                <a:pathLst>
                  <a:path extrusionOk="0" h="204" w="125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14" name="Google Shape;714;p28"/>
              <p:cNvSpPr/>
              <p:nvPr/>
            </p:nvSpPr>
            <p:spPr>
              <a:xfrm>
                <a:off x="5739120" y="4004280"/>
                <a:ext cx="145080" cy="147240"/>
              </a:xfrm>
              <a:custGeom>
                <a:rect b="b" l="l" r="r" t="t"/>
                <a:pathLst>
                  <a:path extrusionOk="0" h="409" w="403">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15" name="Google Shape;715;p28"/>
              <p:cNvSpPr/>
              <p:nvPr/>
            </p:nvSpPr>
            <p:spPr>
              <a:xfrm>
                <a:off x="5680080" y="3937680"/>
                <a:ext cx="1202040" cy="1202400"/>
              </a:xfrm>
              <a:custGeom>
                <a:rect b="b" l="l" r="r" t="t"/>
                <a:pathLst>
                  <a:path extrusionOk="0" h="3340" w="3339">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6" name="Google Shape;716;p28"/>
              <p:cNvSpPr/>
              <p:nvPr/>
            </p:nvSpPr>
            <p:spPr>
              <a:xfrm>
                <a:off x="6257520" y="4515840"/>
                <a:ext cx="46800" cy="46440"/>
              </a:xfrm>
              <a:custGeom>
                <a:rect b="b" l="l" r="r" t="t"/>
                <a:pathLst>
                  <a:path extrusionOk="0" h="129" w="13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anchorCtr="1" anchor="ctr" bIns="1425" lIns="90000" spcFirstLastPara="1" rIns="90000" wrap="square" tIns="14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717" name="Google Shape;717;p28"/>
            <p:cNvGrpSpPr/>
            <p:nvPr/>
          </p:nvGrpSpPr>
          <p:grpSpPr>
            <a:xfrm flipH="1">
              <a:off x="7168260" y="539506"/>
              <a:ext cx="1550510" cy="1844289"/>
              <a:chOff x="5964933" y="1271550"/>
              <a:chExt cx="3226867" cy="3838270"/>
            </a:xfrm>
          </p:grpSpPr>
          <p:grpSp>
            <p:nvGrpSpPr>
              <p:cNvPr id="718" name="Google Shape;718;p28"/>
              <p:cNvGrpSpPr/>
              <p:nvPr/>
            </p:nvGrpSpPr>
            <p:grpSpPr>
              <a:xfrm rot="1800072">
                <a:off x="6697343" y="1678731"/>
                <a:ext cx="1637454" cy="3157382"/>
                <a:chOff x="6571800" y="2576520"/>
                <a:chExt cx="1118520" cy="2156760"/>
              </a:xfrm>
            </p:grpSpPr>
            <p:sp>
              <p:nvSpPr>
                <p:cNvPr id="719" name="Google Shape;719;p28"/>
                <p:cNvSpPr/>
                <p:nvPr/>
              </p:nvSpPr>
              <p:spPr>
                <a:xfrm>
                  <a:off x="7450920" y="2913840"/>
                  <a:ext cx="133200" cy="413640"/>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0" name="Google Shape;720;p28"/>
                <p:cNvSpPr/>
                <p:nvPr/>
              </p:nvSpPr>
              <p:spPr>
                <a:xfrm>
                  <a:off x="7450920" y="3374640"/>
                  <a:ext cx="133200" cy="504720"/>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1" name="Google Shape;721;p28"/>
                <p:cNvSpPr/>
                <p:nvPr/>
              </p:nvSpPr>
              <p:spPr>
                <a:xfrm>
                  <a:off x="6750360" y="3713040"/>
                  <a:ext cx="761400" cy="378000"/>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2" name="Google Shape;722;p28"/>
                <p:cNvSpPr/>
                <p:nvPr/>
              </p:nvSpPr>
              <p:spPr>
                <a:xfrm>
                  <a:off x="6678000" y="3374640"/>
                  <a:ext cx="133200" cy="504720"/>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3" name="Google Shape;723;p28"/>
                <p:cNvSpPr/>
                <p:nvPr/>
              </p:nvSpPr>
              <p:spPr>
                <a:xfrm>
                  <a:off x="6678000" y="2913840"/>
                  <a:ext cx="133200" cy="413640"/>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4" name="Google Shape;724;p28"/>
                <p:cNvSpPr/>
                <p:nvPr/>
              </p:nvSpPr>
              <p:spPr>
                <a:xfrm>
                  <a:off x="6781680" y="2751480"/>
                  <a:ext cx="698400" cy="243360"/>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5" name="Google Shape;725;p28"/>
                <p:cNvSpPr/>
                <p:nvPr/>
              </p:nvSpPr>
              <p:spPr>
                <a:xfrm>
                  <a:off x="6715080" y="2647800"/>
                  <a:ext cx="146160" cy="141120"/>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6" name="Google Shape;726;p28"/>
                <p:cNvSpPr/>
                <p:nvPr/>
              </p:nvSpPr>
              <p:spPr>
                <a:xfrm>
                  <a:off x="7400520" y="2647800"/>
                  <a:ext cx="146520" cy="141120"/>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7" name="Google Shape;727;p28"/>
                <p:cNvSpPr/>
                <p:nvPr/>
              </p:nvSpPr>
              <p:spPr>
                <a:xfrm>
                  <a:off x="6869520" y="2975760"/>
                  <a:ext cx="255960" cy="766080"/>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8" name="Google Shape;728;p28"/>
                <p:cNvSpPr/>
                <p:nvPr/>
              </p:nvSpPr>
              <p:spPr>
                <a:xfrm>
                  <a:off x="7136280" y="2975760"/>
                  <a:ext cx="257400" cy="766080"/>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9" name="Google Shape;729;p28"/>
                <p:cNvSpPr/>
                <p:nvPr/>
              </p:nvSpPr>
              <p:spPr>
                <a:xfrm>
                  <a:off x="6571800" y="2576520"/>
                  <a:ext cx="1118520" cy="2005200"/>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0" name="Google Shape;730;p28"/>
                <p:cNvSpPr/>
                <p:nvPr/>
              </p:nvSpPr>
              <p:spPr>
                <a:xfrm>
                  <a:off x="6739920" y="3962160"/>
                  <a:ext cx="385560" cy="771120"/>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1" name="Google Shape;731;p28"/>
                <p:cNvSpPr/>
                <p:nvPr/>
              </p:nvSpPr>
              <p:spPr>
                <a:xfrm>
                  <a:off x="7134840" y="3962520"/>
                  <a:ext cx="390960" cy="770760"/>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32" name="Google Shape;732;p28"/>
              <p:cNvSpPr/>
              <p:nvPr/>
            </p:nvSpPr>
            <p:spPr>
              <a:xfrm rot="1800091">
                <a:off x="8392444" y="2478445"/>
                <a:ext cx="218038" cy="677098"/>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3" name="Google Shape;733;p28"/>
              <p:cNvSpPr/>
              <p:nvPr/>
            </p:nvSpPr>
            <p:spPr>
              <a:xfrm rot="1800091">
                <a:off x="7978004" y="3121687"/>
                <a:ext cx="218038" cy="826189"/>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4" name="Google Shape;734;p28"/>
              <p:cNvSpPr/>
              <p:nvPr/>
            </p:nvSpPr>
            <p:spPr>
              <a:xfrm rot="1800091">
                <a:off x="6690879" y="3298982"/>
                <a:ext cx="1246355" cy="618758"/>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5" name="Google Shape;735;p28"/>
              <p:cNvSpPr/>
              <p:nvPr/>
            </p:nvSpPr>
            <p:spPr>
              <a:xfrm rot="1800091">
                <a:off x="6882313" y="2489052"/>
                <a:ext cx="218038" cy="826189"/>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6" name="Google Shape;736;p28"/>
              <p:cNvSpPr/>
              <p:nvPr/>
            </p:nvSpPr>
            <p:spPr>
              <a:xfrm rot="1800091">
                <a:off x="7296752" y="1845810"/>
                <a:ext cx="218038" cy="677098"/>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7" name="Google Shape;737;p28"/>
              <p:cNvSpPr/>
              <p:nvPr/>
            </p:nvSpPr>
            <p:spPr>
              <a:xfrm rot="1800091">
                <a:off x="7584326" y="1950493"/>
                <a:ext cx="1143229" cy="398362"/>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8" name="Google Shape;738;p28"/>
              <p:cNvSpPr/>
              <p:nvPr/>
            </p:nvSpPr>
            <p:spPr>
              <a:xfrm rot="1800091">
                <a:off x="7677178" y="1534212"/>
                <a:ext cx="239253" cy="231003"/>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9" name="Google Shape;739;p28"/>
              <p:cNvSpPr/>
              <p:nvPr/>
            </p:nvSpPr>
            <p:spPr>
              <a:xfrm rot="1800091">
                <a:off x="8648819" y="2095391"/>
                <a:ext cx="239842" cy="231003"/>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0" name="Google Shape;740;p28"/>
              <p:cNvSpPr/>
              <p:nvPr/>
            </p:nvSpPr>
            <p:spPr>
              <a:xfrm rot="1800091">
                <a:off x="7359871" y="2101937"/>
                <a:ext cx="418987" cy="1254016"/>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1" name="Google Shape;741;p28"/>
              <p:cNvSpPr/>
              <p:nvPr/>
            </p:nvSpPr>
            <p:spPr>
              <a:xfrm rot="1800091">
                <a:off x="7737872" y="2320869"/>
                <a:ext cx="421345" cy="1254016"/>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2" name="Google Shape;742;p28"/>
              <p:cNvSpPr/>
              <p:nvPr/>
            </p:nvSpPr>
            <p:spPr>
              <a:xfrm rot="1800091">
                <a:off x="6662900" y="1509406"/>
                <a:ext cx="1830934" cy="3282362"/>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3" name="Google Shape;743;p28"/>
              <p:cNvSpPr/>
              <p:nvPr/>
            </p:nvSpPr>
            <p:spPr>
              <a:xfrm rot="1800091">
                <a:off x="6352507" y="3446666"/>
                <a:ext cx="631133" cy="1262266"/>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4" name="Google Shape;744;p28"/>
              <p:cNvSpPr/>
              <p:nvPr/>
            </p:nvSpPr>
            <p:spPr>
              <a:xfrm rot="1800091">
                <a:off x="6911606" y="3772668"/>
                <a:ext cx="639972" cy="1261676"/>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5" name="Google Shape;745;p28"/>
              <p:cNvSpPr/>
              <p:nvPr/>
            </p:nvSpPr>
            <p:spPr>
              <a:xfrm rot="1799864">
                <a:off x="8234349" y="2618812"/>
                <a:ext cx="178580" cy="554563"/>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6" name="Google Shape;746;p28"/>
              <p:cNvSpPr/>
              <p:nvPr/>
            </p:nvSpPr>
            <p:spPr>
              <a:xfrm rot="1799864">
                <a:off x="7894950" y="3145668"/>
                <a:ext cx="178580" cy="676673"/>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7" name="Google Shape;747;p28"/>
              <p:cNvSpPr/>
              <p:nvPr/>
            </p:nvSpPr>
            <p:spPr>
              <a:xfrm rot="1799864">
                <a:off x="6840760" y="3290919"/>
                <a:ext cx="1020801" cy="506780"/>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8" name="Google Shape;748;p28"/>
              <p:cNvSpPr/>
              <p:nvPr/>
            </p:nvSpPr>
            <p:spPr>
              <a:xfrm rot="1799864">
                <a:off x="6997512" y="2627580"/>
                <a:ext cx="178580" cy="676673"/>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9" name="Google Shape;749;p28"/>
              <p:cNvSpPr/>
              <p:nvPr/>
            </p:nvSpPr>
            <p:spPr>
              <a:xfrm rot="1799864">
                <a:off x="7336912" y="2100724"/>
                <a:ext cx="178580" cy="554563"/>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0" name="Google Shape;750;p28"/>
              <p:cNvSpPr/>
              <p:nvPr/>
            </p:nvSpPr>
            <p:spPr>
              <a:xfrm rot="1799864">
                <a:off x="7572441" y="2186421"/>
                <a:ext cx="936337" cy="326270"/>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1" name="Google Shape;751;p28"/>
              <p:cNvSpPr/>
              <p:nvPr/>
            </p:nvSpPr>
            <p:spPr>
              <a:xfrm rot="1799864">
                <a:off x="7648463" y="1845494"/>
                <a:ext cx="195955" cy="189198"/>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2" name="Google Shape;752;p28"/>
              <p:cNvSpPr/>
              <p:nvPr/>
            </p:nvSpPr>
            <p:spPr>
              <a:xfrm rot="1799864">
                <a:off x="8444295" y="2305065"/>
                <a:ext cx="196438" cy="189198"/>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3" name="Google Shape;753;p28"/>
              <p:cNvSpPr/>
              <p:nvPr/>
            </p:nvSpPr>
            <p:spPr>
              <a:xfrm rot="1799864">
                <a:off x="7388637" y="2310490"/>
                <a:ext cx="343163" cy="1027075"/>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4" name="Google Shape;754;p28"/>
              <p:cNvSpPr/>
              <p:nvPr/>
            </p:nvSpPr>
            <p:spPr>
              <a:xfrm rot="1799864">
                <a:off x="7698243" y="2489782"/>
                <a:ext cx="345093" cy="1027075"/>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5" name="Google Shape;755;p28"/>
              <p:cNvSpPr/>
              <p:nvPr/>
            </p:nvSpPr>
            <p:spPr>
              <a:xfrm rot="1799864">
                <a:off x="6817821" y="1825189"/>
                <a:ext cx="1499587" cy="2688350"/>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6" name="Google Shape;756;p28"/>
              <p:cNvSpPr/>
              <p:nvPr/>
            </p:nvSpPr>
            <p:spPr>
              <a:xfrm rot="1799864">
                <a:off x="6563648" y="3411911"/>
                <a:ext cx="516916" cy="1033832"/>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7" name="Google Shape;757;p28"/>
              <p:cNvSpPr/>
              <p:nvPr/>
            </p:nvSpPr>
            <p:spPr>
              <a:xfrm rot="1799864">
                <a:off x="7021584" y="3678886"/>
                <a:ext cx="524156" cy="1033349"/>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58" name="Shape 758"/>
        <p:cNvGrpSpPr/>
        <p:nvPr/>
      </p:nvGrpSpPr>
      <p:grpSpPr>
        <a:xfrm>
          <a:off x="0" y="0"/>
          <a:ext cx="0" cy="0"/>
          <a:chOff x="0" y="0"/>
          <a:chExt cx="0" cy="0"/>
        </a:xfrm>
      </p:grpSpPr>
      <p:grpSp>
        <p:nvGrpSpPr>
          <p:cNvPr id="759" name="Google Shape;759;p29"/>
          <p:cNvGrpSpPr/>
          <p:nvPr/>
        </p:nvGrpSpPr>
        <p:grpSpPr>
          <a:xfrm>
            <a:off x="7009770" y="1628548"/>
            <a:ext cx="2372198" cy="3917614"/>
            <a:chOff x="7009770" y="1628548"/>
            <a:chExt cx="2372198" cy="3917614"/>
          </a:xfrm>
        </p:grpSpPr>
        <p:grpSp>
          <p:nvGrpSpPr>
            <p:cNvPr id="760" name="Google Shape;760;p29"/>
            <p:cNvGrpSpPr/>
            <p:nvPr/>
          </p:nvGrpSpPr>
          <p:grpSpPr>
            <a:xfrm flipH="1" rot="3600220">
              <a:off x="7420690" y="3491781"/>
              <a:ext cx="1550359" cy="1844109"/>
              <a:chOff x="5964933" y="1271550"/>
              <a:chExt cx="3226867" cy="3838270"/>
            </a:xfrm>
          </p:grpSpPr>
          <p:grpSp>
            <p:nvGrpSpPr>
              <p:cNvPr id="761" name="Google Shape;761;p29"/>
              <p:cNvGrpSpPr/>
              <p:nvPr/>
            </p:nvGrpSpPr>
            <p:grpSpPr>
              <a:xfrm rot="1800072">
                <a:off x="6697343" y="1678731"/>
                <a:ext cx="1637454" cy="3157382"/>
                <a:chOff x="6571800" y="2576520"/>
                <a:chExt cx="1118520" cy="2156760"/>
              </a:xfrm>
            </p:grpSpPr>
            <p:sp>
              <p:nvSpPr>
                <p:cNvPr id="762" name="Google Shape;762;p29"/>
                <p:cNvSpPr/>
                <p:nvPr/>
              </p:nvSpPr>
              <p:spPr>
                <a:xfrm>
                  <a:off x="7450920" y="2913840"/>
                  <a:ext cx="133200" cy="413640"/>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3" name="Google Shape;763;p29"/>
                <p:cNvSpPr/>
                <p:nvPr/>
              </p:nvSpPr>
              <p:spPr>
                <a:xfrm>
                  <a:off x="7450920" y="3374640"/>
                  <a:ext cx="133200" cy="504720"/>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4" name="Google Shape;764;p29"/>
                <p:cNvSpPr/>
                <p:nvPr/>
              </p:nvSpPr>
              <p:spPr>
                <a:xfrm>
                  <a:off x="6750360" y="3713040"/>
                  <a:ext cx="761400" cy="378000"/>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5" name="Google Shape;765;p29"/>
                <p:cNvSpPr/>
                <p:nvPr/>
              </p:nvSpPr>
              <p:spPr>
                <a:xfrm>
                  <a:off x="6678000" y="3374640"/>
                  <a:ext cx="133200" cy="504720"/>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6" name="Google Shape;766;p29"/>
                <p:cNvSpPr/>
                <p:nvPr/>
              </p:nvSpPr>
              <p:spPr>
                <a:xfrm>
                  <a:off x="6678000" y="2913840"/>
                  <a:ext cx="133200" cy="413640"/>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7" name="Google Shape;767;p29"/>
                <p:cNvSpPr/>
                <p:nvPr/>
              </p:nvSpPr>
              <p:spPr>
                <a:xfrm>
                  <a:off x="6781680" y="2751480"/>
                  <a:ext cx="698400" cy="243360"/>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8" name="Google Shape;768;p29"/>
                <p:cNvSpPr/>
                <p:nvPr/>
              </p:nvSpPr>
              <p:spPr>
                <a:xfrm>
                  <a:off x="6715080" y="2647800"/>
                  <a:ext cx="146160" cy="141120"/>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9" name="Google Shape;769;p29"/>
                <p:cNvSpPr/>
                <p:nvPr/>
              </p:nvSpPr>
              <p:spPr>
                <a:xfrm>
                  <a:off x="7400520" y="2647800"/>
                  <a:ext cx="146520" cy="141120"/>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0" name="Google Shape;770;p29"/>
                <p:cNvSpPr/>
                <p:nvPr/>
              </p:nvSpPr>
              <p:spPr>
                <a:xfrm>
                  <a:off x="6869520" y="2975760"/>
                  <a:ext cx="255960" cy="766080"/>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1" name="Google Shape;771;p29"/>
                <p:cNvSpPr/>
                <p:nvPr/>
              </p:nvSpPr>
              <p:spPr>
                <a:xfrm>
                  <a:off x="7136280" y="2975760"/>
                  <a:ext cx="257400" cy="766080"/>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2" name="Google Shape;772;p29"/>
                <p:cNvSpPr/>
                <p:nvPr/>
              </p:nvSpPr>
              <p:spPr>
                <a:xfrm>
                  <a:off x="6571800" y="2576520"/>
                  <a:ext cx="1118520" cy="2005200"/>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3" name="Google Shape;773;p29"/>
                <p:cNvSpPr/>
                <p:nvPr/>
              </p:nvSpPr>
              <p:spPr>
                <a:xfrm>
                  <a:off x="6739920" y="3962160"/>
                  <a:ext cx="385560" cy="771120"/>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4" name="Google Shape;774;p29"/>
                <p:cNvSpPr/>
                <p:nvPr/>
              </p:nvSpPr>
              <p:spPr>
                <a:xfrm>
                  <a:off x="7134840" y="3962520"/>
                  <a:ext cx="390960" cy="770760"/>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75" name="Google Shape;775;p29"/>
              <p:cNvSpPr/>
              <p:nvPr/>
            </p:nvSpPr>
            <p:spPr>
              <a:xfrm rot="1800091">
                <a:off x="8392444" y="2478445"/>
                <a:ext cx="218038" cy="677098"/>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6" name="Google Shape;776;p29"/>
              <p:cNvSpPr/>
              <p:nvPr/>
            </p:nvSpPr>
            <p:spPr>
              <a:xfrm rot="1800091">
                <a:off x="7978004" y="3121687"/>
                <a:ext cx="218038" cy="826189"/>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29"/>
              <p:cNvSpPr/>
              <p:nvPr/>
            </p:nvSpPr>
            <p:spPr>
              <a:xfrm rot="1800091">
                <a:off x="6690879" y="3298982"/>
                <a:ext cx="1246355" cy="618758"/>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29"/>
              <p:cNvSpPr/>
              <p:nvPr/>
            </p:nvSpPr>
            <p:spPr>
              <a:xfrm rot="1800091">
                <a:off x="6882313" y="2489052"/>
                <a:ext cx="218038" cy="826189"/>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9" name="Google Shape;779;p29"/>
              <p:cNvSpPr/>
              <p:nvPr/>
            </p:nvSpPr>
            <p:spPr>
              <a:xfrm rot="1800091">
                <a:off x="7296752" y="1845810"/>
                <a:ext cx="218038" cy="677098"/>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0" name="Google Shape;780;p29"/>
              <p:cNvSpPr/>
              <p:nvPr/>
            </p:nvSpPr>
            <p:spPr>
              <a:xfrm rot="1800091">
                <a:off x="7584326" y="1950493"/>
                <a:ext cx="1143229" cy="398362"/>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29"/>
              <p:cNvSpPr/>
              <p:nvPr/>
            </p:nvSpPr>
            <p:spPr>
              <a:xfrm rot="1800091">
                <a:off x="7677178" y="1534212"/>
                <a:ext cx="239253" cy="231003"/>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29"/>
              <p:cNvSpPr/>
              <p:nvPr/>
            </p:nvSpPr>
            <p:spPr>
              <a:xfrm rot="1800091">
                <a:off x="8648819" y="2095391"/>
                <a:ext cx="239842" cy="231003"/>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3" name="Google Shape;783;p29"/>
              <p:cNvSpPr/>
              <p:nvPr/>
            </p:nvSpPr>
            <p:spPr>
              <a:xfrm rot="1800091">
                <a:off x="7359871" y="2101937"/>
                <a:ext cx="418987" cy="1254016"/>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4" name="Google Shape;784;p29"/>
              <p:cNvSpPr/>
              <p:nvPr/>
            </p:nvSpPr>
            <p:spPr>
              <a:xfrm rot="1800091">
                <a:off x="7737872" y="2320869"/>
                <a:ext cx="421345" cy="1254016"/>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5" name="Google Shape;785;p29"/>
              <p:cNvSpPr/>
              <p:nvPr/>
            </p:nvSpPr>
            <p:spPr>
              <a:xfrm rot="1800091">
                <a:off x="6662900" y="1509406"/>
                <a:ext cx="1830934" cy="3282362"/>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6" name="Google Shape;786;p29"/>
              <p:cNvSpPr/>
              <p:nvPr/>
            </p:nvSpPr>
            <p:spPr>
              <a:xfrm rot="1800091">
                <a:off x="6352507" y="3446666"/>
                <a:ext cx="631133" cy="1262266"/>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7" name="Google Shape;787;p29"/>
              <p:cNvSpPr/>
              <p:nvPr/>
            </p:nvSpPr>
            <p:spPr>
              <a:xfrm rot="1800091">
                <a:off x="6911606" y="3772668"/>
                <a:ext cx="639972" cy="1261676"/>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8" name="Google Shape;788;p29"/>
              <p:cNvSpPr/>
              <p:nvPr/>
            </p:nvSpPr>
            <p:spPr>
              <a:xfrm rot="1799864">
                <a:off x="8234349" y="2618812"/>
                <a:ext cx="178580" cy="554563"/>
              </a:xfrm>
              <a:custGeom>
                <a:rect b="b" l="l" r="r" t="t"/>
                <a:pathLst>
                  <a:path extrusionOk="0" h="1149" w="37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9" name="Google Shape;789;p29"/>
              <p:cNvSpPr/>
              <p:nvPr/>
            </p:nvSpPr>
            <p:spPr>
              <a:xfrm rot="1799864">
                <a:off x="7894950" y="3145668"/>
                <a:ext cx="178580" cy="676673"/>
              </a:xfrm>
              <a:custGeom>
                <a:rect b="b" l="l" r="r" t="t"/>
                <a:pathLst>
                  <a:path extrusionOk="0" h="1402" w="37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0" name="Google Shape;790;p29"/>
              <p:cNvSpPr/>
              <p:nvPr/>
            </p:nvSpPr>
            <p:spPr>
              <a:xfrm rot="1799864">
                <a:off x="6840760" y="3290919"/>
                <a:ext cx="1020801" cy="506780"/>
              </a:xfrm>
              <a:custGeom>
                <a:rect b="b" l="l" r="r" t="t"/>
                <a:pathLst>
                  <a:path extrusionOk="0" h="1050" w="2115">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1" name="Google Shape;791;p29"/>
              <p:cNvSpPr/>
              <p:nvPr/>
            </p:nvSpPr>
            <p:spPr>
              <a:xfrm rot="1799864">
                <a:off x="6997512" y="2627580"/>
                <a:ext cx="178580" cy="676673"/>
              </a:xfrm>
              <a:custGeom>
                <a:rect b="b" l="l" r="r" t="t"/>
                <a:pathLst>
                  <a:path extrusionOk="0" h="1402" w="37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2" name="Google Shape;792;p29"/>
              <p:cNvSpPr/>
              <p:nvPr/>
            </p:nvSpPr>
            <p:spPr>
              <a:xfrm rot="1799864">
                <a:off x="7336912" y="2100724"/>
                <a:ext cx="178580" cy="554563"/>
              </a:xfrm>
              <a:custGeom>
                <a:rect b="b" l="l" r="r" t="t"/>
                <a:pathLst>
                  <a:path extrusionOk="0" h="1149" w="37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3" name="Google Shape;793;p29"/>
              <p:cNvSpPr/>
              <p:nvPr/>
            </p:nvSpPr>
            <p:spPr>
              <a:xfrm rot="1799864">
                <a:off x="7572441" y="2186421"/>
                <a:ext cx="936337" cy="326270"/>
              </a:xfrm>
              <a:custGeom>
                <a:rect b="b" l="l" r="r" t="t"/>
                <a:pathLst>
                  <a:path extrusionOk="0" h="676" w="194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4" name="Google Shape;794;p29"/>
              <p:cNvSpPr/>
              <p:nvPr/>
            </p:nvSpPr>
            <p:spPr>
              <a:xfrm rot="1799864">
                <a:off x="7648463" y="1845494"/>
                <a:ext cx="195955" cy="189198"/>
              </a:xfrm>
              <a:custGeom>
                <a:rect b="b" l="l" r="r" t="t"/>
                <a:pathLst>
                  <a:path extrusionOk="0" h="392" w="406">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5" name="Google Shape;795;p29"/>
              <p:cNvSpPr/>
              <p:nvPr/>
            </p:nvSpPr>
            <p:spPr>
              <a:xfrm rot="1799864">
                <a:off x="8444295" y="2305065"/>
                <a:ext cx="196438" cy="189198"/>
              </a:xfrm>
              <a:custGeom>
                <a:rect b="b" l="l" r="r" t="t"/>
                <a:pathLst>
                  <a:path extrusionOk="0" h="392" w="407">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6" name="Google Shape;796;p29"/>
              <p:cNvSpPr/>
              <p:nvPr/>
            </p:nvSpPr>
            <p:spPr>
              <a:xfrm rot="1799864">
                <a:off x="7388637" y="2310490"/>
                <a:ext cx="343163" cy="1027075"/>
              </a:xfrm>
              <a:custGeom>
                <a:rect b="b" l="l" r="r" t="t"/>
                <a:pathLst>
                  <a:path extrusionOk="0" h="2128" w="711">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7" name="Google Shape;797;p29"/>
              <p:cNvSpPr/>
              <p:nvPr/>
            </p:nvSpPr>
            <p:spPr>
              <a:xfrm rot="1799864">
                <a:off x="7698243" y="2489782"/>
                <a:ext cx="345093" cy="1027075"/>
              </a:xfrm>
              <a:custGeom>
                <a:rect b="b" l="l" r="r" t="t"/>
                <a:pathLst>
                  <a:path extrusionOk="0" h="2128" w="715">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8" name="Google Shape;798;p29"/>
              <p:cNvSpPr/>
              <p:nvPr/>
            </p:nvSpPr>
            <p:spPr>
              <a:xfrm rot="1799864">
                <a:off x="6817821" y="1825189"/>
                <a:ext cx="1499587" cy="2688350"/>
              </a:xfrm>
              <a:custGeom>
                <a:rect b="b" l="l" r="r" t="t"/>
                <a:pathLst>
                  <a:path extrusionOk="0" h="5570" w="3107">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9" name="Google Shape;799;p29"/>
              <p:cNvSpPr/>
              <p:nvPr/>
            </p:nvSpPr>
            <p:spPr>
              <a:xfrm rot="1799864">
                <a:off x="6563648" y="3411911"/>
                <a:ext cx="516916" cy="1033832"/>
              </a:xfrm>
              <a:custGeom>
                <a:rect b="b" l="l" r="r" t="t"/>
                <a:pathLst>
                  <a:path extrusionOk="0" h="2142" w="1071">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0" name="Google Shape;800;p29"/>
              <p:cNvSpPr/>
              <p:nvPr/>
            </p:nvSpPr>
            <p:spPr>
              <a:xfrm rot="1799864">
                <a:off x="7021584" y="3678886"/>
                <a:ext cx="524156" cy="1033349"/>
              </a:xfrm>
              <a:custGeom>
                <a:rect b="b" l="l" r="r" t="t"/>
                <a:pathLst>
                  <a:path extrusionOk="0" h="2141" w="1086">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01" name="Google Shape;801;p29"/>
            <p:cNvGrpSpPr/>
            <p:nvPr/>
          </p:nvGrpSpPr>
          <p:grpSpPr>
            <a:xfrm rot="6299960">
              <a:off x="7701031" y="1741743"/>
              <a:ext cx="989690" cy="984336"/>
              <a:chOff x="7550280" y="205025"/>
              <a:chExt cx="989720" cy="984365"/>
            </a:xfrm>
          </p:grpSpPr>
          <p:grpSp>
            <p:nvGrpSpPr>
              <p:cNvPr id="802" name="Google Shape;802;p29"/>
              <p:cNvGrpSpPr/>
              <p:nvPr/>
            </p:nvGrpSpPr>
            <p:grpSpPr>
              <a:xfrm>
                <a:off x="7550280" y="241510"/>
                <a:ext cx="948240" cy="947880"/>
                <a:chOff x="3374280" y="221760"/>
                <a:chExt cx="948240" cy="947880"/>
              </a:xfrm>
            </p:grpSpPr>
            <p:sp>
              <p:nvSpPr>
                <p:cNvPr id="803" name="Google Shape;803;p29"/>
                <p:cNvSpPr/>
                <p:nvPr/>
              </p:nvSpPr>
              <p:spPr>
                <a:xfrm>
                  <a:off x="3448440" y="295560"/>
                  <a:ext cx="500760" cy="520200"/>
                </a:xfrm>
                <a:custGeom>
                  <a:rect b="b" l="l" r="r" t="t"/>
                  <a:pathLst>
                    <a:path extrusionOk="0" h="1445" w="1391">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04" name="Google Shape;804;p29"/>
                <p:cNvSpPr/>
                <p:nvPr/>
              </p:nvSpPr>
              <p:spPr>
                <a:xfrm>
                  <a:off x="3374280" y="221760"/>
                  <a:ext cx="948240" cy="947880"/>
                </a:xfrm>
                <a:custGeom>
                  <a:rect b="b" l="l" r="r" t="t"/>
                  <a:pathLst>
                    <a:path extrusionOk="0" h="2633" w="2634">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5" name="Google Shape;805;p29"/>
                <p:cNvSpPr/>
                <p:nvPr/>
              </p:nvSpPr>
              <p:spPr>
                <a:xfrm>
                  <a:off x="3615120" y="462240"/>
                  <a:ext cx="466560" cy="466560"/>
                </a:xfrm>
                <a:custGeom>
                  <a:rect b="b" l="l" r="r" t="t"/>
                  <a:pathLst>
                    <a:path extrusionOk="0" h="1296" w="1296">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06" name="Google Shape;806;p29"/>
                <p:cNvSpPr/>
                <p:nvPr/>
              </p:nvSpPr>
              <p:spPr>
                <a:xfrm>
                  <a:off x="3639240" y="483480"/>
                  <a:ext cx="609120" cy="612000"/>
                </a:xfrm>
                <a:custGeom>
                  <a:rect b="b" l="l" r="r" t="t"/>
                  <a:pathLst>
                    <a:path extrusionOk="0" h="1700" w="1692">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7" name="Google Shape;807;p29"/>
                <p:cNvSpPr/>
                <p:nvPr/>
              </p:nvSpPr>
              <p:spPr>
                <a:xfrm>
                  <a:off x="3488605" y="718043"/>
                  <a:ext cx="319680" cy="314640"/>
                </a:xfrm>
                <a:custGeom>
                  <a:rect b="b" l="l" r="r" t="t"/>
                  <a:pathLst>
                    <a:path extrusionOk="0" h="874" w="888">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cxnSp>
            <p:nvCxnSpPr>
              <p:cNvPr id="808" name="Google Shape;808;p29"/>
              <p:cNvCxnSpPr/>
              <p:nvPr/>
            </p:nvCxnSpPr>
            <p:spPr>
              <a:xfrm flipH="1" rot="10800000">
                <a:off x="8023400" y="205025"/>
                <a:ext cx="516600" cy="516600"/>
              </a:xfrm>
              <a:prstGeom prst="straightConnector1">
                <a:avLst/>
              </a:prstGeom>
              <a:noFill/>
              <a:ln cap="flat" cmpd="sng" w="9525">
                <a:solidFill>
                  <a:schemeClr val="dk2"/>
                </a:solidFill>
                <a:prstDash val="solid"/>
                <a:round/>
                <a:headEnd len="med" w="med" type="none"/>
                <a:tailEnd len="med" w="med" type="oval"/>
              </a:ln>
            </p:spPr>
          </p:cxnSp>
        </p:grpSp>
      </p:grpSp>
      <p:grpSp>
        <p:nvGrpSpPr>
          <p:cNvPr id="809" name="Google Shape;809;p29"/>
          <p:cNvGrpSpPr/>
          <p:nvPr/>
        </p:nvGrpSpPr>
        <p:grpSpPr>
          <a:xfrm>
            <a:off x="-371727" y="-3216225"/>
            <a:ext cx="8802499" cy="10028158"/>
            <a:chOff x="-371727" y="-3216225"/>
            <a:chExt cx="8802499" cy="10028158"/>
          </a:xfrm>
        </p:grpSpPr>
        <p:pic>
          <p:nvPicPr>
            <p:cNvPr id="810" name="Google Shape;810;p29"/>
            <p:cNvPicPr preferRelativeResize="0"/>
            <p:nvPr/>
          </p:nvPicPr>
          <p:blipFill>
            <a:blip r:embed="rId2">
              <a:alphaModFix/>
            </a:blip>
            <a:stretch>
              <a:fillRect/>
            </a:stretch>
          </p:blipFill>
          <p:spPr>
            <a:xfrm flipH="1" rot="-5400002">
              <a:off x="-3466154" y="-121796"/>
              <a:ext cx="10028158" cy="3839300"/>
            </a:xfrm>
            <a:prstGeom prst="rect">
              <a:avLst/>
            </a:prstGeom>
            <a:noFill/>
            <a:ln>
              <a:noFill/>
            </a:ln>
          </p:spPr>
        </p:pic>
        <p:grpSp>
          <p:nvGrpSpPr>
            <p:cNvPr id="811" name="Google Shape;811;p29"/>
            <p:cNvGrpSpPr/>
            <p:nvPr/>
          </p:nvGrpSpPr>
          <p:grpSpPr>
            <a:xfrm>
              <a:off x="7960973" y="474341"/>
              <a:ext cx="469800" cy="65160"/>
              <a:chOff x="9146520" y="317880"/>
              <a:chExt cx="469800" cy="65160"/>
            </a:xfrm>
          </p:grpSpPr>
          <p:sp>
            <p:nvSpPr>
              <p:cNvPr id="812" name="Google Shape;812;p29"/>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3" name="Google Shape;813;p29"/>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4" name="Google Shape;814;p29"/>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815" name="Shape 815"/>
        <p:cNvGrpSpPr/>
        <p:nvPr/>
      </p:nvGrpSpPr>
      <p:grpSpPr>
        <a:xfrm>
          <a:off x="0" y="0"/>
          <a:ext cx="0" cy="0"/>
          <a:chOff x="0" y="0"/>
          <a:chExt cx="0" cy="0"/>
        </a:xfrm>
      </p:grpSpPr>
      <p:sp>
        <p:nvSpPr>
          <p:cNvPr id="816" name="Google Shape;816;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7" name="Google Shape;817;p30"/>
          <p:cNvGrpSpPr/>
          <p:nvPr/>
        </p:nvGrpSpPr>
        <p:grpSpPr>
          <a:xfrm>
            <a:off x="830392" y="1191256"/>
            <a:ext cx="745763" cy="45826"/>
            <a:chOff x="4580561" y="2589004"/>
            <a:chExt cx="1064464" cy="25200"/>
          </a:xfrm>
        </p:grpSpPr>
        <p:sp>
          <p:nvSpPr>
            <p:cNvPr id="818" name="Google Shape;818;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821" name="Google Shape;821;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22" name="Google Shape;822;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5" name="Shape 125"/>
        <p:cNvGrpSpPr/>
        <p:nvPr/>
      </p:nvGrpSpPr>
      <p:grpSpPr>
        <a:xfrm>
          <a:off x="0" y="0"/>
          <a:ext cx="0" cy="0"/>
          <a:chOff x="0" y="0"/>
          <a:chExt cx="0" cy="0"/>
        </a:xfrm>
      </p:grpSpPr>
      <p:grpSp>
        <p:nvGrpSpPr>
          <p:cNvPr id="126" name="Google Shape;126;p4"/>
          <p:cNvGrpSpPr/>
          <p:nvPr/>
        </p:nvGrpSpPr>
        <p:grpSpPr>
          <a:xfrm>
            <a:off x="2188782" y="-2920335"/>
            <a:ext cx="10710622" cy="11362112"/>
            <a:chOff x="2188782" y="-2920335"/>
            <a:chExt cx="10710622" cy="11362112"/>
          </a:xfrm>
        </p:grpSpPr>
        <p:pic>
          <p:nvPicPr>
            <p:cNvPr id="127" name="Google Shape;127;p4"/>
            <p:cNvPicPr preferRelativeResize="0"/>
            <p:nvPr/>
          </p:nvPicPr>
          <p:blipFill>
            <a:blip r:embed="rId2">
              <a:alphaModFix/>
            </a:blip>
            <a:stretch>
              <a:fillRect/>
            </a:stretch>
          </p:blipFill>
          <p:spPr>
            <a:xfrm flipH="1" rot="9900000">
              <a:off x="3141025" y="-1758976"/>
              <a:ext cx="9450900" cy="3620250"/>
            </a:xfrm>
            <a:prstGeom prst="rect">
              <a:avLst/>
            </a:prstGeom>
            <a:noFill/>
            <a:ln>
              <a:noFill/>
            </a:ln>
          </p:spPr>
        </p:pic>
        <p:pic>
          <p:nvPicPr>
            <p:cNvPr id="128" name="Google Shape;128;p4"/>
            <p:cNvPicPr preferRelativeResize="0"/>
            <p:nvPr/>
          </p:nvPicPr>
          <p:blipFill>
            <a:blip r:embed="rId3">
              <a:alphaModFix/>
            </a:blip>
            <a:stretch>
              <a:fillRect/>
            </a:stretch>
          </p:blipFill>
          <p:spPr>
            <a:xfrm rot="-9899999">
              <a:off x="2514773" y="3370148"/>
              <a:ext cx="10028154" cy="3839300"/>
            </a:xfrm>
            <a:prstGeom prst="rect">
              <a:avLst/>
            </a:prstGeom>
            <a:noFill/>
            <a:ln>
              <a:noFill/>
            </a:ln>
          </p:spPr>
        </p:pic>
      </p:grpSp>
      <p:grpSp>
        <p:nvGrpSpPr>
          <p:cNvPr id="129" name="Google Shape;129;p4"/>
          <p:cNvGrpSpPr/>
          <p:nvPr/>
        </p:nvGrpSpPr>
        <p:grpSpPr>
          <a:xfrm rot="-5400000">
            <a:off x="445742" y="2449859"/>
            <a:ext cx="469800" cy="65160"/>
            <a:chOff x="9146520" y="317880"/>
            <a:chExt cx="469800" cy="65160"/>
          </a:xfrm>
        </p:grpSpPr>
        <p:sp>
          <p:nvSpPr>
            <p:cNvPr id="130" name="Google Shape;130;p4"/>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4"/>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4"/>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3" name="Google Shape;133;p4"/>
          <p:cNvSpPr txBox="1"/>
          <p:nvPr>
            <p:ph idx="1" type="subTitle"/>
          </p:nvPr>
        </p:nvSpPr>
        <p:spPr>
          <a:xfrm>
            <a:off x="3483550" y="2162163"/>
            <a:ext cx="4940100" cy="174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
        <p:nvSpPr>
          <p:cNvPr id="134" name="Google Shape;134;p4"/>
          <p:cNvSpPr txBox="1"/>
          <p:nvPr>
            <p:ph type="title"/>
          </p:nvPr>
        </p:nvSpPr>
        <p:spPr>
          <a:xfrm>
            <a:off x="3483475" y="1240438"/>
            <a:ext cx="4940100" cy="692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5" name="Shape 135"/>
        <p:cNvGrpSpPr/>
        <p:nvPr/>
      </p:nvGrpSpPr>
      <p:grpSpPr>
        <a:xfrm>
          <a:off x="0" y="0"/>
          <a:ext cx="0" cy="0"/>
          <a:chOff x="0" y="0"/>
          <a:chExt cx="0" cy="0"/>
        </a:xfrm>
      </p:grpSpPr>
      <p:grpSp>
        <p:nvGrpSpPr>
          <p:cNvPr id="136" name="Google Shape;136;p5"/>
          <p:cNvGrpSpPr/>
          <p:nvPr/>
        </p:nvGrpSpPr>
        <p:grpSpPr>
          <a:xfrm>
            <a:off x="2362373" y="-1301775"/>
            <a:ext cx="10028154" cy="8130225"/>
            <a:chOff x="2362373" y="-1301775"/>
            <a:chExt cx="10028154" cy="8130225"/>
          </a:xfrm>
        </p:grpSpPr>
        <p:pic>
          <p:nvPicPr>
            <p:cNvPr id="137" name="Google Shape;137;p5"/>
            <p:cNvPicPr preferRelativeResize="0"/>
            <p:nvPr/>
          </p:nvPicPr>
          <p:blipFill>
            <a:blip r:embed="rId2">
              <a:alphaModFix/>
            </a:blip>
            <a:stretch>
              <a:fillRect/>
            </a:stretch>
          </p:blipFill>
          <p:spPr>
            <a:xfrm flipH="1" rot="10800000">
              <a:off x="2760025" y="-1301775"/>
              <a:ext cx="9450898" cy="3620250"/>
            </a:xfrm>
            <a:prstGeom prst="rect">
              <a:avLst/>
            </a:prstGeom>
            <a:noFill/>
            <a:ln>
              <a:noFill/>
            </a:ln>
          </p:spPr>
        </p:pic>
        <p:pic>
          <p:nvPicPr>
            <p:cNvPr id="138" name="Google Shape;138;p5"/>
            <p:cNvPicPr preferRelativeResize="0"/>
            <p:nvPr/>
          </p:nvPicPr>
          <p:blipFill>
            <a:blip r:embed="rId3">
              <a:alphaModFix/>
            </a:blip>
            <a:stretch>
              <a:fillRect/>
            </a:stretch>
          </p:blipFill>
          <p:spPr>
            <a:xfrm rot="10800000">
              <a:off x="2362373" y="2989150"/>
              <a:ext cx="10028154" cy="3839300"/>
            </a:xfrm>
            <a:prstGeom prst="rect">
              <a:avLst/>
            </a:prstGeom>
            <a:noFill/>
            <a:ln>
              <a:noFill/>
            </a:ln>
          </p:spPr>
        </p:pic>
      </p:grpSp>
      <p:grpSp>
        <p:nvGrpSpPr>
          <p:cNvPr id="139" name="Google Shape;139;p5"/>
          <p:cNvGrpSpPr/>
          <p:nvPr/>
        </p:nvGrpSpPr>
        <p:grpSpPr>
          <a:xfrm>
            <a:off x="6734210" y="-694116"/>
            <a:ext cx="2394828" cy="2096727"/>
            <a:chOff x="6734210" y="-694116"/>
            <a:chExt cx="2394828" cy="2096727"/>
          </a:xfrm>
        </p:grpSpPr>
        <p:grpSp>
          <p:nvGrpSpPr>
            <p:cNvPr id="140" name="Google Shape;140;p5"/>
            <p:cNvGrpSpPr/>
            <p:nvPr/>
          </p:nvGrpSpPr>
          <p:grpSpPr>
            <a:xfrm rot="1918338">
              <a:off x="6882874" y="-226960"/>
              <a:ext cx="2097501" cy="1162415"/>
              <a:chOff x="4231800" y="869400"/>
              <a:chExt cx="2285280" cy="1266480"/>
            </a:xfrm>
          </p:grpSpPr>
          <p:sp>
            <p:nvSpPr>
              <p:cNvPr id="141" name="Google Shape;141;p5"/>
              <p:cNvSpPr/>
              <p:nvPr/>
            </p:nvSpPr>
            <p:spPr>
              <a:xfrm>
                <a:off x="4301280" y="1719720"/>
                <a:ext cx="158040" cy="158040"/>
              </a:xfrm>
              <a:custGeom>
                <a:rect b="b" l="l" r="r" t="t"/>
                <a:pathLst>
                  <a:path extrusionOk="0" h="439" w="439">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5"/>
              <p:cNvSpPr/>
              <p:nvPr/>
            </p:nvSpPr>
            <p:spPr>
              <a:xfrm>
                <a:off x="4301280" y="1127160"/>
                <a:ext cx="158040" cy="158040"/>
              </a:xfrm>
              <a:custGeom>
                <a:rect b="b" l="l" r="r" t="t"/>
                <a:pathLst>
                  <a:path extrusionOk="0" h="439" w="439">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5"/>
              <p:cNvSpPr/>
              <p:nvPr/>
            </p:nvSpPr>
            <p:spPr>
              <a:xfrm>
                <a:off x="5786280" y="1947960"/>
                <a:ext cx="140760" cy="187920"/>
              </a:xfrm>
              <a:custGeom>
                <a:rect b="b" l="l" r="r" t="t"/>
                <a:pathLst>
                  <a:path extrusionOk="0" h="522" w="391">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 name="Google Shape;144;p5"/>
              <p:cNvSpPr/>
              <p:nvPr/>
            </p:nvSpPr>
            <p:spPr>
              <a:xfrm>
                <a:off x="5786280" y="869400"/>
                <a:ext cx="140760" cy="187920"/>
              </a:xfrm>
              <a:custGeom>
                <a:rect b="b" l="l" r="r" t="t"/>
                <a:pathLst>
                  <a:path extrusionOk="0" h="522" w="391">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 name="Google Shape;145;p5"/>
              <p:cNvSpPr/>
              <p:nvPr/>
            </p:nvSpPr>
            <p:spPr>
              <a:xfrm>
                <a:off x="6213240" y="1121760"/>
                <a:ext cx="196920" cy="156600"/>
              </a:xfrm>
              <a:custGeom>
                <a:rect b="b" l="l" r="r" t="t"/>
                <a:pathLst>
                  <a:path extrusionOk="0" h="435" w="547">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5"/>
              <p:cNvSpPr/>
              <p:nvPr/>
            </p:nvSpPr>
            <p:spPr>
              <a:xfrm>
                <a:off x="6213240" y="1726560"/>
                <a:ext cx="196920" cy="156960"/>
              </a:xfrm>
              <a:custGeom>
                <a:rect b="b" l="l" r="r" t="t"/>
                <a:pathLst>
                  <a:path extrusionOk="0" h="436" w="547">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5"/>
              <p:cNvSpPr/>
              <p:nvPr/>
            </p:nvSpPr>
            <p:spPr>
              <a:xfrm>
                <a:off x="6423480" y="1396440"/>
                <a:ext cx="51120" cy="212040"/>
              </a:xfrm>
              <a:custGeom>
                <a:rect b="b" l="l" r="r" t="t"/>
                <a:pathLst>
                  <a:path extrusionOk="0" h="589" w="142">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5"/>
              <p:cNvSpPr/>
              <p:nvPr/>
            </p:nvSpPr>
            <p:spPr>
              <a:xfrm>
                <a:off x="5976720" y="1364040"/>
                <a:ext cx="437760" cy="277200"/>
              </a:xfrm>
              <a:custGeom>
                <a:rect b="b" l="l" r="r" t="t"/>
                <a:pathLst>
                  <a:path extrusionOk="0" h="770" w="1216">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5"/>
              <p:cNvSpPr/>
              <p:nvPr/>
            </p:nvSpPr>
            <p:spPr>
              <a:xfrm>
                <a:off x="4660920" y="1137600"/>
                <a:ext cx="1010520" cy="116280"/>
              </a:xfrm>
              <a:custGeom>
                <a:rect b="b" l="l" r="r" t="t"/>
                <a:pathLst>
                  <a:path extrusionOk="0" h="323" w="2807">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5"/>
              <p:cNvSpPr/>
              <p:nvPr/>
            </p:nvSpPr>
            <p:spPr>
              <a:xfrm>
                <a:off x="4660920" y="1751400"/>
                <a:ext cx="1010520" cy="115920"/>
              </a:xfrm>
              <a:custGeom>
                <a:rect b="b" l="l" r="r" t="t"/>
                <a:pathLst>
                  <a:path extrusionOk="0" h="322" w="2807">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5"/>
              <p:cNvSpPr/>
              <p:nvPr/>
            </p:nvSpPr>
            <p:spPr>
              <a:xfrm>
                <a:off x="5585040" y="1137960"/>
                <a:ext cx="389160" cy="729360"/>
              </a:xfrm>
              <a:custGeom>
                <a:rect b="b" l="l" r="r" t="t"/>
                <a:pathLst>
                  <a:path extrusionOk="0" h="2026" w="1081">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5"/>
              <p:cNvSpPr/>
              <p:nvPr/>
            </p:nvSpPr>
            <p:spPr>
              <a:xfrm>
                <a:off x="4477680" y="1137960"/>
                <a:ext cx="258840" cy="729360"/>
              </a:xfrm>
              <a:custGeom>
                <a:rect b="b" l="l" r="r" t="t"/>
                <a:pathLst>
                  <a:path extrusionOk="0" h="2026" w="719">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5"/>
              <p:cNvSpPr/>
              <p:nvPr/>
            </p:nvSpPr>
            <p:spPr>
              <a:xfrm>
                <a:off x="4231800" y="1063440"/>
                <a:ext cx="2285280" cy="878040"/>
              </a:xfrm>
              <a:custGeom>
                <a:rect b="b" l="l" r="r" t="t"/>
                <a:pathLst>
                  <a:path extrusionOk="0" h="2439" w="6348">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4" name="Google Shape;154;p5"/>
            <p:cNvGrpSpPr/>
            <p:nvPr/>
          </p:nvGrpSpPr>
          <p:grpSpPr>
            <a:xfrm rot="1918207">
              <a:off x="6947687" y="-191249"/>
              <a:ext cx="1968145" cy="1090727"/>
              <a:chOff x="4231800" y="869400"/>
              <a:chExt cx="2285280" cy="1266480"/>
            </a:xfrm>
          </p:grpSpPr>
          <p:sp>
            <p:nvSpPr>
              <p:cNvPr id="155" name="Google Shape;155;p5"/>
              <p:cNvSpPr/>
              <p:nvPr/>
            </p:nvSpPr>
            <p:spPr>
              <a:xfrm>
                <a:off x="4301280" y="1719720"/>
                <a:ext cx="158040" cy="158040"/>
              </a:xfrm>
              <a:custGeom>
                <a:rect b="b" l="l" r="r" t="t"/>
                <a:pathLst>
                  <a:path extrusionOk="0" h="439" w="439">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 name="Google Shape;156;p5"/>
              <p:cNvSpPr/>
              <p:nvPr/>
            </p:nvSpPr>
            <p:spPr>
              <a:xfrm>
                <a:off x="4301280" y="1127160"/>
                <a:ext cx="158040" cy="158040"/>
              </a:xfrm>
              <a:custGeom>
                <a:rect b="b" l="l" r="r" t="t"/>
                <a:pathLst>
                  <a:path extrusionOk="0" h="439" w="439">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5"/>
              <p:cNvSpPr/>
              <p:nvPr/>
            </p:nvSpPr>
            <p:spPr>
              <a:xfrm>
                <a:off x="5786280" y="1947960"/>
                <a:ext cx="140760" cy="187920"/>
              </a:xfrm>
              <a:custGeom>
                <a:rect b="b" l="l" r="r" t="t"/>
                <a:pathLst>
                  <a:path extrusionOk="0" h="522" w="391">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 name="Google Shape;158;p5"/>
              <p:cNvSpPr/>
              <p:nvPr/>
            </p:nvSpPr>
            <p:spPr>
              <a:xfrm>
                <a:off x="5786280" y="869400"/>
                <a:ext cx="140760" cy="187920"/>
              </a:xfrm>
              <a:custGeom>
                <a:rect b="b" l="l" r="r" t="t"/>
                <a:pathLst>
                  <a:path extrusionOk="0" h="522" w="391">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5"/>
              <p:cNvSpPr/>
              <p:nvPr/>
            </p:nvSpPr>
            <p:spPr>
              <a:xfrm>
                <a:off x="6213240" y="1121760"/>
                <a:ext cx="196920" cy="156600"/>
              </a:xfrm>
              <a:custGeom>
                <a:rect b="b" l="l" r="r" t="t"/>
                <a:pathLst>
                  <a:path extrusionOk="0" h="435" w="547">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5"/>
              <p:cNvSpPr/>
              <p:nvPr/>
            </p:nvSpPr>
            <p:spPr>
              <a:xfrm>
                <a:off x="6213240" y="1726560"/>
                <a:ext cx="196920" cy="156960"/>
              </a:xfrm>
              <a:custGeom>
                <a:rect b="b" l="l" r="r" t="t"/>
                <a:pathLst>
                  <a:path extrusionOk="0" h="436" w="547">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5"/>
              <p:cNvSpPr/>
              <p:nvPr/>
            </p:nvSpPr>
            <p:spPr>
              <a:xfrm>
                <a:off x="6423480" y="1396440"/>
                <a:ext cx="51120" cy="212040"/>
              </a:xfrm>
              <a:custGeom>
                <a:rect b="b" l="l" r="r" t="t"/>
                <a:pathLst>
                  <a:path extrusionOk="0" h="589" w="142">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5"/>
              <p:cNvSpPr/>
              <p:nvPr/>
            </p:nvSpPr>
            <p:spPr>
              <a:xfrm>
                <a:off x="5976720" y="1364040"/>
                <a:ext cx="437760" cy="277200"/>
              </a:xfrm>
              <a:custGeom>
                <a:rect b="b" l="l" r="r" t="t"/>
                <a:pathLst>
                  <a:path extrusionOk="0" h="770" w="1216">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5"/>
              <p:cNvSpPr/>
              <p:nvPr/>
            </p:nvSpPr>
            <p:spPr>
              <a:xfrm>
                <a:off x="4660920" y="1137600"/>
                <a:ext cx="1010520" cy="116280"/>
              </a:xfrm>
              <a:custGeom>
                <a:rect b="b" l="l" r="r" t="t"/>
                <a:pathLst>
                  <a:path extrusionOk="0" h="323" w="2807">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5"/>
              <p:cNvSpPr/>
              <p:nvPr/>
            </p:nvSpPr>
            <p:spPr>
              <a:xfrm>
                <a:off x="4660920" y="1751400"/>
                <a:ext cx="1010520" cy="115920"/>
              </a:xfrm>
              <a:custGeom>
                <a:rect b="b" l="l" r="r" t="t"/>
                <a:pathLst>
                  <a:path extrusionOk="0" h="322" w="2807">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5"/>
              <p:cNvSpPr/>
              <p:nvPr/>
            </p:nvSpPr>
            <p:spPr>
              <a:xfrm>
                <a:off x="5585040" y="1137960"/>
                <a:ext cx="389160" cy="729360"/>
              </a:xfrm>
              <a:custGeom>
                <a:rect b="b" l="l" r="r" t="t"/>
                <a:pathLst>
                  <a:path extrusionOk="0" h="2026" w="1081">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 name="Google Shape;166;p5"/>
              <p:cNvSpPr/>
              <p:nvPr/>
            </p:nvSpPr>
            <p:spPr>
              <a:xfrm>
                <a:off x="4477680" y="1137960"/>
                <a:ext cx="258840" cy="729360"/>
              </a:xfrm>
              <a:custGeom>
                <a:rect b="b" l="l" r="r" t="t"/>
                <a:pathLst>
                  <a:path extrusionOk="0" h="2026" w="719">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 name="Google Shape;167;p5"/>
              <p:cNvSpPr/>
              <p:nvPr/>
            </p:nvSpPr>
            <p:spPr>
              <a:xfrm>
                <a:off x="4231800" y="1063440"/>
                <a:ext cx="2285280" cy="878040"/>
              </a:xfrm>
              <a:custGeom>
                <a:rect b="b" l="l" r="r" t="t"/>
                <a:pathLst>
                  <a:path extrusionOk="0" h="2439" w="6348">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rgbClr val="299CC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8" name="Google Shape;168;p5"/>
            <p:cNvGrpSpPr/>
            <p:nvPr/>
          </p:nvGrpSpPr>
          <p:grpSpPr>
            <a:xfrm rot="1918068">
              <a:off x="6990486" y="-167725"/>
              <a:ext cx="1883241" cy="1043674"/>
              <a:chOff x="4231800" y="869400"/>
              <a:chExt cx="2285280" cy="1266480"/>
            </a:xfrm>
          </p:grpSpPr>
          <p:sp>
            <p:nvSpPr>
              <p:cNvPr id="169" name="Google Shape;169;p5"/>
              <p:cNvSpPr/>
              <p:nvPr/>
            </p:nvSpPr>
            <p:spPr>
              <a:xfrm>
                <a:off x="4301280" y="1719720"/>
                <a:ext cx="158040" cy="158040"/>
              </a:xfrm>
              <a:custGeom>
                <a:rect b="b" l="l" r="r" t="t"/>
                <a:pathLst>
                  <a:path extrusionOk="0" h="439" w="439">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 name="Google Shape;170;p5"/>
              <p:cNvSpPr/>
              <p:nvPr/>
            </p:nvSpPr>
            <p:spPr>
              <a:xfrm>
                <a:off x="4301280" y="1127160"/>
                <a:ext cx="158040" cy="158040"/>
              </a:xfrm>
              <a:custGeom>
                <a:rect b="b" l="l" r="r" t="t"/>
                <a:pathLst>
                  <a:path extrusionOk="0" h="439" w="439">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5"/>
              <p:cNvSpPr/>
              <p:nvPr/>
            </p:nvSpPr>
            <p:spPr>
              <a:xfrm>
                <a:off x="5786280" y="1947960"/>
                <a:ext cx="140760" cy="187920"/>
              </a:xfrm>
              <a:custGeom>
                <a:rect b="b" l="l" r="r" t="t"/>
                <a:pathLst>
                  <a:path extrusionOk="0" h="522" w="391">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 name="Google Shape;172;p5"/>
              <p:cNvSpPr/>
              <p:nvPr/>
            </p:nvSpPr>
            <p:spPr>
              <a:xfrm>
                <a:off x="5786280" y="869400"/>
                <a:ext cx="140760" cy="187920"/>
              </a:xfrm>
              <a:custGeom>
                <a:rect b="b" l="l" r="r" t="t"/>
                <a:pathLst>
                  <a:path extrusionOk="0" h="522" w="391">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 name="Google Shape;173;p5"/>
              <p:cNvSpPr/>
              <p:nvPr/>
            </p:nvSpPr>
            <p:spPr>
              <a:xfrm>
                <a:off x="6213240" y="1121760"/>
                <a:ext cx="196920" cy="156600"/>
              </a:xfrm>
              <a:custGeom>
                <a:rect b="b" l="l" r="r" t="t"/>
                <a:pathLst>
                  <a:path extrusionOk="0" h="435" w="547">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5"/>
              <p:cNvSpPr/>
              <p:nvPr/>
            </p:nvSpPr>
            <p:spPr>
              <a:xfrm>
                <a:off x="6213240" y="1726560"/>
                <a:ext cx="196920" cy="156960"/>
              </a:xfrm>
              <a:custGeom>
                <a:rect b="b" l="l" r="r" t="t"/>
                <a:pathLst>
                  <a:path extrusionOk="0" h="436" w="547">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5"/>
              <p:cNvSpPr/>
              <p:nvPr/>
            </p:nvSpPr>
            <p:spPr>
              <a:xfrm>
                <a:off x="6423480" y="1396440"/>
                <a:ext cx="51120" cy="212040"/>
              </a:xfrm>
              <a:custGeom>
                <a:rect b="b" l="l" r="r" t="t"/>
                <a:pathLst>
                  <a:path extrusionOk="0" h="589" w="142">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 name="Google Shape;176;p5"/>
              <p:cNvSpPr/>
              <p:nvPr/>
            </p:nvSpPr>
            <p:spPr>
              <a:xfrm>
                <a:off x="5976720" y="1364040"/>
                <a:ext cx="437760" cy="277200"/>
              </a:xfrm>
              <a:custGeom>
                <a:rect b="b" l="l" r="r" t="t"/>
                <a:pathLst>
                  <a:path extrusionOk="0" h="770" w="1216">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5"/>
              <p:cNvSpPr/>
              <p:nvPr/>
            </p:nvSpPr>
            <p:spPr>
              <a:xfrm>
                <a:off x="4660920" y="1137600"/>
                <a:ext cx="1010520" cy="116280"/>
              </a:xfrm>
              <a:custGeom>
                <a:rect b="b" l="l" r="r" t="t"/>
                <a:pathLst>
                  <a:path extrusionOk="0" h="323" w="2807">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 name="Google Shape;178;p5"/>
              <p:cNvSpPr/>
              <p:nvPr/>
            </p:nvSpPr>
            <p:spPr>
              <a:xfrm>
                <a:off x="4660920" y="1751400"/>
                <a:ext cx="1010520" cy="115920"/>
              </a:xfrm>
              <a:custGeom>
                <a:rect b="b" l="l" r="r" t="t"/>
                <a:pathLst>
                  <a:path extrusionOk="0" h="322" w="2807">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5"/>
              <p:cNvSpPr/>
              <p:nvPr/>
            </p:nvSpPr>
            <p:spPr>
              <a:xfrm>
                <a:off x="5585040" y="1137960"/>
                <a:ext cx="389160" cy="729360"/>
              </a:xfrm>
              <a:custGeom>
                <a:rect b="b" l="l" r="r" t="t"/>
                <a:pathLst>
                  <a:path extrusionOk="0" h="2026" w="1081">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5"/>
              <p:cNvSpPr/>
              <p:nvPr/>
            </p:nvSpPr>
            <p:spPr>
              <a:xfrm>
                <a:off x="4477680" y="1137960"/>
                <a:ext cx="258840" cy="729360"/>
              </a:xfrm>
              <a:custGeom>
                <a:rect b="b" l="l" r="r" t="t"/>
                <a:pathLst>
                  <a:path extrusionOk="0" h="2026" w="719">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5"/>
              <p:cNvSpPr/>
              <p:nvPr/>
            </p:nvSpPr>
            <p:spPr>
              <a:xfrm>
                <a:off x="4231800" y="1063440"/>
                <a:ext cx="2285280" cy="878040"/>
              </a:xfrm>
              <a:custGeom>
                <a:rect b="b" l="l" r="r" t="t"/>
                <a:pathLst>
                  <a:path extrusionOk="0" h="2439" w="6348">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82" name="Google Shape;182;p5"/>
          <p:cNvGrpSpPr/>
          <p:nvPr/>
        </p:nvGrpSpPr>
        <p:grpSpPr>
          <a:xfrm>
            <a:off x="713223" y="4603991"/>
            <a:ext cx="469800" cy="65160"/>
            <a:chOff x="9146520" y="317880"/>
            <a:chExt cx="469800" cy="65160"/>
          </a:xfrm>
        </p:grpSpPr>
        <p:sp>
          <p:nvSpPr>
            <p:cNvPr id="183" name="Google Shape;183;p5"/>
            <p:cNvSpPr/>
            <p:nvPr/>
          </p:nvSpPr>
          <p:spPr>
            <a:xfrm>
              <a:off x="9146520" y="317880"/>
              <a:ext cx="65160" cy="65160"/>
            </a:xfrm>
            <a:custGeom>
              <a:rect b="b" l="l" r="r" t="t"/>
              <a:pathLst>
                <a:path extrusionOk="0" h="181" w="181">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5"/>
            <p:cNvSpPr/>
            <p:nvPr/>
          </p:nvSpPr>
          <p:spPr>
            <a:xfrm>
              <a:off x="934884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5"/>
            <p:cNvSpPr/>
            <p:nvPr/>
          </p:nvSpPr>
          <p:spPr>
            <a:xfrm>
              <a:off x="9551160" y="317880"/>
              <a:ext cx="65160" cy="65160"/>
            </a:xfrm>
            <a:custGeom>
              <a:rect b="b" l="l" r="r" t="t"/>
              <a:pathLst>
                <a:path extrusionOk="0" h="181" w="181">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86" name="Google Shape;186;p5"/>
          <p:cNvSpPr txBox="1"/>
          <p:nvPr>
            <p:ph idx="1" type="subTitle"/>
          </p:nvPr>
        </p:nvSpPr>
        <p:spPr>
          <a:xfrm>
            <a:off x="4376801" y="2345549"/>
            <a:ext cx="2856000" cy="129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7" name="Google Shape;187;p5"/>
          <p:cNvSpPr txBox="1"/>
          <p:nvPr>
            <p:ph idx="2" type="subTitle"/>
          </p:nvPr>
        </p:nvSpPr>
        <p:spPr>
          <a:xfrm>
            <a:off x="720000" y="2345549"/>
            <a:ext cx="2856000" cy="129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5"/>
          <p:cNvSpPr txBox="1"/>
          <p:nvPr>
            <p:ph idx="3" type="subTitle"/>
          </p:nvPr>
        </p:nvSpPr>
        <p:spPr>
          <a:xfrm>
            <a:off x="720000" y="1938325"/>
            <a:ext cx="2856000" cy="48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9" name="Google Shape;189;p5"/>
          <p:cNvSpPr txBox="1"/>
          <p:nvPr>
            <p:ph idx="4" type="subTitle"/>
          </p:nvPr>
        </p:nvSpPr>
        <p:spPr>
          <a:xfrm>
            <a:off x="4376802" y="1938325"/>
            <a:ext cx="2856000" cy="48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Assistant"/>
                <a:ea typeface="Assistant"/>
                <a:cs typeface="Assistant"/>
                <a:sym typeface="Assistan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0" name="Google Shape;190;p5"/>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1" name="Shape 191"/>
        <p:cNvGrpSpPr/>
        <p:nvPr/>
      </p:nvGrpSpPr>
      <p:grpSpPr>
        <a:xfrm>
          <a:off x="0" y="0"/>
          <a:ext cx="0" cy="0"/>
          <a:chOff x="0" y="0"/>
          <a:chExt cx="0" cy="0"/>
        </a:xfrm>
      </p:grpSpPr>
      <p:pic>
        <p:nvPicPr>
          <p:cNvPr id="192" name="Google Shape;192;p6"/>
          <p:cNvPicPr preferRelativeResize="0"/>
          <p:nvPr/>
        </p:nvPicPr>
        <p:blipFill>
          <a:blip r:embed="rId2">
            <a:alphaModFix/>
          </a:blip>
          <a:stretch>
            <a:fillRect/>
          </a:stretch>
        </p:blipFill>
        <p:spPr>
          <a:xfrm flipH="1" rot="10800000">
            <a:off x="6377025" y="-151850"/>
            <a:ext cx="3571551" cy="5447200"/>
          </a:xfrm>
          <a:prstGeom prst="rect">
            <a:avLst/>
          </a:prstGeom>
          <a:noFill/>
          <a:ln>
            <a:noFill/>
          </a:ln>
        </p:spPr>
      </p:pic>
      <p:grpSp>
        <p:nvGrpSpPr>
          <p:cNvPr id="193" name="Google Shape;193;p6"/>
          <p:cNvGrpSpPr/>
          <p:nvPr/>
        </p:nvGrpSpPr>
        <p:grpSpPr>
          <a:xfrm>
            <a:off x="7550280" y="205025"/>
            <a:ext cx="989720" cy="984365"/>
            <a:chOff x="7550280" y="205025"/>
            <a:chExt cx="989720" cy="984365"/>
          </a:xfrm>
        </p:grpSpPr>
        <p:grpSp>
          <p:nvGrpSpPr>
            <p:cNvPr id="194" name="Google Shape;194;p6"/>
            <p:cNvGrpSpPr/>
            <p:nvPr/>
          </p:nvGrpSpPr>
          <p:grpSpPr>
            <a:xfrm>
              <a:off x="7550280" y="241510"/>
              <a:ext cx="948240" cy="947880"/>
              <a:chOff x="3374280" y="221760"/>
              <a:chExt cx="948240" cy="947880"/>
            </a:xfrm>
          </p:grpSpPr>
          <p:sp>
            <p:nvSpPr>
              <p:cNvPr id="195" name="Google Shape;195;p6"/>
              <p:cNvSpPr/>
              <p:nvPr/>
            </p:nvSpPr>
            <p:spPr>
              <a:xfrm>
                <a:off x="3448440" y="295560"/>
                <a:ext cx="500760" cy="520200"/>
              </a:xfrm>
              <a:custGeom>
                <a:rect b="b" l="l" r="r" t="t"/>
                <a:pathLst>
                  <a:path extrusionOk="0" h="1445" w="1391">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6" name="Google Shape;196;p6"/>
              <p:cNvSpPr/>
              <p:nvPr/>
            </p:nvSpPr>
            <p:spPr>
              <a:xfrm>
                <a:off x="3374280" y="221760"/>
                <a:ext cx="948240" cy="947880"/>
              </a:xfrm>
              <a:custGeom>
                <a:rect b="b" l="l" r="r" t="t"/>
                <a:pathLst>
                  <a:path extrusionOk="0" h="2633" w="2634">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 name="Google Shape;197;p6"/>
              <p:cNvSpPr/>
              <p:nvPr/>
            </p:nvSpPr>
            <p:spPr>
              <a:xfrm>
                <a:off x="3615120" y="462240"/>
                <a:ext cx="466560" cy="466560"/>
              </a:xfrm>
              <a:custGeom>
                <a:rect b="b" l="l" r="r" t="t"/>
                <a:pathLst>
                  <a:path extrusionOk="0" h="1296" w="1296">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8" name="Google Shape;198;p6"/>
              <p:cNvSpPr/>
              <p:nvPr/>
            </p:nvSpPr>
            <p:spPr>
              <a:xfrm>
                <a:off x="3639240" y="483480"/>
                <a:ext cx="609120" cy="612000"/>
              </a:xfrm>
              <a:custGeom>
                <a:rect b="b" l="l" r="r" t="t"/>
                <a:pathLst>
                  <a:path extrusionOk="0" h="1700" w="1692">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6"/>
              <p:cNvSpPr/>
              <p:nvPr/>
            </p:nvSpPr>
            <p:spPr>
              <a:xfrm>
                <a:off x="3488605" y="718043"/>
                <a:ext cx="319680" cy="314640"/>
              </a:xfrm>
              <a:custGeom>
                <a:rect b="b" l="l" r="r" t="t"/>
                <a:pathLst>
                  <a:path extrusionOk="0" h="874" w="888">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cxnSp>
          <p:nvCxnSpPr>
            <p:cNvPr id="200" name="Google Shape;200;p6"/>
            <p:cNvCxnSpPr/>
            <p:nvPr/>
          </p:nvCxnSpPr>
          <p:spPr>
            <a:xfrm flipH="1" rot="10800000">
              <a:off x="8023400" y="205025"/>
              <a:ext cx="516600" cy="516600"/>
            </a:xfrm>
            <a:prstGeom prst="straightConnector1">
              <a:avLst/>
            </a:prstGeom>
            <a:noFill/>
            <a:ln cap="flat" cmpd="sng" w="9525">
              <a:solidFill>
                <a:schemeClr val="dk2"/>
              </a:solidFill>
              <a:prstDash val="solid"/>
              <a:round/>
              <a:headEnd len="med" w="med" type="none"/>
              <a:tailEnd len="med" w="med" type="oval"/>
            </a:ln>
          </p:spPr>
        </p:cxnSp>
      </p:grpSp>
      <p:sp>
        <p:nvSpPr>
          <p:cNvPr id="201" name="Google Shape;201;p6"/>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2" name="Shape 202"/>
        <p:cNvGrpSpPr/>
        <p:nvPr/>
      </p:nvGrpSpPr>
      <p:grpSpPr>
        <a:xfrm>
          <a:off x="0" y="0"/>
          <a:ext cx="0" cy="0"/>
          <a:chOff x="0" y="0"/>
          <a:chExt cx="0" cy="0"/>
        </a:xfrm>
      </p:grpSpPr>
      <p:grpSp>
        <p:nvGrpSpPr>
          <p:cNvPr id="203" name="Google Shape;203;p7"/>
          <p:cNvGrpSpPr/>
          <p:nvPr/>
        </p:nvGrpSpPr>
        <p:grpSpPr>
          <a:xfrm>
            <a:off x="-1049350" y="-1702125"/>
            <a:ext cx="10612902" cy="8036699"/>
            <a:chOff x="-1049350" y="-1702125"/>
            <a:chExt cx="10612902" cy="8036699"/>
          </a:xfrm>
        </p:grpSpPr>
        <p:pic>
          <p:nvPicPr>
            <p:cNvPr id="204" name="Google Shape;204;p7"/>
            <p:cNvPicPr preferRelativeResize="0"/>
            <p:nvPr/>
          </p:nvPicPr>
          <p:blipFill>
            <a:blip r:embed="rId2">
              <a:alphaModFix/>
            </a:blip>
            <a:stretch>
              <a:fillRect/>
            </a:stretch>
          </p:blipFill>
          <p:spPr>
            <a:xfrm flipH="1">
              <a:off x="-464602" y="-1702125"/>
              <a:ext cx="10028154" cy="3839300"/>
            </a:xfrm>
            <a:prstGeom prst="rect">
              <a:avLst/>
            </a:prstGeom>
            <a:noFill/>
            <a:ln>
              <a:noFill/>
            </a:ln>
          </p:spPr>
        </p:pic>
        <p:pic>
          <p:nvPicPr>
            <p:cNvPr id="205" name="Google Shape;205;p7"/>
            <p:cNvPicPr preferRelativeResize="0"/>
            <p:nvPr/>
          </p:nvPicPr>
          <p:blipFill>
            <a:blip r:embed="rId3">
              <a:alphaModFix/>
            </a:blip>
            <a:stretch>
              <a:fillRect/>
            </a:stretch>
          </p:blipFill>
          <p:spPr>
            <a:xfrm>
              <a:off x="-1049350" y="3936924"/>
              <a:ext cx="2399700" cy="2397651"/>
            </a:xfrm>
            <a:prstGeom prst="rect">
              <a:avLst/>
            </a:prstGeom>
            <a:noFill/>
            <a:ln>
              <a:noFill/>
            </a:ln>
          </p:spPr>
        </p:pic>
      </p:grpSp>
      <p:sp>
        <p:nvSpPr>
          <p:cNvPr id="206" name="Google Shape;206;p7"/>
          <p:cNvSpPr txBox="1"/>
          <p:nvPr>
            <p:ph type="title"/>
          </p:nvPr>
        </p:nvSpPr>
        <p:spPr>
          <a:xfrm>
            <a:off x="713225" y="765600"/>
            <a:ext cx="3811500" cy="102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 name="Google Shape;207;p7"/>
          <p:cNvSpPr txBox="1"/>
          <p:nvPr>
            <p:ph idx="1" type="subTitle"/>
          </p:nvPr>
        </p:nvSpPr>
        <p:spPr>
          <a:xfrm>
            <a:off x="713225" y="1853100"/>
            <a:ext cx="3811500" cy="252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208" name="Google Shape;208;p7"/>
          <p:cNvSpPr/>
          <p:nvPr>
            <p:ph idx="2" type="pic"/>
          </p:nvPr>
        </p:nvSpPr>
        <p:spPr>
          <a:xfrm>
            <a:off x="5019325" y="0"/>
            <a:ext cx="41247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9" name="Shape 209"/>
        <p:cNvGrpSpPr/>
        <p:nvPr/>
      </p:nvGrpSpPr>
      <p:grpSpPr>
        <a:xfrm>
          <a:off x="0" y="0"/>
          <a:ext cx="0" cy="0"/>
          <a:chOff x="0" y="0"/>
          <a:chExt cx="0" cy="0"/>
        </a:xfrm>
      </p:grpSpPr>
      <p:sp>
        <p:nvSpPr>
          <p:cNvPr id="210" name="Google Shape;210;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1" name="Shape 211"/>
        <p:cNvGrpSpPr/>
        <p:nvPr/>
      </p:nvGrpSpPr>
      <p:grpSpPr>
        <a:xfrm>
          <a:off x="0" y="0"/>
          <a:ext cx="0" cy="0"/>
          <a:chOff x="0" y="0"/>
          <a:chExt cx="0" cy="0"/>
        </a:xfrm>
      </p:grpSpPr>
      <p:sp>
        <p:nvSpPr>
          <p:cNvPr id="212" name="Google Shape;212;p9"/>
          <p:cNvSpPr txBox="1"/>
          <p:nvPr>
            <p:ph type="title"/>
          </p:nvPr>
        </p:nvSpPr>
        <p:spPr>
          <a:xfrm>
            <a:off x="2135550" y="1189100"/>
            <a:ext cx="4872900" cy="196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13" name="Google Shape;213;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4" name="Shape 214"/>
        <p:cNvGrpSpPr/>
        <p:nvPr/>
      </p:nvGrpSpPr>
      <p:grpSpPr>
        <a:xfrm>
          <a:off x="0" y="0"/>
          <a:ext cx="0" cy="0"/>
          <a:chOff x="0" y="0"/>
          <a:chExt cx="0" cy="0"/>
        </a:xfrm>
      </p:grpSpPr>
      <p:sp>
        <p:nvSpPr>
          <p:cNvPr id="215" name="Google Shape;215;p10"/>
          <p:cNvSpPr/>
          <p:nvPr>
            <p:ph idx="2" type="pic"/>
          </p:nvPr>
        </p:nvSpPr>
        <p:spPr>
          <a:xfrm>
            <a:off x="0" y="0"/>
            <a:ext cx="9144000" cy="5143500"/>
          </a:xfrm>
          <a:prstGeom prst="rect">
            <a:avLst/>
          </a:prstGeom>
          <a:noFill/>
          <a:ln>
            <a:noFill/>
          </a:ln>
        </p:spPr>
      </p:sp>
      <p:sp>
        <p:nvSpPr>
          <p:cNvPr id="216" name="Google Shape;216;p10"/>
          <p:cNvSpPr txBox="1"/>
          <p:nvPr>
            <p:ph type="title"/>
          </p:nvPr>
        </p:nvSpPr>
        <p:spPr>
          <a:xfrm>
            <a:off x="1948800" y="4014450"/>
            <a:ext cx="5246400" cy="4416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6"/>
              </a:buClr>
              <a:buSzPts val="3000"/>
              <a:buFont typeface="Assistant"/>
              <a:buNone/>
              <a:defRPr b="1" sz="3000">
                <a:solidFill>
                  <a:schemeClr val="accent6"/>
                </a:solidFill>
                <a:latin typeface="Assistant"/>
                <a:ea typeface="Assistant"/>
                <a:cs typeface="Assistant"/>
                <a:sym typeface="Assistant"/>
              </a:defRPr>
            </a:lvl1pPr>
            <a:lvl2pPr lvl="1" rtl="0">
              <a:spcBef>
                <a:spcPts val="0"/>
              </a:spcBef>
              <a:spcAft>
                <a:spcPts val="0"/>
              </a:spcAft>
              <a:buClr>
                <a:schemeClr val="accent6"/>
              </a:buClr>
              <a:buSzPts val="3000"/>
              <a:buFont typeface="Assistant"/>
              <a:buNone/>
              <a:defRPr b="1" sz="3000">
                <a:solidFill>
                  <a:schemeClr val="accent6"/>
                </a:solidFill>
                <a:latin typeface="Assistant"/>
                <a:ea typeface="Assistant"/>
                <a:cs typeface="Assistant"/>
                <a:sym typeface="Assistant"/>
              </a:defRPr>
            </a:lvl2pPr>
            <a:lvl3pPr lvl="2" rtl="0">
              <a:spcBef>
                <a:spcPts val="0"/>
              </a:spcBef>
              <a:spcAft>
                <a:spcPts val="0"/>
              </a:spcAft>
              <a:buClr>
                <a:schemeClr val="accent6"/>
              </a:buClr>
              <a:buSzPts val="3000"/>
              <a:buFont typeface="Assistant"/>
              <a:buNone/>
              <a:defRPr b="1" sz="3000">
                <a:solidFill>
                  <a:schemeClr val="accent6"/>
                </a:solidFill>
                <a:latin typeface="Assistant"/>
                <a:ea typeface="Assistant"/>
                <a:cs typeface="Assistant"/>
                <a:sym typeface="Assistant"/>
              </a:defRPr>
            </a:lvl3pPr>
            <a:lvl4pPr lvl="3" rtl="0">
              <a:spcBef>
                <a:spcPts val="0"/>
              </a:spcBef>
              <a:spcAft>
                <a:spcPts val="0"/>
              </a:spcAft>
              <a:buClr>
                <a:schemeClr val="accent6"/>
              </a:buClr>
              <a:buSzPts val="3000"/>
              <a:buFont typeface="Assistant"/>
              <a:buNone/>
              <a:defRPr b="1" sz="3000">
                <a:solidFill>
                  <a:schemeClr val="accent6"/>
                </a:solidFill>
                <a:latin typeface="Assistant"/>
                <a:ea typeface="Assistant"/>
                <a:cs typeface="Assistant"/>
                <a:sym typeface="Assistant"/>
              </a:defRPr>
            </a:lvl4pPr>
            <a:lvl5pPr lvl="4" rtl="0">
              <a:spcBef>
                <a:spcPts val="0"/>
              </a:spcBef>
              <a:spcAft>
                <a:spcPts val="0"/>
              </a:spcAft>
              <a:buClr>
                <a:schemeClr val="accent6"/>
              </a:buClr>
              <a:buSzPts val="3000"/>
              <a:buFont typeface="Assistant"/>
              <a:buNone/>
              <a:defRPr b="1" sz="3000">
                <a:solidFill>
                  <a:schemeClr val="accent6"/>
                </a:solidFill>
                <a:latin typeface="Assistant"/>
                <a:ea typeface="Assistant"/>
                <a:cs typeface="Assistant"/>
                <a:sym typeface="Assistant"/>
              </a:defRPr>
            </a:lvl5pPr>
            <a:lvl6pPr lvl="5" rtl="0">
              <a:spcBef>
                <a:spcPts val="0"/>
              </a:spcBef>
              <a:spcAft>
                <a:spcPts val="0"/>
              </a:spcAft>
              <a:buClr>
                <a:schemeClr val="accent6"/>
              </a:buClr>
              <a:buSzPts val="3000"/>
              <a:buFont typeface="Assistant"/>
              <a:buNone/>
              <a:defRPr b="1" sz="3000">
                <a:solidFill>
                  <a:schemeClr val="accent6"/>
                </a:solidFill>
                <a:latin typeface="Assistant"/>
                <a:ea typeface="Assistant"/>
                <a:cs typeface="Assistant"/>
                <a:sym typeface="Assistant"/>
              </a:defRPr>
            </a:lvl6pPr>
            <a:lvl7pPr lvl="6" rtl="0">
              <a:spcBef>
                <a:spcPts val="0"/>
              </a:spcBef>
              <a:spcAft>
                <a:spcPts val="0"/>
              </a:spcAft>
              <a:buClr>
                <a:schemeClr val="accent6"/>
              </a:buClr>
              <a:buSzPts val="3000"/>
              <a:buFont typeface="Assistant"/>
              <a:buNone/>
              <a:defRPr b="1" sz="3000">
                <a:solidFill>
                  <a:schemeClr val="accent6"/>
                </a:solidFill>
                <a:latin typeface="Assistant"/>
                <a:ea typeface="Assistant"/>
                <a:cs typeface="Assistant"/>
                <a:sym typeface="Assistant"/>
              </a:defRPr>
            </a:lvl7pPr>
            <a:lvl8pPr lvl="7" rtl="0">
              <a:spcBef>
                <a:spcPts val="0"/>
              </a:spcBef>
              <a:spcAft>
                <a:spcPts val="0"/>
              </a:spcAft>
              <a:buClr>
                <a:schemeClr val="accent6"/>
              </a:buClr>
              <a:buSzPts val="3000"/>
              <a:buFont typeface="Assistant"/>
              <a:buNone/>
              <a:defRPr b="1" sz="3000">
                <a:solidFill>
                  <a:schemeClr val="accent6"/>
                </a:solidFill>
                <a:latin typeface="Assistant"/>
                <a:ea typeface="Assistant"/>
                <a:cs typeface="Assistant"/>
                <a:sym typeface="Assistant"/>
              </a:defRPr>
            </a:lvl8pPr>
            <a:lvl9pPr lvl="8" rtl="0">
              <a:spcBef>
                <a:spcPts val="0"/>
              </a:spcBef>
              <a:spcAft>
                <a:spcPts val="0"/>
              </a:spcAft>
              <a:buClr>
                <a:schemeClr val="accent6"/>
              </a:buClr>
              <a:buSzPts val="3000"/>
              <a:buFont typeface="Assistant"/>
              <a:buNone/>
              <a:defRPr b="1" sz="3000">
                <a:solidFill>
                  <a:schemeClr val="accent6"/>
                </a:solidFill>
                <a:latin typeface="Assistant"/>
                <a:ea typeface="Assistant"/>
                <a:cs typeface="Assistant"/>
                <a:sym typeface="Assistan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1pPr>
            <a:lvl2pPr indent="-304800" lvl="1" marL="9144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2pPr>
            <a:lvl3pPr indent="-304800" lvl="2" marL="13716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3pPr>
            <a:lvl4pPr indent="-304800" lvl="3" marL="1828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4pPr>
            <a:lvl5pPr indent="-304800" lvl="4" marL="22860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5pPr>
            <a:lvl6pPr indent="-304800" lvl="5" marL="27432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6pPr>
            <a:lvl7pPr indent="-304800" lvl="6" marL="32004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7pPr>
            <a:lvl8pPr indent="-304800" lvl="7" marL="36576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8pPr>
            <a:lvl9pPr indent="-304800" lvl="8" marL="411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31"/>
          <p:cNvSpPr txBox="1"/>
          <p:nvPr>
            <p:ph type="ctrTitle"/>
          </p:nvPr>
        </p:nvSpPr>
        <p:spPr>
          <a:xfrm>
            <a:off x="2416475" y="1586375"/>
            <a:ext cx="4570800" cy="58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Carvana - IsBadBuy?</a:t>
            </a:r>
            <a:endParaRPr sz="3200"/>
          </a:p>
        </p:txBody>
      </p:sp>
      <p:sp>
        <p:nvSpPr>
          <p:cNvPr id="828" name="Google Shape;828;p31"/>
          <p:cNvSpPr txBox="1"/>
          <p:nvPr>
            <p:ph idx="1" type="subTitle"/>
          </p:nvPr>
        </p:nvSpPr>
        <p:spPr>
          <a:xfrm>
            <a:off x="2716025" y="2387875"/>
            <a:ext cx="39717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Group 8</a:t>
            </a:r>
            <a:endParaRPr b="1"/>
          </a:p>
          <a:p>
            <a:pPr indent="0" lvl="0" marL="0" rtl="0" algn="ctr">
              <a:spcBef>
                <a:spcPts val="0"/>
              </a:spcBef>
              <a:spcAft>
                <a:spcPts val="0"/>
              </a:spcAft>
              <a:buNone/>
            </a:pPr>
            <a:r>
              <a:t/>
            </a:r>
            <a:endParaRPr b="1" sz="800"/>
          </a:p>
          <a:p>
            <a:pPr indent="0" lvl="0" marL="0" rtl="0" algn="ctr">
              <a:spcBef>
                <a:spcPts val="0"/>
              </a:spcBef>
              <a:spcAft>
                <a:spcPts val="0"/>
              </a:spcAft>
              <a:buNone/>
            </a:pPr>
            <a:r>
              <a:rPr lang="en" sz="1400"/>
              <a:t>Emely Callejas, Ashley Cortez, </a:t>
            </a:r>
            <a:endParaRPr sz="1400"/>
          </a:p>
          <a:p>
            <a:pPr indent="0" lvl="0" marL="0" rtl="0" algn="ctr">
              <a:spcBef>
                <a:spcPts val="0"/>
              </a:spcBef>
              <a:spcAft>
                <a:spcPts val="0"/>
              </a:spcAft>
              <a:buNone/>
            </a:pPr>
            <a:r>
              <a:rPr lang="en" sz="1400"/>
              <a:t>Rithvik V Sourab, Angelica Verduzco</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40"/>
          <p:cNvSpPr txBox="1"/>
          <p:nvPr>
            <p:ph idx="4294967295" type="body"/>
          </p:nvPr>
        </p:nvSpPr>
        <p:spPr>
          <a:xfrm>
            <a:off x="462325" y="1204000"/>
            <a:ext cx="4556100" cy="32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Hit Rate Table offered us a clear view of what the model is predicting accurately and inaccurately.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Insights</a:t>
            </a:r>
            <a:endParaRPr b="1" sz="1100" u="sng"/>
          </a:p>
          <a:p>
            <a:pPr indent="-298450" lvl="0" marL="457200" rtl="0" algn="l">
              <a:spcBef>
                <a:spcPts val="0"/>
              </a:spcBef>
              <a:spcAft>
                <a:spcPts val="0"/>
              </a:spcAft>
              <a:buSzPts val="1100"/>
              <a:buChar char="-"/>
            </a:pPr>
            <a:r>
              <a:rPr lang="en" sz="1100"/>
              <a:t>True Negatives: 63,211 - correctly predicted non-Bad Buys</a:t>
            </a:r>
            <a:endParaRPr sz="1100"/>
          </a:p>
          <a:p>
            <a:pPr indent="-298450" lvl="0" marL="457200" rtl="0" algn="l">
              <a:spcBef>
                <a:spcPts val="0"/>
              </a:spcBef>
              <a:spcAft>
                <a:spcPts val="0"/>
              </a:spcAft>
              <a:buSzPts val="1100"/>
              <a:buChar char="-"/>
            </a:pPr>
            <a:r>
              <a:rPr lang="en" sz="1100"/>
              <a:t>True Positives: 2,162 - correctly predicted Bad Buys</a:t>
            </a:r>
            <a:endParaRPr sz="1100"/>
          </a:p>
          <a:p>
            <a:pPr indent="-298450" lvl="0" marL="457200" rtl="0" algn="l">
              <a:spcBef>
                <a:spcPts val="0"/>
              </a:spcBef>
              <a:spcAft>
                <a:spcPts val="0"/>
              </a:spcAft>
              <a:buSzPts val="1100"/>
              <a:buChar char="-"/>
            </a:pPr>
            <a:r>
              <a:rPr lang="en" sz="1100"/>
              <a:t>False Positives: 796 - Non-Bad Buys incorrectly labeled as Bad Buys </a:t>
            </a:r>
            <a:endParaRPr sz="1100"/>
          </a:p>
          <a:p>
            <a:pPr indent="-298450" lvl="0" marL="457200" rtl="0" algn="l">
              <a:spcBef>
                <a:spcPts val="0"/>
              </a:spcBef>
              <a:spcAft>
                <a:spcPts val="0"/>
              </a:spcAft>
              <a:buSzPts val="1100"/>
              <a:buChar char="-"/>
            </a:pPr>
            <a:r>
              <a:rPr lang="en" sz="1100"/>
              <a:t>False Negatives: 6,814 - Bad Buys missed by the model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Model Accuracy: </a:t>
            </a:r>
            <a:r>
              <a:rPr b="1" lang="en" sz="1100">
                <a:solidFill>
                  <a:schemeClr val="dk2"/>
                </a:solidFill>
              </a:rPr>
              <a:t>89.57%</a:t>
            </a:r>
            <a:endParaRPr b="1" sz="1100">
              <a:solidFill>
                <a:schemeClr val="dk2"/>
              </a:solidFill>
            </a:endParaRPr>
          </a:p>
          <a:p>
            <a:pPr indent="-298450" lvl="0" marL="457200" rtl="0" algn="l">
              <a:spcBef>
                <a:spcPts val="0"/>
              </a:spcBef>
              <a:spcAft>
                <a:spcPts val="0"/>
              </a:spcAft>
              <a:buSzPts val="1100"/>
              <a:buChar char="-"/>
            </a:pPr>
            <a:r>
              <a:rPr lang="en" sz="1100"/>
              <a:t>Indicates a high level of correct overall predictions </a:t>
            </a:r>
            <a:endParaRPr sz="1100"/>
          </a:p>
        </p:txBody>
      </p:sp>
      <p:sp>
        <p:nvSpPr>
          <p:cNvPr id="896" name="Google Shape;896;p40"/>
          <p:cNvSpPr txBox="1"/>
          <p:nvPr>
            <p:ph type="title"/>
          </p:nvPr>
        </p:nvSpPr>
        <p:spPr>
          <a:xfrm>
            <a:off x="720000" y="463300"/>
            <a:ext cx="66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Hit Rate Table</a:t>
            </a:r>
            <a:endParaRPr sz="3100"/>
          </a:p>
        </p:txBody>
      </p:sp>
      <p:pic>
        <p:nvPicPr>
          <p:cNvPr id="897" name="Google Shape;897;p40"/>
          <p:cNvPicPr preferRelativeResize="0"/>
          <p:nvPr/>
        </p:nvPicPr>
        <p:blipFill>
          <a:blip r:embed="rId3">
            <a:alphaModFix/>
          </a:blip>
          <a:stretch>
            <a:fillRect/>
          </a:stretch>
        </p:blipFill>
        <p:spPr>
          <a:xfrm>
            <a:off x="5018275" y="1671625"/>
            <a:ext cx="3766725" cy="180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41"/>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Bad Buy on Test Data Set</a:t>
            </a:r>
            <a:endParaRPr/>
          </a:p>
        </p:txBody>
      </p:sp>
      <p:pic>
        <p:nvPicPr>
          <p:cNvPr id="903" name="Google Shape;903;p41"/>
          <p:cNvPicPr preferRelativeResize="0"/>
          <p:nvPr/>
        </p:nvPicPr>
        <p:blipFill>
          <a:blip r:embed="rId3">
            <a:alphaModFix/>
          </a:blip>
          <a:stretch>
            <a:fillRect/>
          </a:stretch>
        </p:blipFill>
        <p:spPr>
          <a:xfrm>
            <a:off x="720000" y="1234400"/>
            <a:ext cx="4618475" cy="3184750"/>
          </a:xfrm>
          <a:prstGeom prst="rect">
            <a:avLst/>
          </a:prstGeom>
          <a:noFill/>
          <a:ln>
            <a:noFill/>
          </a:ln>
        </p:spPr>
      </p:pic>
      <p:sp>
        <p:nvSpPr>
          <p:cNvPr id="904" name="Google Shape;904;p41"/>
          <p:cNvSpPr txBox="1"/>
          <p:nvPr>
            <p:ph idx="4294967295" type="body"/>
          </p:nvPr>
        </p:nvSpPr>
        <p:spPr>
          <a:xfrm>
            <a:off x="5338475" y="1218925"/>
            <a:ext cx="3159000" cy="32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With what the model learned </a:t>
            </a:r>
            <a:r>
              <a:rPr lang="en" sz="1100"/>
              <a:t>from the training data, 2,123 Bad Buys were predicted within the test data.</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This accounts for approximately </a:t>
            </a:r>
            <a:r>
              <a:rPr b="1" lang="en" sz="1100">
                <a:solidFill>
                  <a:schemeClr val="dk2"/>
                </a:solidFill>
              </a:rPr>
              <a:t>4.4%</a:t>
            </a:r>
            <a:r>
              <a:rPr lang="en" sz="1100"/>
              <a:t> of the 48,707 records in the test data set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In the training data, ~12% of the records were identified as Bad Buys. It is important to recall that the hit table on the previous slide shows an 89% accuracy rate, which may explain why there is a lower percentage of Bad Buys predicted in the test data set.</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42"/>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 Submission Results</a:t>
            </a:r>
            <a:endParaRPr/>
          </a:p>
        </p:txBody>
      </p:sp>
      <p:grpSp>
        <p:nvGrpSpPr>
          <p:cNvPr id="910" name="Google Shape;910;p42"/>
          <p:cNvGrpSpPr/>
          <p:nvPr/>
        </p:nvGrpSpPr>
        <p:grpSpPr>
          <a:xfrm>
            <a:off x="1668513" y="1293550"/>
            <a:ext cx="5806974" cy="3323975"/>
            <a:chOff x="720000" y="1112200"/>
            <a:chExt cx="5806974" cy="3323975"/>
          </a:xfrm>
        </p:grpSpPr>
        <p:grpSp>
          <p:nvGrpSpPr>
            <p:cNvPr id="911" name="Google Shape;911;p42"/>
            <p:cNvGrpSpPr/>
            <p:nvPr/>
          </p:nvGrpSpPr>
          <p:grpSpPr>
            <a:xfrm>
              <a:off x="720000" y="1112200"/>
              <a:ext cx="5806974" cy="3323975"/>
              <a:chOff x="720000" y="1112200"/>
              <a:chExt cx="5806974" cy="3323975"/>
            </a:xfrm>
          </p:grpSpPr>
          <p:pic>
            <p:nvPicPr>
              <p:cNvPr id="912" name="Google Shape;912;p42"/>
              <p:cNvPicPr preferRelativeResize="0"/>
              <p:nvPr/>
            </p:nvPicPr>
            <p:blipFill rotWithShape="1">
              <a:blip r:embed="rId3">
                <a:alphaModFix/>
              </a:blip>
              <a:srcRect b="10801" l="0" r="0" t="0"/>
              <a:stretch/>
            </p:blipFill>
            <p:spPr>
              <a:xfrm>
                <a:off x="720000" y="1112200"/>
                <a:ext cx="5806974" cy="3323975"/>
              </a:xfrm>
              <a:prstGeom prst="rect">
                <a:avLst/>
              </a:prstGeom>
              <a:noFill/>
              <a:ln>
                <a:noFill/>
              </a:ln>
            </p:spPr>
          </p:pic>
          <p:pic>
            <p:nvPicPr>
              <p:cNvPr id="913" name="Google Shape;913;p42"/>
              <p:cNvPicPr preferRelativeResize="0"/>
              <p:nvPr/>
            </p:nvPicPr>
            <p:blipFill rotWithShape="1">
              <a:blip r:embed="rId3">
                <a:alphaModFix/>
              </a:blip>
              <a:srcRect b="0" l="0" r="0" t="49967"/>
              <a:stretch/>
            </p:blipFill>
            <p:spPr>
              <a:xfrm>
                <a:off x="720000" y="2571750"/>
                <a:ext cx="5806974" cy="1864424"/>
              </a:xfrm>
              <a:prstGeom prst="rect">
                <a:avLst/>
              </a:prstGeom>
              <a:noFill/>
              <a:ln>
                <a:noFill/>
              </a:ln>
            </p:spPr>
          </p:pic>
        </p:grpSp>
        <p:sp>
          <p:nvSpPr>
            <p:cNvPr id="914" name="Google Shape;914;p42"/>
            <p:cNvSpPr/>
            <p:nvPr/>
          </p:nvSpPr>
          <p:spPr>
            <a:xfrm>
              <a:off x="921325" y="2161875"/>
              <a:ext cx="5419200" cy="409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Sans"/>
                <a:ea typeface="Nunito Sans"/>
                <a:cs typeface="Nunito Sans"/>
                <a:sym typeface="Nunito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43"/>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Kaggle Submission Results - Conclusion</a:t>
            </a:r>
            <a:endParaRPr sz="2800"/>
          </a:p>
        </p:txBody>
      </p:sp>
      <p:sp>
        <p:nvSpPr>
          <p:cNvPr id="920" name="Google Shape;920;p43"/>
          <p:cNvSpPr txBox="1"/>
          <p:nvPr>
            <p:ph idx="4294967295" type="body"/>
          </p:nvPr>
        </p:nvSpPr>
        <p:spPr>
          <a:xfrm>
            <a:off x="729450" y="1383725"/>
            <a:ext cx="7688700" cy="3519300"/>
          </a:xfrm>
          <a:prstGeom prst="rect">
            <a:avLst/>
          </a:prstGeom>
        </p:spPr>
        <p:txBody>
          <a:bodyPr anchorCtr="0" anchor="t" bIns="91425" lIns="91425" spcFirstLastPara="1" rIns="91425" wrap="square" tIns="91425">
            <a:noAutofit/>
          </a:bodyPr>
          <a:lstStyle/>
          <a:p>
            <a:pPr indent="-298450" lvl="0" marL="457200" marR="0" rtl="0" algn="l">
              <a:lnSpc>
                <a:spcPct val="150000"/>
              </a:lnSpc>
              <a:spcBef>
                <a:spcPts val="0"/>
              </a:spcBef>
              <a:spcAft>
                <a:spcPts val="0"/>
              </a:spcAft>
              <a:buSzPts val="1100"/>
              <a:buChar char="-"/>
            </a:pPr>
            <a:r>
              <a:rPr lang="en" sz="1100"/>
              <a:t>We tried multiple combinations of independent variables to see how they’d affect our overall score in the Kaggle submission. </a:t>
            </a:r>
            <a:endParaRPr sz="1100"/>
          </a:p>
          <a:p>
            <a:pPr indent="-298450" lvl="0" marL="457200" marR="0" rtl="0" algn="l">
              <a:lnSpc>
                <a:spcPct val="150000"/>
              </a:lnSpc>
              <a:spcBef>
                <a:spcPts val="0"/>
              </a:spcBef>
              <a:spcAft>
                <a:spcPts val="0"/>
              </a:spcAft>
              <a:buSzPts val="1100"/>
              <a:buChar char="-"/>
            </a:pPr>
            <a:r>
              <a:rPr lang="en" sz="1100"/>
              <a:t>The independent variables we included in this presentation resulted in the highest score as well as the highest r-square</a:t>
            </a:r>
            <a:endParaRPr sz="1100"/>
          </a:p>
          <a:p>
            <a:pPr indent="-298450" lvl="0" marL="457200" marR="0" rtl="0" algn="l">
              <a:lnSpc>
                <a:spcPct val="150000"/>
              </a:lnSpc>
              <a:spcBef>
                <a:spcPts val="0"/>
              </a:spcBef>
              <a:spcAft>
                <a:spcPts val="0"/>
              </a:spcAft>
              <a:buSzPts val="1100"/>
              <a:buChar char="-"/>
            </a:pPr>
            <a:r>
              <a:rPr lang="en" sz="1100"/>
              <a:t>Variables like VehicleAge, Make, Model, and State are included because they are known to affect a car's value and reliability, which could indicate a higher chance of being a bad buy. Also, choosing states such as TX and FL since they are </a:t>
            </a:r>
            <a:r>
              <a:rPr lang="en" sz="1100"/>
              <a:t>populous</a:t>
            </a:r>
            <a:r>
              <a:rPr lang="en" sz="1100"/>
              <a:t> states and represent a big amount of the data. </a:t>
            </a:r>
            <a:r>
              <a:rPr lang="en" sz="1100">
                <a:solidFill>
                  <a:schemeClr val="accent2"/>
                </a:solidFill>
              </a:rPr>
              <a:t>These all were expected variables.</a:t>
            </a:r>
            <a:endParaRPr sz="1100">
              <a:solidFill>
                <a:schemeClr val="accent2"/>
              </a:solidFill>
            </a:endParaRPr>
          </a:p>
          <a:p>
            <a:pPr indent="-298450" lvl="0" marL="457200" marR="0" rtl="0" algn="l">
              <a:lnSpc>
                <a:spcPct val="150000"/>
              </a:lnSpc>
              <a:spcBef>
                <a:spcPts val="0"/>
              </a:spcBef>
              <a:spcAft>
                <a:spcPts val="0"/>
              </a:spcAft>
              <a:buSzPts val="1100"/>
              <a:buChar char="-"/>
            </a:pPr>
            <a:r>
              <a:rPr lang="en" sz="1100"/>
              <a:t>However, we have excluded variables like color or features with less impact with other features. </a:t>
            </a:r>
            <a:endParaRPr b="1" sz="1100">
              <a:solidFill>
                <a:srgbClr val="0D0D0D"/>
              </a:solidFill>
              <a:latin typeface="Roboto"/>
              <a:ea typeface="Roboto"/>
              <a:cs typeface="Roboto"/>
              <a:sym typeface="Roboto"/>
            </a:endParaRPr>
          </a:p>
          <a:p>
            <a:pPr indent="-298450" lvl="0" marL="457200" marR="0" rtl="0" algn="l">
              <a:lnSpc>
                <a:spcPct val="150000"/>
              </a:lnSpc>
              <a:spcBef>
                <a:spcPts val="0"/>
              </a:spcBef>
              <a:spcAft>
                <a:spcPts val="0"/>
              </a:spcAft>
              <a:buSzPts val="1100"/>
              <a:buChar char="-"/>
            </a:pPr>
            <a:r>
              <a:rPr b="1" lang="en" sz="1100">
                <a:solidFill>
                  <a:srgbClr val="0D0D0D"/>
                </a:solidFill>
                <a:latin typeface="Roboto"/>
                <a:ea typeface="Roboto"/>
                <a:cs typeface="Roboto"/>
                <a:sym typeface="Roboto"/>
              </a:rPr>
              <a:t> </a:t>
            </a:r>
            <a:r>
              <a:rPr lang="en" sz="1100"/>
              <a:t>Some of the surprising variables were as follows: </a:t>
            </a:r>
            <a:endParaRPr sz="1100"/>
          </a:p>
          <a:p>
            <a:pPr indent="-298450" lvl="1" marL="914400" marR="0" rtl="0" algn="l">
              <a:lnSpc>
                <a:spcPct val="150000"/>
              </a:lnSpc>
              <a:spcBef>
                <a:spcPts val="0"/>
              </a:spcBef>
              <a:spcAft>
                <a:spcPts val="0"/>
              </a:spcAft>
              <a:buSzPts val="1100"/>
              <a:buChar char="-"/>
            </a:pPr>
            <a:r>
              <a:rPr lang="en" sz="1100"/>
              <a:t>VehYear_2005: We believe that there was perhaps a recall on a certain car that made this </a:t>
            </a:r>
            <a:r>
              <a:rPr lang="en" sz="1100"/>
              <a:t>specific</a:t>
            </a:r>
            <a:r>
              <a:rPr lang="en" sz="1100"/>
              <a:t> year impactful</a:t>
            </a:r>
            <a:endParaRPr sz="1100"/>
          </a:p>
          <a:p>
            <a:pPr indent="-298450" lvl="1" marL="914400" marR="0" rtl="0" algn="l">
              <a:lnSpc>
                <a:spcPct val="150000"/>
              </a:lnSpc>
              <a:spcBef>
                <a:spcPts val="0"/>
              </a:spcBef>
              <a:spcAft>
                <a:spcPts val="0"/>
              </a:spcAft>
              <a:buSzPts val="1100"/>
              <a:buChar char="-"/>
            </a:pPr>
            <a:r>
              <a:rPr lang="en" sz="1100"/>
              <a:t>Wheel Type (Alloy, Covers, Special): We believe buyers think certain wheel types are </a:t>
            </a:r>
            <a:r>
              <a:rPr lang="en" sz="1100"/>
              <a:t>associated</a:t>
            </a:r>
            <a:r>
              <a:rPr lang="en" sz="1100"/>
              <a:t> with vehicle quality/care.</a:t>
            </a:r>
            <a:endParaRPr sz="1100"/>
          </a:p>
          <a:p>
            <a:pPr indent="0" lvl="0" marL="457200" marR="0" rtl="0" algn="l">
              <a:lnSpc>
                <a:spcPct val="100000"/>
              </a:lnSpc>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32"/>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Background &amp; Problem</a:t>
            </a:r>
            <a:endParaRPr/>
          </a:p>
        </p:txBody>
      </p:sp>
      <p:sp>
        <p:nvSpPr>
          <p:cNvPr id="834" name="Google Shape;834;p32"/>
          <p:cNvSpPr txBox="1"/>
          <p:nvPr>
            <p:ph idx="4294967295" type="body"/>
          </p:nvPr>
        </p:nvSpPr>
        <p:spPr>
          <a:xfrm>
            <a:off x="729450" y="1383725"/>
            <a:ext cx="7688700" cy="2956200"/>
          </a:xfrm>
          <a:prstGeom prst="rect">
            <a:avLst/>
          </a:prstGeom>
        </p:spPr>
        <p:txBody>
          <a:bodyPr anchorCtr="0" anchor="t" bIns="91425" lIns="91425" spcFirstLastPara="1" rIns="91425" wrap="square" tIns="91425">
            <a:noAutofit/>
          </a:bodyPr>
          <a:lstStyle/>
          <a:p>
            <a:pPr indent="-304800" lvl="0" marL="457200" marR="0" rtl="0" algn="l">
              <a:lnSpc>
                <a:spcPct val="150000"/>
              </a:lnSpc>
              <a:spcBef>
                <a:spcPts val="0"/>
              </a:spcBef>
              <a:spcAft>
                <a:spcPts val="0"/>
              </a:spcAft>
              <a:buSzPts val="1200"/>
              <a:buChar char="-"/>
            </a:pPr>
            <a:r>
              <a:rPr lang="en"/>
              <a:t>Established in 2012, Carvana Co. provides an online service for buying used cars, offering options for delivery or pickup in certain, mainly southern US, states.</a:t>
            </a:r>
            <a:endParaRPr/>
          </a:p>
          <a:p>
            <a:pPr indent="-304800" lvl="0" marL="457200" marR="0" rtl="0" algn="l">
              <a:lnSpc>
                <a:spcPct val="150000"/>
              </a:lnSpc>
              <a:spcBef>
                <a:spcPts val="0"/>
              </a:spcBef>
              <a:spcAft>
                <a:spcPts val="0"/>
              </a:spcAft>
              <a:buSzPts val="1200"/>
              <a:buChar char="-"/>
            </a:pPr>
            <a:r>
              <a:rPr lang="en"/>
              <a:t>As of 2017, Carvana expanded to 60 metropolitan markets with nearly 10,000 pre-owned vehicles.</a:t>
            </a:r>
            <a:endParaRPr/>
          </a:p>
          <a:p>
            <a:pPr indent="-304800" lvl="0" marL="457200" marR="0" rtl="0" algn="l">
              <a:lnSpc>
                <a:spcPct val="150000"/>
              </a:lnSpc>
              <a:spcBef>
                <a:spcPts val="0"/>
              </a:spcBef>
              <a:spcAft>
                <a:spcPts val="0"/>
              </a:spcAft>
              <a:buSzPts val="1200"/>
              <a:buChar char="-"/>
            </a:pPr>
            <a:r>
              <a:rPr lang="en"/>
              <a:t>Carvana’s growth strategy is dependent on integrated </a:t>
            </a:r>
            <a:r>
              <a:rPr lang="en"/>
              <a:t>supply</a:t>
            </a:r>
            <a:r>
              <a:rPr lang="en"/>
              <a:t> chain, an exclusive software system and data analytics</a:t>
            </a:r>
            <a:endParaRPr/>
          </a:p>
          <a:p>
            <a:pPr indent="-304800" lvl="0" marL="457200" marR="0" rtl="0" algn="l">
              <a:lnSpc>
                <a:spcPct val="150000"/>
              </a:lnSpc>
              <a:spcBef>
                <a:spcPts val="0"/>
              </a:spcBef>
              <a:spcAft>
                <a:spcPts val="0"/>
              </a:spcAft>
              <a:buSzPts val="1200"/>
              <a:buChar char="-"/>
            </a:pPr>
            <a:r>
              <a:rPr lang="en"/>
              <a:t>The main focus on the case revolves around using a logistic regression for predictive analysis to determine primary factors influencing whether a car is a bad buy(IsBadBuy).</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33"/>
          <p:cNvSpPr txBox="1"/>
          <p:nvPr/>
        </p:nvSpPr>
        <p:spPr>
          <a:xfrm>
            <a:off x="491950" y="968825"/>
            <a:ext cx="4080000" cy="3862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2"/>
              </a:buClr>
              <a:buSzPts val="1200"/>
              <a:buFont typeface="Nunito Sans"/>
              <a:buChar char="●"/>
            </a:pPr>
            <a:r>
              <a:rPr b="1" lang="en" sz="1200">
                <a:solidFill>
                  <a:schemeClr val="accent2"/>
                </a:solidFill>
                <a:latin typeface="Nunito Sans"/>
                <a:ea typeface="Nunito Sans"/>
                <a:cs typeface="Nunito Sans"/>
                <a:sym typeface="Nunito Sans"/>
              </a:rPr>
              <a:t>Auction</a:t>
            </a:r>
            <a:r>
              <a:rPr lang="en" sz="1200">
                <a:solidFill>
                  <a:schemeClr val="accent2"/>
                </a:solidFill>
                <a:latin typeface="Nunito Sans"/>
                <a:ea typeface="Nunito Sans"/>
                <a:cs typeface="Nunito Sans"/>
                <a:sym typeface="Nunito Sans"/>
              </a:rPr>
              <a:t>: Auction provider at which the vehicle was purchased</a:t>
            </a:r>
            <a:endParaRPr sz="1200">
              <a:solidFill>
                <a:schemeClr val="accent2"/>
              </a:solidFill>
              <a:latin typeface="Nunito Sans"/>
              <a:ea typeface="Nunito Sans"/>
              <a:cs typeface="Nunito Sans"/>
              <a:sym typeface="Nunito Sans"/>
            </a:endParaRPr>
          </a:p>
          <a:p>
            <a:pPr indent="-304800" lvl="0" marL="457200" rtl="0" algn="l">
              <a:spcBef>
                <a:spcPts val="0"/>
              </a:spcBef>
              <a:spcAft>
                <a:spcPts val="0"/>
              </a:spcAft>
              <a:buClr>
                <a:schemeClr val="dk2"/>
              </a:buClr>
              <a:buSzPts val="1200"/>
              <a:buFont typeface="Nunito Sans"/>
              <a:buChar char="●"/>
            </a:pPr>
            <a:r>
              <a:rPr b="1" lang="en" sz="1200">
                <a:solidFill>
                  <a:schemeClr val="dk2"/>
                </a:solidFill>
                <a:latin typeface="Nunito Sans"/>
                <a:ea typeface="Nunito Sans"/>
                <a:cs typeface="Nunito Sans"/>
                <a:sym typeface="Nunito Sans"/>
              </a:rPr>
              <a:t>VehYear</a:t>
            </a:r>
            <a:r>
              <a:rPr lang="en" sz="1200">
                <a:solidFill>
                  <a:schemeClr val="dk2"/>
                </a:solidFill>
                <a:latin typeface="Nunito Sans"/>
                <a:ea typeface="Nunito Sans"/>
                <a:cs typeface="Nunito Sans"/>
                <a:sym typeface="Nunito Sans"/>
              </a:rPr>
              <a:t>: Manufacturer’s year of the vehicle</a:t>
            </a:r>
            <a:endParaRPr sz="1200">
              <a:solidFill>
                <a:schemeClr val="dk2"/>
              </a:solidFill>
              <a:latin typeface="Nunito Sans"/>
              <a:ea typeface="Nunito Sans"/>
              <a:cs typeface="Nunito Sans"/>
              <a:sym typeface="Nunito Sans"/>
            </a:endParaRPr>
          </a:p>
          <a:p>
            <a:pPr indent="-304800" lvl="0" marL="457200" rtl="0" algn="l">
              <a:spcBef>
                <a:spcPts val="0"/>
              </a:spcBef>
              <a:spcAft>
                <a:spcPts val="0"/>
              </a:spcAft>
              <a:buClr>
                <a:schemeClr val="dk2"/>
              </a:buClr>
              <a:buSzPts val="1200"/>
              <a:buFont typeface="Nunito Sans"/>
              <a:buChar char="●"/>
            </a:pPr>
            <a:r>
              <a:rPr b="1" lang="en" sz="1200">
                <a:solidFill>
                  <a:schemeClr val="dk2"/>
                </a:solidFill>
                <a:latin typeface="Nunito Sans"/>
                <a:ea typeface="Nunito Sans"/>
                <a:cs typeface="Nunito Sans"/>
                <a:sym typeface="Nunito Sans"/>
              </a:rPr>
              <a:t>Make</a:t>
            </a:r>
            <a:r>
              <a:rPr lang="en" sz="1200">
                <a:solidFill>
                  <a:schemeClr val="dk2"/>
                </a:solidFill>
                <a:latin typeface="Nunito Sans"/>
                <a:ea typeface="Nunito Sans"/>
                <a:cs typeface="Nunito Sans"/>
                <a:sym typeface="Nunito Sans"/>
              </a:rPr>
              <a:t>: Vehicle Manufacturer </a:t>
            </a:r>
            <a:endParaRPr sz="1200">
              <a:solidFill>
                <a:schemeClr val="dk2"/>
              </a:solidFill>
              <a:latin typeface="Nunito Sans"/>
              <a:ea typeface="Nunito Sans"/>
              <a:cs typeface="Nunito Sans"/>
              <a:sym typeface="Nunito Sans"/>
            </a:endParaRPr>
          </a:p>
          <a:p>
            <a:pPr indent="-304800" lvl="0" marL="457200" rtl="0" algn="l">
              <a:spcBef>
                <a:spcPts val="0"/>
              </a:spcBef>
              <a:spcAft>
                <a:spcPts val="0"/>
              </a:spcAft>
              <a:buClr>
                <a:schemeClr val="dk2"/>
              </a:buClr>
              <a:buSzPts val="1200"/>
              <a:buFont typeface="Nunito Sans"/>
              <a:buChar char="●"/>
            </a:pPr>
            <a:r>
              <a:rPr b="1" lang="en" sz="1200">
                <a:solidFill>
                  <a:schemeClr val="dk2"/>
                </a:solidFill>
                <a:latin typeface="Nunito Sans"/>
                <a:ea typeface="Nunito Sans"/>
                <a:cs typeface="Nunito Sans"/>
                <a:sym typeface="Nunito Sans"/>
              </a:rPr>
              <a:t>Model</a:t>
            </a:r>
            <a:r>
              <a:rPr lang="en" sz="1200">
                <a:solidFill>
                  <a:schemeClr val="dk2"/>
                </a:solidFill>
                <a:latin typeface="Nunito Sans"/>
                <a:ea typeface="Nunito Sans"/>
                <a:cs typeface="Nunito Sans"/>
                <a:sym typeface="Nunito Sans"/>
              </a:rPr>
              <a:t>: Vehicle Model</a:t>
            </a:r>
            <a:endParaRPr sz="1200">
              <a:solidFill>
                <a:schemeClr val="dk2"/>
              </a:solidFill>
              <a:latin typeface="Nunito Sans"/>
              <a:ea typeface="Nunito Sans"/>
              <a:cs typeface="Nunito Sans"/>
              <a:sym typeface="Nunito Sans"/>
            </a:endParaRPr>
          </a:p>
          <a:p>
            <a:pPr indent="-304800" lvl="0" marL="457200" rtl="0" algn="l">
              <a:spcBef>
                <a:spcPts val="0"/>
              </a:spcBef>
              <a:spcAft>
                <a:spcPts val="0"/>
              </a:spcAft>
              <a:buClr>
                <a:schemeClr val="accent2"/>
              </a:buClr>
              <a:buSzPts val="1200"/>
              <a:buFont typeface="Nunito Sans"/>
              <a:buChar char="●"/>
            </a:pPr>
            <a:r>
              <a:rPr b="1" lang="en" sz="1200">
                <a:solidFill>
                  <a:schemeClr val="accent2"/>
                </a:solidFill>
                <a:latin typeface="Nunito Sans"/>
                <a:ea typeface="Nunito Sans"/>
                <a:cs typeface="Nunito Sans"/>
                <a:sym typeface="Nunito Sans"/>
              </a:rPr>
              <a:t>Trim</a:t>
            </a:r>
            <a:r>
              <a:rPr lang="en" sz="1200">
                <a:solidFill>
                  <a:schemeClr val="accent2"/>
                </a:solidFill>
                <a:latin typeface="Nunito Sans"/>
                <a:ea typeface="Nunito Sans"/>
                <a:cs typeface="Nunito Sans"/>
                <a:sym typeface="Nunito Sans"/>
              </a:rPr>
              <a:t>: Vehicle Trim Level</a:t>
            </a:r>
            <a:endParaRPr sz="1200">
              <a:solidFill>
                <a:schemeClr val="accent2"/>
              </a:solidFill>
              <a:latin typeface="Nunito Sans"/>
              <a:ea typeface="Nunito Sans"/>
              <a:cs typeface="Nunito Sans"/>
              <a:sym typeface="Nunito Sans"/>
            </a:endParaRPr>
          </a:p>
          <a:p>
            <a:pPr indent="-304800" lvl="0" marL="457200" rtl="0" algn="l">
              <a:spcBef>
                <a:spcPts val="0"/>
              </a:spcBef>
              <a:spcAft>
                <a:spcPts val="0"/>
              </a:spcAft>
              <a:buClr>
                <a:schemeClr val="accent2"/>
              </a:buClr>
              <a:buSzPts val="1200"/>
              <a:buFont typeface="Nunito Sans"/>
              <a:buChar char="●"/>
            </a:pPr>
            <a:r>
              <a:rPr b="1" lang="en" sz="1200">
                <a:solidFill>
                  <a:schemeClr val="accent2"/>
                </a:solidFill>
                <a:latin typeface="Nunito Sans"/>
                <a:ea typeface="Nunito Sans"/>
                <a:cs typeface="Nunito Sans"/>
                <a:sym typeface="Nunito Sans"/>
              </a:rPr>
              <a:t>SubModel</a:t>
            </a:r>
            <a:r>
              <a:rPr lang="en" sz="1200">
                <a:solidFill>
                  <a:schemeClr val="accent2"/>
                </a:solidFill>
                <a:latin typeface="Nunito Sans"/>
                <a:ea typeface="Nunito Sans"/>
                <a:cs typeface="Nunito Sans"/>
                <a:sym typeface="Nunito Sans"/>
              </a:rPr>
              <a:t>: Vehicle Submodel</a:t>
            </a:r>
            <a:endParaRPr sz="1200">
              <a:solidFill>
                <a:schemeClr val="accent2"/>
              </a:solidFill>
              <a:latin typeface="Nunito Sans"/>
              <a:ea typeface="Nunito Sans"/>
              <a:cs typeface="Nunito Sans"/>
              <a:sym typeface="Nunito Sans"/>
            </a:endParaRPr>
          </a:p>
          <a:p>
            <a:pPr indent="-304800" lvl="0" marL="457200" rtl="0" algn="l">
              <a:spcBef>
                <a:spcPts val="0"/>
              </a:spcBef>
              <a:spcAft>
                <a:spcPts val="0"/>
              </a:spcAft>
              <a:buClr>
                <a:schemeClr val="accent2"/>
              </a:buClr>
              <a:buSzPts val="1200"/>
              <a:buFont typeface="Nunito Sans"/>
              <a:buChar char="●"/>
            </a:pPr>
            <a:r>
              <a:rPr b="1" lang="en" sz="1200">
                <a:solidFill>
                  <a:schemeClr val="accent2"/>
                </a:solidFill>
                <a:latin typeface="Nunito Sans"/>
                <a:ea typeface="Nunito Sans"/>
                <a:cs typeface="Nunito Sans"/>
                <a:sym typeface="Nunito Sans"/>
              </a:rPr>
              <a:t>Color</a:t>
            </a:r>
            <a:r>
              <a:rPr lang="en" sz="1200">
                <a:solidFill>
                  <a:schemeClr val="accent2"/>
                </a:solidFill>
                <a:latin typeface="Nunito Sans"/>
                <a:ea typeface="Nunito Sans"/>
                <a:cs typeface="Nunito Sans"/>
                <a:sym typeface="Nunito Sans"/>
              </a:rPr>
              <a:t>: Vehicle Color</a:t>
            </a:r>
            <a:endParaRPr sz="1200">
              <a:solidFill>
                <a:schemeClr val="accent2"/>
              </a:solidFill>
              <a:latin typeface="Nunito Sans"/>
              <a:ea typeface="Nunito Sans"/>
              <a:cs typeface="Nunito Sans"/>
              <a:sym typeface="Nunito Sans"/>
            </a:endParaRPr>
          </a:p>
          <a:p>
            <a:pPr indent="-304800" lvl="0" marL="457200" rtl="0" algn="l">
              <a:spcBef>
                <a:spcPts val="0"/>
              </a:spcBef>
              <a:spcAft>
                <a:spcPts val="0"/>
              </a:spcAft>
              <a:buClr>
                <a:schemeClr val="accent2"/>
              </a:buClr>
              <a:buSzPts val="1200"/>
              <a:buFont typeface="Nunito Sans"/>
              <a:buChar char="●"/>
            </a:pPr>
            <a:r>
              <a:rPr b="1" lang="en" sz="1200">
                <a:solidFill>
                  <a:schemeClr val="accent2"/>
                </a:solidFill>
                <a:latin typeface="Nunito Sans"/>
                <a:ea typeface="Nunito Sans"/>
                <a:cs typeface="Nunito Sans"/>
                <a:sym typeface="Nunito Sans"/>
              </a:rPr>
              <a:t>Transmission</a:t>
            </a:r>
            <a:r>
              <a:rPr lang="en" sz="1200">
                <a:solidFill>
                  <a:schemeClr val="accent2"/>
                </a:solidFill>
                <a:latin typeface="Nunito Sans"/>
                <a:ea typeface="Nunito Sans"/>
                <a:cs typeface="Nunito Sans"/>
                <a:sym typeface="Nunito Sans"/>
              </a:rPr>
              <a:t>: Vehicle transmission type (Automatic, Manual)</a:t>
            </a:r>
            <a:endParaRPr sz="1200">
              <a:solidFill>
                <a:schemeClr val="accent2"/>
              </a:solidFill>
              <a:latin typeface="Nunito Sans"/>
              <a:ea typeface="Nunito Sans"/>
              <a:cs typeface="Nunito Sans"/>
              <a:sym typeface="Nunito Sans"/>
            </a:endParaRPr>
          </a:p>
          <a:p>
            <a:pPr indent="-304800" lvl="0" marL="457200" rtl="0" algn="l">
              <a:spcBef>
                <a:spcPts val="0"/>
              </a:spcBef>
              <a:spcAft>
                <a:spcPts val="0"/>
              </a:spcAft>
              <a:buClr>
                <a:schemeClr val="accent2"/>
              </a:buClr>
              <a:buSzPts val="1200"/>
              <a:buFont typeface="Nunito Sans"/>
              <a:buChar char="●"/>
            </a:pPr>
            <a:r>
              <a:rPr b="1" lang="en" sz="1200">
                <a:solidFill>
                  <a:schemeClr val="accent2"/>
                </a:solidFill>
                <a:latin typeface="Nunito Sans"/>
                <a:ea typeface="Nunito Sans"/>
                <a:cs typeface="Nunito Sans"/>
                <a:sym typeface="Nunito Sans"/>
              </a:rPr>
              <a:t>WheelTypeID</a:t>
            </a:r>
            <a:r>
              <a:rPr lang="en" sz="1200">
                <a:solidFill>
                  <a:schemeClr val="accent2"/>
                </a:solidFill>
                <a:latin typeface="Nunito Sans"/>
                <a:ea typeface="Nunito Sans"/>
                <a:cs typeface="Nunito Sans"/>
                <a:sym typeface="Nunito Sans"/>
              </a:rPr>
              <a:t>: The type id of the vehicle wheel</a:t>
            </a:r>
            <a:endParaRPr sz="1200">
              <a:solidFill>
                <a:schemeClr val="accent2"/>
              </a:solidFill>
              <a:latin typeface="Nunito Sans"/>
              <a:ea typeface="Nunito Sans"/>
              <a:cs typeface="Nunito Sans"/>
              <a:sym typeface="Nunito Sans"/>
            </a:endParaRPr>
          </a:p>
          <a:p>
            <a:pPr indent="-304800" lvl="0" marL="457200" rtl="0" algn="l">
              <a:spcBef>
                <a:spcPts val="0"/>
              </a:spcBef>
              <a:spcAft>
                <a:spcPts val="0"/>
              </a:spcAft>
              <a:buClr>
                <a:schemeClr val="dk2"/>
              </a:buClr>
              <a:buSzPts val="1200"/>
              <a:buFont typeface="Nunito Sans"/>
              <a:buChar char="●"/>
            </a:pPr>
            <a:r>
              <a:rPr b="1" lang="en" sz="1200">
                <a:solidFill>
                  <a:schemeClr val="dk2"/>
                </a:solidFill>
                <a:latin typeface="Nunito Sans"/>
                <a:ea typeface="Nunito Sans"/>
                <a:cs typeface="Nunito Sans"/>
                <a:sym typeface="Nunito Sans"/>
              </a:rPr>
              <a:t>WheelType</a:t>
            </a:r>
            <a:r>
              <a:rPr lang="en" sz="1200">
                <a:solidFill>
                  <a:schemeClr val="dk2"/>
                </a:solidFill>
                <a:latin typeface="Nunito Sans"/>
                <a:ea typeface="Nunito Sans"/>
                <a:cs typeface="Nunito Sans"/>
                <a:sym typeface="Nunito Sans"/>
              </a:rPr>
              <a:t>: The vehicle wheel type description (Alloy, Covers)</a:t>
            </a:r>
            <a:endParaRPr sz="1200">
              <a:solidFill>
                <a:schemeClr val="dk2"/>
              </a:solidFill>
              <a:latin typeface="Nunito Sans"/>
              <a:ea typeface="Nunito Sans"/>
              <a:cs typeface="Nunito Sans"/>
              <a:sym typeface="Nunito Sans"/>
            </a:endParaRPr>
          </a:p>
          <a:p>
            <a:pPr indent="-304800" lvl="0" marL="457200" rtl="0" algn="l">
              <a:spcBef>
                <a:spcPts val="0"/>
              </a:spcBef>
              <a:spcAft>
                <a:spcPts val="0"/>
              </a:spcAft>
              <a:buClr>
                <a:schemeClr val="accent2"/>
              </a:buClr>
              <a:buSzPts val="1200"/>
              <a:buFont typeface="Nunito Sans"/>
              <a:buChar char="●"/>
            </a:pPr>
            <a:r>
              <a:rPr b="1" lang="en" sz="1200">
                <a:solidFill>
                  <a:schemeClr val="accent2"/>
                </a:solidFill>
                <a:latin typeface="Nunito Sans"/>
                <a:ea typeface="Nunito Sans"/>
                <a:cs typeface="Nunito Sans"/>
                <a:sym typeface="Nunito Sans"/>
              </a:rPr>
              <a:t>Nationality</a:t>
            </a:r>
            <a:r>
              <a:rPr lang="en" sz="1200">
                <a:solidFill>
                  <a:schemeClr val="accent2"/>
                </a:solidFill>
                <a:latin typeface="Nunito Sans"/>
                <a:ea typeface="Nunito Sans"/>
                <a:cs typeface="Nunito Sans"/>
                <a:sym typeface="Nunito Sans"/>
              </a:rPr>
              <a:t>: The Manufacturer’s Country</a:t>
            </a:r>
            <a:endParaRPr sz="1200">
              <a:solidFill>
                <a:schemeClr val="accent2"/>
              </a:solidFill>
              <a:latin typeface="Nunito Sans"/>
              <a:ea typeface="Nunito Sans"/>
              <a:cs typeface="Nunito Sans"/>
              <a:sym typeface="Nunito Sans"/>
            </a:endParaRPr>
          </a:p>
          <a:p>
            <a:pPr indent="-304800" lvl="0" marL="457200" rtl="0" algn="l">
              <a:spcBef>
                <a:spcPts val="0"/>
              </a:spcBef>
              <a:spcAft>
                <a:spcPts val="0"/>
              </a:spcAft>
              <a:buClr>
                <a:schemeClr val="dk2"/>
              </a:buClr>
              <a:buSzPts val="1200"/>
              <a:buFont typeface="Nunito Sans"/>
              <a:buChar char="●"/>
            </a:pPr>
            <a:r>
              <a:rPr b="1" lang="en" sz="1200">
                <a:solidFill>
                  <a:schemeClr val="dk2"/>
                </a:solidFill>
                <a:latin typeface="Nunito Sans"/>
                <a:ea typeface="Nunito Sans"/>
                <a:cs typeface="Nunito Sans"/>
                <a:sym typeface="Nunito Sans"/>
              </a:rPr>
              <a:t>Size</a:t>
            </a:r>
            <a:r>
              <a:rPr lang="en" sz="1200">
                <a:solidFill>
                  <a:schemeClr val="dk2"/>
                </a:solidFill>
                <a:latin typeface="Nunito Sans"/>
                <a:ea typeface="Nunito Sans"/>
                <a:cs typeface="Nunito Sans"/>
                <a:sym typeface="Nunito Sans"/>
              </a:rPr>
              <a:t>: The size category of the vehicle (Compact, SUV, etc.)</a:t>
            </a:r>
            <a:endParaRPr sz="1200">
              <a:solidFill>
                <a:schemeClr val="dk2"/>
              </a:solidFill>
              <a:latin typeface="Nunito Sans"/>
              <a:ea typeface="Nunito Sans"/>
              <a:cs typeface="Nunito Sans"/>
              <a:sym typeface="Nunito Sans"/>
            </a:endParaRPr>
          </a:p>
          <a:p>
            <a:pPr indent="-304800" lvl="0" marL="457200" rtl="0" algn="l">
              <a:spcBef>
                <a:spcPts val="0"/>
              </a:spcBef>
              <a:spcAft>
                <a:spcPts val="0"/>
              </a:spcAft>
              <a:buClr>
                <a:schemeClr val="accent2"/>
              </a:buClr>
              <a:buSzPts val="1200"/>
              <a:buFont typeface="Nunito Sans"/>
              <a:buChar char="●"/>
            </a:pPr>
            <a:r>
              <a:rPr b="1" lang="en" sz="1200">
                <a:solidFill>
                  <a:schemeClr val="accent2"/>
                </a:solidFill>
                <a:latin typeface="Nunito Sans"/>
                <a:ea typeface="Nunito Sans"/>
                <a:cs typeface="Nunito Sans"/>
                <a:sym typeface="Nunito Sans"/>
              </a:rPr>
              <a:t>TopThreeAmericanName</a:t>
            </a:r>
            <a:r>
              <a:rPr lang="en" sz="1200">
                <a:solidFill>
                  <a:schemeClr val="accent2"/>
                </a:solidFill>
                <a:latin typeface="Nunito Sans"/>
                <a:ea typeface="Nunito Sans"/>
                <a:cs typeface="Nunito Sans"/>
                <a:sym typeface="Nunito Sans"/>
              </a:rPr>
              <a:t>: Identifies if the manufacturer is one of the top three American manufacturers </a:t>
            </a:r>
            <a:endParaRPr sz="1200">
              <a:solidFill>
                <a:schemeClr val="accent2"/>
              </a:solidFill>
              <a:latin typeface="Nunito Sans"/>
              <a:ea typeface="Nunito Sans"/>
              <a:cs typeface="Nunito Sans"/>
              <a:sym typeface="Nunito Sans"/>
            </a:endParaRPr>
          </a:p>
        </p:txBody>
      </p:sp>
      <p:sp>
        <p:nvSpPr>
          <p:cNvPr id="840" name="Google Shape;840;p33"/>
          <p:cNvSpPr txBox="1"/>
          <p:nvPr>
            <p:ph type="title"/>
          </p:nvPr>
        </p:nvSpPr>
        <p:spPr>
          <a:xfrm>
            <a:off x="336375" y="243725"/>
            <a:ext cx="66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accent2"/>
                </a:solidFill>
              </a:rPr>
              <a:t>Categorical </a:t>
            </a:r>
            <a:r>
              <a:rPr lang="en" sz="2500">
                <a:solidFill>
                  <a:schemeClr val="accent2"/>
                </a:solidFill>
              </a:rPr>
              <a:t>Variables Available in the Data Set</a:t>
            </a:r>
            <a:endParaRPr sz="2500"/>
          </a:p>
        </p:txBody>
      </p:sp>
      <p:sp>
        <p:nvSpPr>
          <p:cNvPr id="841" name="Google Shape;841;p33"/>
          <p:cNvSpPr txBox="1"/>
          <p:nvPr/>
        </p:nvSpPr>
        <p:spPr>
          <a:xfrm>
            <a:off x="4724850" y="968825"/>
            <a:ext cx="4080000" cy="3862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2"/>
              </a:buClr>
              <a:buSzPts val="1200"/>
              <a:buFont typeface="Nunito Sans"/>
              <a:buChar char="●"/>
            </a:pPr>
            <a:r>
              <a:rPr b="1" lang="en" sz="1200">
                <a:solidFill>
                  <a:schemeClr val="accent2"/>
                </a:solidFill>
                <a:latin typeface="Nunito Sans"/>
                <a:ea typeface="Nunito Sans"/>
                <a:cs typeface="Nunito Sans"/>
                <a:sym typeface="Nunito Sans"/>
              </a:rPr>
              <a:t>PRIMEUNIT</a:t>
            </a:r>
            <a:r>
              <a:rPr lang="en" sz="1200">
                <a:solidFill>
                  <a:schemeClr val="accent2"/>
                </a:solidFill>
                <a:latin typeface="Nunito Sans"/>
                <a:ea typeface="Nunito Sans"/>
                <a:cs typeface="Nunito Sans"/>
                <a:sym typeface="Nunito Sans"/>
              </a:rPr>
              <a:t>: Identifies if the vehicle would have a higher demand than standard price</a:t>
            </a:r>
            <a:endParaRPr sz="1200">
              <a:solidFill>
                <a:schemeClr val="accent2"/>
              </a:solidFill>
              <a:latin typeface="Nunito Sans"/>
              <a:ea typeface="Nunito Sans"/>
              <a:cs typeface="Nunito Sans"/>
              <a:sym typeface="Nunito Sans"/>
            </a:endParaRPr>
          </a:p>
          <a:p>
            <a:pPr indent="-304800" lvl="0" marL="457200" rtl="0" algn="l">
              <a:spcBef>
                <a:spcPts val="0"/>
              </a:spcBef>
              <a:spcAft>
                <a:spcPts val="0"/>
              </a:spcAft>
              <a:buClr>
                <a:schemeClr val="accent2"/>
              </a:buClr>
              <a:buSzPts val="1200"/>
              <a:buFont typeface="Nunito Sans"/>
              <a:buChar char="●"/>
            </a:pPr>
            <a:r>
              <a:rPr b="1" lang="en" sz="1200">
                <a:solidFill>
                  <a:schemeClr val="accent2"/>
                </a:solidFill>
                <a:latin typeface="Nunito Sans"/>
                <a:ea typeface="Nunito Sans"/>
                <a:cs typeface="Nunito Sans"/>
                <a:sym typeface="Nunito Sans"/>
              </a:rPr>
              <a:t>AUCGUART</a:t>
            </a:r>
            <a:r>
              <a:rPr lang="en" sz="1200">
                <a:solidFill>
                  <a:schemeClr val="accent2"/>
                </a:solidFill>
                <a:latin typeface="Nunito Sans"/>
                <a:ea typeface="Nunito Sans"/>
                <a:cs typeface="Nunito Sans"/>
                <a:sym typeface="Nunito Sans"/>
              </a:rPr>
              <a:t>: The level guarantee provided by auction for the vehicle (Green Light - Guaranteed/arbitrable, Yellow Light - caution/issue, red light - sold as is)</a:t>
            </a:r>
            <a:endParaRPr sz="1200">
              <a:solidFill>
                <a:schemeClr val="accent2"/>
              </a:solidFill>
              <a:latin typeface="Nunito Sans"/>
              <a:ea typeface="Nunito Sans"/>
              <a:cs typeface="Nunito Sans"/>
              <a:sym typeface="Nunito Sans"/>
            </a:endParaRPr>
          </a:p>
          <a:p>
            <a:pPr indent="-304800" lvl="0" marL="457200" rtl="0" algn="l">
              <a:spcBef>
                <a:spcPts val="0"/>
              </a:spcBef>
              <a:spcAft>
                <a:spcPts val="0"/>
              </a:spcAft>
              <a:buClr>
                <a:schemeClr val="dk2"/>
              </a:buClr>
              <a:buSzPts val="1200"/>
              <a:buFont typeface="Nunito Sans"/>
              <a:buChar char="●"/>
            </a:pPr>
            <a:r>
              <a:rPr b="1" lang="en" sz="1200">
                <a:solidFill>
                  <a:schemeClr val="dk2"/>
                </a:solidFill>
                <a:latin typeface="Nunito Sans"/>
                <a:ea typeface="Nunito Sans"/>
                <a:cs typeface="Nunito Sans"/>
                <a:sym typeface="Nunito Sans"/>
              </a:rPr>
              <a:t>VNST</a:t>
            </a:r>
            <a:r>
              <a:rPr lang="en" sz="1200">
                <a:solidFill>
                  <a:schemeClr val="dk2"/>
                </a:solidFill>
                <a:latin typeface="Nunito Sans"/>
                <a:ea typeface="Nunito Sans"/>
                <a:cs typeface="Nunito Sans"/>
                <a:sym typeface="Nunito Sans"/>
              </a:rPr>
              <a:t>: State where the car was purchased</a:t>
            </a:r>
            <a:endParaRPr sz="1200">
              <a:solidFill>
                <a:schemeClr val="dk2"/>
              </a:solidFill>
              <a:latin typeface="Nunito Sans"/>
              <a:ea typeface="Nunito Sans"/>
              <a:cs typeface="Nunito Sans"/>
              <a:sym typeface="Nunito Sans"/>
            </a:endParaRPr>
          </a:p>
          <a:p>
            <a:pPr indent="-304800" lvl="0" marL="457200" rtl="0" algn="l">
              <a:spcBef>
                <a:spcPts val="0"/>
              </a:spcBef>
              <a:spcAft>
                <a:spcPts val="0"/>
              </a:spcAft>
              <a:buClr>
                <a:schemeClr val="accent2"/>
              </a:buClr>
              <a:buSzPts val="1200"/>
              <a:buFont typeface="Nunito Sans"/>
              <a:buChar char="●"/>
            </a:pPr>
            <a:r>
              <a:rPr lang="en" sz="1200">
                <a:solidFill>
                  <a:schemeClr val="accent2"/>
                </a:solidFill>
                <a:latin typeface="Nunito Sans"/>
                <a:ea typeface="Nunito Sans"/>
                <a:cs typeface="Nunito Sans"/>
                <a:sym typeface="Nunito Sans"/>
              </a:rPr>
              <a:t>I</a:t>
            </a:r>
            <a:r>
              <a:rPr b="1" lang="en" sz="1200">
                <a:solidFill>
                  <a:schemeClr val="accent2"/>
                </a:solidFill>
                <a:latin typeface="Nunito Sans"/>
                <a:ea typeface="Nunito Sans"/>
                <a:cs typeface="Nunito Sans"/>
                <a:sym typeface="Nunito Sans"/>
              </a:rPr>
              <a:t>sOnlineSale:</a:t>
            </a:r>
            <a:r>
              <a:rPr lang="en" sz="1200">
                <a:solidFill>
                  <a:schemeClr val="accent2"/>
                </a:solidFill>
                <a:latin typeface="Nunito Sans"/>
                <a:ea typeface="Nunito Sans"/>
                <a:cs typeface="Nunito Sans"/>
                <a:sym typeface="Nunito Sans"/>
              </a:rPr>
              <a:t> Identifies if the vehicle was originally purchased online</a:t>
            </a:r>
            <a:endParaRPr sz="1200">
              <a:solidFill>
                <a:schemeClr val="accent2"/>
              </a:solidFill>
              <a:latin typeface="Nunito Sans"/>
              <a:ea typeface="Nunito Sans"/>
              <a:cs typeface="Nunito Sans"/>
              <a:sym typeface="Nunito Sans"/>
            </a:endParaRPr>
          </a:p>
          <a:p>
            <a:pPr indent="-304800" lvl="0" marL="457200" rtl="0" algn="l">
              <a:spcBef>
                <a:spcPts val="0"/>
              </a:spcBef>
              <a:spcAft>
                <a:spcPts val="0"/>
              </a:spcAft>
              <a:buClr>
                <a:schemeClr val="dk2"/>
              </a:buClr>
              <a:buSzPts val="1200"/>
              <a:buFont typeface="Nunito Sans"/>
              <a:buChar char="●"/>
            </a:pPr>
            <a:r>
              <a:rPr b="1" lang="en" sz="1200">
                <a:solidFill>
                  <a:schemeClr val="dk2"/>
                </a:solidFill>
                <a:latin typeface="Nunito Sans"/>
                <a:ea typeface="Nunito Sans"/>
                <a:cs typeface="Nunito Sans"/>
                <a:sym typeface="Nunito Sans"/>
              </a:rPr>
              <a:t>VNZIP1</a:t>
            </a:r>
            <a:r>
              <a:rPr lang="en" sz="1200">
                <a:solidFill>
                  <a:schemeClr val="dk2"/>
                </a:solidFill>
                <a:latin typeface="Nunito Sans"/>
                <a:ea typeface="Nunito Sans"/>
                <a:cs typeface="Nunito Sans"/>
                <a:sym typeface="Nunito Sans"/>
              </a:rPr>
              <a:t>: Zipcode where the car was purchased</a:t>
            </a:r>
            <a:endParaRPr sz="1200">
              <a:solidFill>
                <a:schemeClr val="dk2"/>
              </a:solidFill>
              <a:latin typeface="Nunito Sans"/>
              <a:ea typeface="Nunito Sans"/>
              <a:cs typeface="Nunito Sans"/>
              <a:sym typeface="Nunito Sans"/>
            </a:endParaRPr>
          </a:p>
          <a:p>
            <a:pPr indent="-304800" lvl="0" marL="457200" rtl="0" algn="l">
              <a:spcBef>
                <a:spcPts val="0"/>
              </a:spcBef>
              <a:spcAft>
                <a:spcPts val="0"/>
              </a:spcAft>
              <a:buClr>
                <a:schemeClr val="accent2"/>
              </a:buClr>
              <a:buSzPts val="1200"/>
              <a:buFont typeface="Nunito Sans"/>
              <a:buChar char="●"/>
            </a:pPr>
            <a:r>
              <a:rPr b="1" lang="en" sz="1200">
                <a:solidFill>
                  <a:schemeClr val="accent2"/>
                </a:solidFill>
                <a:latin typeface="Nunito Sans"/>
                <a:ea typeface="Nunito Sans"/>
                <a:cs typeface="Nunito Sans"/>
                <a:sym typeface="Nunito Sans"/>
              </a:rPr>
              <a:t>PurchDate</a:t>
            </a:r>
            <a:r>
              <a:rPr lang="en" sz="1200">
                <a:solidFill>
                  <a:schemeClr val="accent2"/>
                </a:solidFill>
                <a:latin typeface="Nunito Sans"/>
                <a:ea typeface="Nunito Sans"/>
                <a:cs typeface="Nunito Sans"/>
                <a:sym typeface="Nunito Sans"/>
              </a:rPr>
              <a:t>: The date the vehicle was purchased at Auction </a:t>
            </a:r>
            <a:endParaRPr sz="1200">
              <a:solidFill>
                <a:schemeClr val="accent2"/>
              </a:solidFill>
              <a:latin typeface="Nunito Sans"/>
              <a:ea typeface="Nunito Sans"/>
              <a:cs typeface="Nunito Sans"/>
              <a:sym typeface="Nunito Sans"/>
            </a:endParaRPr>
          </a:p>
        </p:txBody>
      </p:sp>
      <p:sp>
        <p:nvSpPr>
          <p:cNvPr id="842" name="Google Shape;842;p33"/>
          <p:cNvSpPr txBox="1"/>
          <p:nvPr/>
        </p:nvSpPr>
        <p:spPr>
          <a:xfrm>
            <a:off x="5044025" y="4606675"/>
            <a:ext cx="28914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900">
                <a:solidFill>
                  <a:schemeClr val="dk2"/>
                </a:solidFill>
                <a:latin typeface="Nunito Sans"/>
                <a:ea typeface="Nunito Sans"/>
                <a:cs typeface="Nunito Sans"/>
                <a:sym typeface="Nunito Sans"/>
              </a:rPr>
              <a:t>Variables in Yellow = Used in Logistic Regression</a:t>
            </a:r>
            <a:endParaRPr b="1" i="1" sz="900">
              <a:solidFill>
                <a:schemeClr val="dk2"/>
              </a:solidFill>
              <a:latin typeface="Nunito Sans"/>
              <a:ea typeface="Nunito Sans"/>
              <a:cs typeface="Nunito Sans"/>
              <a:sym typeface="Nuni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34"/>
          <p:cNvSpPr txBox="1"/>
          <p:nvPr>
            <p:ph type="title"/>
          </p:nvPr>
        </p:nvSpPr>
        <p:spPr>
          <a:xfrm>
            <a:off x="336375" y="243725"/>
            <a:ext cx="66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Numerical Variables Available in the Data Set</a:t>
            </a:r>
            <a:endParaRPr sz="2500"/>
          </a:p>
        </p:txBody>
      </p:sp>
      <p:sp>
        <p:nvSpPr>
          <p:cNvPr id="848" name="Google Shape;848;p34"/>
          <p:cNvSpPr txBox="1"/>
          <p:nvPr>
            <p:ph idx="4294967295" type="body"/>
          </p:nvPr>
        </p:nvSpPr>
        <p:spPr>
          <a:xfrm>
            <a:off x="512875" y="937425"/>
            <a:ext cx="4059000" cy="3921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b="1" lang="en">
                <a:solidFill>
                  <a:schemeClr val="dk2"/>
                </a:solidFill>
              </a:rPr>
              <a:t>IsBadBuy</a:t>
            </a:r>
            <a:r>
              <a:rPr lang="en">
                <a:solidFill>
                  <a:schemeClr val="dk2"/>
                </a:solidFill>
              </a:rPr>
              <a:t>: Identifies if the kicked vehicle was an avoidable purchase</a:t>
            </a:r>
            <a:endParaRPr>
              <a:solidFill>
                <a:schemeClr val="dk2"/>
              </a:solidFill>
            </a:endParaRPr>
          </a:p>
          <a:p>
            <a:pPr indent="-304800" lvl="0" marL="457200" rtl="0" algn="l">
              <a:spcBef>
                <a:spcPts val="0"/>
              </a:spcBef>
              <a:spcAft>
                <a:spcPts val="0"/>
              </a:spcAft>
              <a:buClr>
                <a:schemeClr val="dk2"/>
              </a:buClr>
              <a:buSzPts val="1200"/>
              <a:buChar char="●"/>
            </a:pPr>
            <a:r>
              <a:rPr b="1" lang="en">
                <a:solidFill>
                  <a:schemeClr val="dk2"/>
                </a:solidFill>
              </a:rPr>
              <a:t>VehicleAge</a:t>
            </a:r>
            <a:r>
              <a:rPr lang="en">
                <a:solidFill>
                  <a:schemeClr val="dk2"/>
                </a:solidFill>
              </a:rPr>
              <a:t>: Year elapsed since manufacturer’s year</a:t>
            </a:r>
            <a:endParaRPr>
              <a:solidFill>
                <a:schemeClr val="dk2"/>
              </a:solidFill>
            </a:endParaRPr>
          </a:p>
          <a:p>
            <a:pPr indent="-304800" lvl="0" marL="457200" rtl="0" algn="l">
              <a:spcBef>
                <a:spcPts val="0"/>
              </a:spcBef>
              <a:spcAft>
                <a:spcPts val="0"/>
              </a:spcAft>
              <a:buClr>
                <a:schemeClr val="dk2"/>
              </a:buClr>
              <a:buSzPts val="1200"/>
              <a:buChar char="●"/>
            </a:pPr>
            <a:r>
              <a:rPr b="1" lang="en">
                <a:solidFill>
                  <a:schemeClr val="dk2"/>
                </a:solidFill>
              </a:rPr>
              <a:t>MMRAcquisitionAuctionAveragePrice</a:t>
            </a:r>
            <a:r>
              <a:rPr lang="en">
                <a:solidFill>
                  <a:schemeClr val="dk2"/>
                </a:solidFill>
              </a:rPr>
              <a:t>: price for this vehicle in average condition at time of purchase</a:t>
            </a:r>
            <a:endParaRPr>
              <a:solidFill>
                <a:schemeClr val="dk2"/>
              </a:solidFill>
            </a:endParaRPr>
          </a:p>
          <a:p>
            <a:pPr indent="-304800" lvl="0" marL="457200" rtl="0" algn="l">
              <a:spcBef>
                <a:spcPts val="0"/>
              </a:spcBef>
              <a:spcAft>
                <a:spcPts val="0"/>
              </a:spcAft>
              <a:buClr>
                <a:schemeClr val="accent2"/>
              </a:buClr>
              <a:buSzPts val="1200"/>
              <a:buChar char="●"/>
            </a:pPr>
            <a:r>
              <a:rPr b="1" lang="en">
                <a:solidFill>
                  <a:schemeClr val="accent2"/>
                </a:solidFill>
              </a:rPr>
              <a:t>MMRAcquisitionAuctionCleanPrice</a:t>
            </a:r>
            <a:r>
              <a:rPr lang="en">
                <a:solidFill>
                  <a:schemeClr val="accent2"/>
                </a:solidFill>
              </a:rPr>
              <a:t>: price for this vehicle in the above Average condition at time of purchase</a:t>
            </a:r>
            <a:endParaRPr>
              <a:solidFill>
                <a:schemeClr val="accent2"/>
              </a:solidFill>
            </a:endParaRPr>
          </a:p>
          <a:p>
            <a:pPr indent="-304800" lvl="0" marL="457200" rtl="0" algn="l">
              <a:spcBef>
                <a:spcPts val="0"/>
              </a:spcBef>
              <a:spcAft>
                <a:spcPts val="0"/>
              </a:spcAft>
              <a:buClr>
                <a:schemeClr val="dk2"/>
              </a:buClr>
              <a:buSzPts val="1200"/>
              <a:buChar char="●"/>
            </a:pPr>
            <a:r>
              <a:rPr b="1" lang="en">
                <a:solidFill>
                  <a:schemeClr val="dk2"/>
                </a:solidFill>
              </a:rPr>
              <a:t>MMRAcquisitionRetailAveragePrice</a:t>
            </a:r>
            <a:r>
              <a:rPr lang="en">
                <a:solidFill>
                  <a:schemeClr val="dk2"/>
                </a:solidFill>
              </a:rPr>
              <a:t>: price for this vehicle in the retail market in average condition at time of purchase</a:t>
            </a:r>
            <a:endParaRPr>
              <a:solidFill>
                <a:schemeClr val="dk2"/>
              </a:solidFill>
            </a:endParaRPr>
          </a:p>
          <a:p>
            <a:pPr indent="-304800" lvl="0" marL="457200" rtl="0" algn="l">
              <a:spcBef>
                <a:spcPts val="0"/>
              </a:spcBef>
              <a:spcAft>
                <a:spcPts val="0"/>
              </a:spcAft>
              <a:buClr>
                <a:schemeClr val="accent2"/>
              </a:buClr>
              <a:buSzPts val="1200"/>
              <a:buChar char="●"/>
            </a:pPr>
            <a:r>
              <a:rPr b="1" lang="en">
                <a:solidFill>
                  <a:schemeClr val="accent2"/>
                </a:solidFill>
              </a:rPr>
              <a:t>MMRAcquisitionRetailCleanPrice</a:t>
            </a:r>
            <a:r>
              <a:rPr lang="en">
                <a:solidFill>
                  <a:schemeClr val="accent2"/>
                </a:solidFill>
              </a:rPr>
              <a:t>: price for this vehicle in the retail market in above average condition at time of purchase</a:t>
            </a:r>
            <a:endParaRPr>
              <a:solidFill>
                <a:schemeClr val="accent2"/>
              </a:solidFill>
            </a:endParaRPr>
          </a:p>
          <a:p>
            <a:pPr indent="0" lvl="0" marL="0" rtl="0" algn="l">
              <a:spcBef>
                <a:spcPts val="0"/>
              </a:spcBef>
              <a:spcAft>
                <a:spcPts val="0"/>
              </a:spcAft>
              <a:buNone/>
            </a:pPr>
            <a:r>
              <a:t/>
            </a:r>
            <a:endParaRPr>
              <a:solidFill>
                <a:schemeClr val="accent2"/>
              </a:solidFill>
            </a:endParaRPr>
          </a:p>
        </p:txBody>
      </p:sp>
      <p:sp>
        <p:nvSpPr>
          <p:cNvPr id="849" name="Google Shape;849;p34"/>
          <p:cNvSpPr txBox="1"/>
          <p:nvPr>
            <p:ph idx="4294967295" type="body"/>
          </p:nvPr>
        </p:nvSpPr>
        <p:spPr>
          <a:xfrm>
            <a:off x="4745800" y="937425"/>
            <a:ext cx="4059000" cy="3921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b="1" lang="en">
                <a:solidFill>
                  <a:schemeClr val="dk2"/>
                </a:solidFill>
              </a:rPr>
              <a:t>MMRCurrentAuctionAveragePrice</a:t>
            </a:r>
            <a:r>
              <a:rPr lang="en">
                <a:solidFill>
                  <a:schemeClr val="dk2"/>
                </a:solidFill>
              </a:rPr>
              <a:t>: price for this vehicle in average condition as of current day</a:t>
            </a:r>
            <a:endParaRPr>
              <a:solidFill>
                <a:schemeClr val="dk2"/>
              </a:solidFill>
            </a:endParaRPr>
          </a:p>
          <a:p>
            <a:pPr indent="-304800" lvl="0" marL="457200" rtl="0" algn="l">
              <a:spcBef>
                <a:spcPts val="0"/>
              </a:spcBef>
              <a:spcAft>
                <a:spcPts val="0"/>
              </a:spcAft>
              <a:buClr>
                <a:schemeClr val="accent2"/>
              </a:buClr>
              <a:buSzPts val="1200"/>
              <a:buChar char="●"/>
            </a:pPr>
            <a:r>
              <a:rPr b="1" lang="en">
                <a:solidFill>
                  <a:schemeClr val="accent2"/>
                </a:solidFill>
              </a:rPr>
              <a:t>MMRCurrentAuctionCleanPrice</a:t>
            </a:r>
            <a:r>
              <a:rPr lang="en">
                <a:solidFill>
                  <a:schemeClr val="accent2"/>
                </a:solidFill>
              </a:rPr>
              <a:t>: price for this vehicle in the above condition as of current day</a:t>
            </a:r>
            <a:endParaRPr>
              <a:solidFill>
                <a:schemeClr val="accent2"/>
              </a:solidFill>
            </a:endParaRPr>
          </a:p>
          <a:p>
            <a:pPr indent="-304800" lvl="0" marL="457200" rtl="0" algn="l">
              <a:spcBef>
                <a:spcPts val="0"/>
              </a:spcBef>
              <a:spcAft>
                <a:spcPts val="0"/>
              </a:spcAft>
              <a:buClr>
                <a:schemeClr val="dk2"/>
              </a:buClr>
              <a:buSzPts val="1200"/>
              <a:buChar char="●"/>
            </a:pPr>
            <a:r>
              <a:rPr b="1" lang="en">
                <a:solidFill>
                  <a:schemeClr val="dk2"/>
                </a:solidFill>
              </a:rPr>
              <a:t>MMRCurrentRetailAveragePrice</a:t>
            </a:r>
            <a:r>
              <a:rPr lang="en">
                <a:solidFill>
                  <a:schemeClr val="dk2"/>
                </a:solidFill>
              </a:rPr>
              <a:t>: price for this vehicle in the retail market in average condition as of current day </a:t>
            </a:r>
            <a:endParaRPr>
              <a:solidFill>
                <a:schemeClr val="dk2"/>
              </a:solidFill>
            </a:endParaRPr>
          </a:p>
          <a:p>
            <a:pPr indent="-304800" lvl="0" marL="457200" rtl="0" algn="l">
              <a:spcBef>
                <a:spcPts val="0"/>
              </a:spcBef>
              <a:spcAft>
                <a:spcPts val="0"/>
              </a:spcAft>
              <a:buClr>
                <a:schemeClr val="accent2"/>
              </a:buClr>
              <a:buSzPts val="1200"/>
              <a:buChar char="●"/>
            </a:pPr>
            <a:r>
              <a:rPr b="1" lang="en">
                <a:solidFill>
                  <a:schemeClr val="accent2"/>
                </a:solidFill>
              </a:rPr>
              <a:t>MMRCurrentRetailCleanPrice</a:t>
            </a:r>
            <a:r>
              <a:rPr lang="en">
                <a:solidFill>
                  <a:schemeClr val="accent2"/>
                </a:solidFill>
              </a:rPr>
              <a:t>: price for this vehicle in the retail market in above average condition as of current day </a:t>
            </a:r>
            <a:endParaRPr>
              <a:solidFill>
                <a:schemeClr val="accent2"/>
              </a:solidFill>
            </a:endParaRPr>
          </a:p>
          <a:p>
            <a:pPr indent="-304800" lvl="0" marL="457200" rtl="0" algn="l">
              <a:spcBef>
                <a:spcPts val="0"/>
              </a:spcBef>
              <a:spcAft>
                <a:spcPts val="0"/>
              </a:spcAft>
              <a:buClr>
                <a:schemeClr val="dk2"/>
              </a:buClr>
              <a:buSzPts val="1200"/>
              <a:buChar char="●"/>
            </a:pPr>
            <a:r>
              <a:rPr b="1" lang="en">
                <a:solidFill>
                  <a:schemeClr val="dk2"/>
                </a:solidFill>
              </a:rPr>
              <a:t>VehBCost</a:t>
            </a:r>
            <a:r>
              <a:rPr lang="en">
                <a:solidFill>
                  <a:schemeClr val="dk2"/>
                </a:solidFill>
              </a:rPr>
              <a:t>: acquisition cost paid for the vehicle at time of purchase </a:t>
            </a:r>
            <a:endParaRPr>
              <a:solidFill>
                <a:schemeClr val="dk2"/>
              </a:solidFill>
            </a:endParaRPr>
          </a:p>
          <a:p>
            <a:pPr indent="-304800" lvl="0" marL="457200" rtl="0" algn="l">
              <a:spcBef>
                <a:spcPts val="0"/>
              </a:spcBef>
              <a:spcAft>
                <a:spcPts val="0"/>
              </a:spcAft>
              <a:buClr>
                <a:schemeClr val="accent2"/>
              </a:buClr>
              <a:buSzPts val="1200"/>
              <a:buChar char="●"/>
            </a:pPr>
            <a:r>
              <a:rPr b="1" lang="en">
                <a:solidFill>
                  <a:schemeClr val="accent2"/>
                </a:solidFill>
              </a:rPr>
              <a:t>WarranyCost</a:t>
            </a:r>
            <a:r>
              <a:rPr lang="en">
                <a:solidFill>
                  <a:schemeClr val="accent2"/>
                </a:solidFill>
              </a:rPr>
              <a:t>: Warranty price (term=36month and millage=36k)</a:t>
            </a:r>
            <a:endParaRPr>
              <a:solidFill>
                <a:schemeClr val="accent2"/>
              </a:solidFill>
            </a:endParaRPr>
          </a:p>
          <a:p>
            <a:pPr indent="-304800" lvl="0" marL="457200" rtl="0" algn="l">
              <a:spcBef>
                <a:spcPts val="0"/>
              </a:spcBef>
              <a:spcAft>
                <a:spcPts val="0"/>
              </a:spcAft>
              <a:buClr>
                <a:schemeClr val="accent2"/>
              </a:buClr>
              <a:buSzPts val="1200"/>
              <a:buChar char="●"/>
            </a:pPr>
            <a:r>
              <a:rPr b="1" lang="en">
                <a:solidFill>
                  <a:schemeClr val="accent2"/>
                </a:solidFill>
              </a:rPr>
              <a:t>BYRNO</a:t>
            </a:r>
            <a:r>
              <a:rPr lang="en">
                <a:solidFill>
                  <a:schemeClr val="accent2"/>
                </a:solidFill>
              </a:rPr>
              <a:t>: Unique number assigned to buyer that purchased the vehicle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p:txBody>
      </p:sp>
      <p:sp>
        <p:nvSpPr>
          <p:cNvPr id="850" name="Google Shape;850;p34"/>
          <p:cNvSpPr txBox="1"/>
          <p:nvPr/>
        </p:nvSpPr>
        <p:spPr>
          <a:xfrm>
            <a:off x="5044025" y="4606675"/>
            <a:ext cx="28914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900">
                <a:solidFill>
                  <a:schemeClr val="dk2"/>
                </a:solidFill>
                <a:latin typeface="Nunito Sans"/>
                <a:ea typeface="Nunito Sans"/>
                <a:cs typeface="Nunito Sans"/>
                <a:sym typeface="Nunito Sans"/>
              </a:rPr>
              <a:t>Variables in Yellow = Used in Logistic Regression</a:t>
            </a:r>
            <a:endParaRPr b="1" i="1" sz="900">
              <a:solidFill>
                <a:schemeClr val="dk2"/>
              </a:solidFill>
              <a:latin typeface="Nunito Sans"/>
              <a:ea typeface="Nunito Sans"/>
              <a:cs typeface="Nunito Sans"/>
              <a:sym typeface="Nuni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35"/>
          <p:cNvSpPr txBox="1"/>
          <p:nvPr>
            <p:ph idx="1" type="subTitle"/>
          </p:nvPr>
        </p:nvSpPr>
        <p:spPr>
          <a:xfrm>
            <a:off x="720000" y="1363000"/>
            <a:ext cx="23997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PRIMEUNIT</a:t>
            </a:r>
            <a:endParaRPr sz="2300"/>
          </a:p>
        </p:txBody>
      </p:sp>
      <p:sp>
        <p:nvSpPr>
          <p:cNvPr id="856" name="Google Shape;856;p35"/>
          <p:cNvSpPr txBox="1"/>
          <p:nvPr>
            <p:ph idx="15" type="title"/>
          </p:nvPr>
        </p:nvSpPr>
        <p:spPr>
          <a:xfrm>
            <a:off x="720000" y="539500"/>
            <a:ext cx="627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Variables Omitted from Logistic Regression</a:t>
            </a:r>
            <a:endParaRPr sz="2500"/>
          </a:p>
        </p:txBody>
      </p:sp>
      <p:sp>
        <p:nvSpPr>
          <p:cNvPr id="857" name="Google Shape;857;p35"/>
          <p:cNvSpPr txBox="1"/>
          <p:nvPr>
            <p:ph type="title"/>
          </p:nvPr>
        </p:nvSpPr>
        <p:spPr>
          <a:xfrm>
            <a:off x="720000" y="1801175"/>
            <a:ext cx="2029500" cy="48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95% </a:t>
            </a:r>
            <a:r>
              <a:rPr lang="en" sz="1600"/>
              <a:t>NULL Values</a:t>
            </a:r>
            <a:endParaRPr sz="1600"/>
          </a:p>
        </p:txBody>
      </p:sp>
      <p:sp>
        <p:nvSpPr>
          <p:cNvPr id="858" name="Google Shape;858;p35"/>
          <p:cNvSpPr txBox="1"/>
          <p:nvPr>
            <p:ph idx="1" type="subTitle"/>
          </p:nvPr>
        </p:nvSpPr>
        <p:spPr>
          <a:xfrm>
            <a:off x="3897975" y="1363000"/>
            <a:ext cx="23997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AUCGUART</a:t>
            </a:r>
            <a:endParaRPr sz="2300"/>
          </a:p>
        </p:txBody>
      </p:sp>
      <p:sp>
        <p:nvSpPr>
          <p:cNvPr id="859" name="Google Shape;859;p35"/>
          <p:cNvSpPr txBox="1"/>
          <p:nvPr>
            <p:ph type="title"/>
          </p:nvPr>
        </p:nvSpPr>
        <p:spPr>
          <a:xfrm>
            <a:off x="3897975" y="1801175"/>
            <a:ext cx="2163600" cy="48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95% </a:t>
            </a:r>
            <a:r>
              <a:rPr lang="en" sz="1600"/>
              <a:t>NULL Values</a:t>
            </a:r>
            <a:endParaRPr sz="1600"/>
          </a:p>
        </p:txBody>
      </p:sp>
      <p:sp>
        <p:nvSpPr>
          <p:cNvPr id="860" name="Google Shape;860;p35"/>
          <p:cNvSpPr txBox="1"/>
          <p:nvPr>
            <p:ph type="title"/>
          </p:nvPr>
        </p:nvSpPr>
        <p:spPr>
          <a:xfrm>
            <a:off x="720000" y="3082350"/>
            <a:ext cx="7606500" cy="72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These fields had attributes that had significant amounts of Bad Buys, however they had low significance levels when added to logistic regression model and were not influential when included in the Odds Ratio analysis</a:t>
            </a:r>
            <a:endParaRPr sz="1400"/>
          </a:p>
        </p:txBody>
      </p:sp>
      <p:sp>
        <p:nvSpPr>
          <p:cNvPr id="861" name="Google Shape;861;p35"/>
          <p:cNvSpPr txBox="1"/>
          <p:nvPr>
            <p:ph idx="1" type="subTitle"/>
          </p:nvPr>
        </p:nvSpPr>
        <p:spPr>
          <a:xfrm>
            <a:off x="720000" y="2578975"/>
            <a:ext cx="78633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Auction, Color, Nationality, Trim, Sub Model, Transmission</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6"/>
          <p:cNvSpPr txBox="1"/>
          <p:nvPr>
            <p:ph idx="4294967295" type="body"/>
          </p:nvPr>
        </p:nvSpPr>
        <p:spPr>
          <a:xfrm>
            <a:off x="4791000" y="1307525"/>
            <a:ext cx="3842400" cy="29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Dependent Variable</a:t>
            </a:r>
            <a:endParaRPr b="1" sz="1000" u="sng"/>
          </a:p>
          <a:p>
            <a:pPr indent="0" lvl="0" marL="0" rtl="0" algn="l">
              <a:spcBef>
                <a:spcPts val="0"/>
              </a:spcBef>
              <a:spcAft>
                <a:spcPts val="0"/>
              </a:spcAft>
              <a:buNone/>
            </a:pPr>
            <a:r>
              <a:rPr lang="en" sz="1000"/>
              <a:t>IsBadBuy</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u="sng"/>
              <a:t>Independent Variables</a:t>
            </a:r>
            <a:endParaRPr b="1" sz="1000" u="sng"/>
          </a:p>
          <a:p>
            <a:pPr indent="0" lvl="0" marL="0" rtl="0" algn="l">
              <a:spcBef>
                <a:spcPts val="0"/>
              </a:spcBef>
              <a:spcAft>
                <a:spcPts val="0"/>
              </a:spcAft>
              <a:buNone/>
            </a:pPr>
            <a:r>
              <a:rPr lang="en" sz="1000"/>
              <a:t>VehicleAge </a:t>
            </a:r>
            <a:endParaRPr sz="1000"/>
          </a:p>
          <a:p>
            <a:pPr indent="0" lvl="0" marL="0" rtl="0" algn="l">
              <a:spcBef>
                <a:spcPts val="0"/>
              </a:spcBef>
              <a:spcAft>
                <a:spcPts val="0"/>
              </a:spcAft>
              <a:buNone/>
            </a:pPr>
            <a:r>
              <a:rPr lang="en" sz="1000"/>
              <a:t>lnVehBCost</a:t>
            </a:r>
            <a:endParaRPr sz="1000"/>
          </a:p>
          <a:p>
            <a:pPr indent="0" lvl="0" marL="0" rtl="0" algn="l">
              <a:spcBef>
                <a:spcPts val="0"/>
              </a:spcBef>
              <a:spcAft>
                <a:spcPts val="0"/>
              </a:spcAft>
              <a:buNone/>
            </a:pPr>
            <a:r>
              <a:rPr lang="en" sz="1000"/>
              <a:t>VehYear_</a:t>
            </a:r>
            <a:r>
              <a:rPr lang="en" sz="1000">
                <a:solidFill>
                  <a:schemeClr val="dk2"/>
                </a:solidFill>
              </a:rPr>
              <a:t>2005</a:t>
            </a:r>
            <a:endParaRPr sz="1000">
              <a:solidFill>
                <a:schemeClr val="dk2"/>
              </a:solidFill>
            </a:endParaRPr>
          </a:p>
          <a:p>
            <a:pPr indent="0" lvl="0" marL="0" rtl="0" algn="l">
              <a:spcBef>
                <a:spcPts val="0"/>
              </a:spcBef>
              <a:spcAft>
                <a:spcPts val="0"/>
              </a:spcAft>
              <a:buNone/>
            </a:pPr>
            <a:r>
              <a:rPr lang="en" sz="1000"/>
              <a:t>Make_</a:t>
            </a:r>
            <a:r>
              <a:rPr lang="en" sz="1000">
                <a:solidFill>
                  <a:schemeClr val="dk2"/>
                </a:solidFill>
              </a:rPr>
              <a:t>Chevrolet</a:t>
            </a:r>
            <a:endParaRPr sz="1000">
              <a:solidFill>
                <a:schemeClr val="dk2"/>
              </a:solidFill>
            </a:endParaRPr>
          </a:p>
          <a:p>
            <a:pPr indent="0" lvl="0" marL="0" rtl="0" algn="l">
              <a:spcBef>
                <a:spcPts val="0"/>
              </a:spcBef>
              <a:spcAft>
                <a:spcPts val="0"/>
              </a:spcAft>
              <a:buNone/>
            </a:pPr>
            <a:r>
              <a:rPr lang="en" sz="1000"/>
              <a:t>Model_</a:t>
            </a:r>
            <a:r>
              <a:rPr lang="en" sz="1000">
                <a:solidFill>
                  <a:schemeClr val="dk2"/>
                </a:solidFill>
              </a:rPr>
              <a:t>PTCRUISER</a:t>
            </a:r>
            <a:endParaRPr sz="1000">
              <a:solidFill>
                <a:schemeClr val="dk2"/>
              </a:solidFill>
            </a:endParaRPr>
          </a:p>
          <a:p>
            <a:pPr indent="0" lvl="0" marL="0" rtl="0" algn="l">
              <a:spcBef>
                <a:spcPts val="0"/>
              </a:spcBef>
              <a:spcAft>
                <a:spcPts val="0"/>
              </a:spcAft>
              <a:buNone/>
            </a:pPr>
            <a:r>
              <a:rPr lang="en" sz="1000"/>
              <a:t>State_</a:t>
            </a:r>
            <a:r>
              <a:rPr lang="en" sz="1000">
                <a:solidFill>
                  <a:schemeClr val="dk2"/>
                </a:solidFill>
              </a:rPr>
              <a:t>TX</a:t>
            </a:r>
            <a:endParaRPr sz="1000">
              <a:solidFill>
                <a:schemeClr val="dk2"/>
              </a:solidFill>
            </a:endParaRPr>
          </a:p>
          <a:p>
            <a:pPr indent="0" lvl="0" marL="0" rtl="0" algn="l">
              <a:spcBef>
                <a:spcPts val="0"/>
              </a:spcBef>
              <a:spcAft>
                <a:spcPts val="0"/>
              </a:spcAft>
              <a:buNone/>
            </a:pPr>
            <a:r>
              <a:rPr lang="en" sz="1000"/>
              <a:t>State_</a:t>
            </a:r>
            <a:r>
              <a:rPr lang="en" sz="1000">
                <a:solidFill>
                  <a:schemeClr val="dk2"/>
                </a:solidFill>
              </a:rPr>
              <a:t>FL</a:t>
            </a:r>
            <a:endParaRPr sz="1000">
              <a:solidFill>
                <a:schemeClr val="dk2"/>
              </a:solidFill>
            </a:endParaRPr>
          </a:p>
          <a:p>
            <a:pPr indent="0" lvl="0" marL="0" rtl="0" algn="l">
              <a:spcBef>
                <a:spcPts val="0"/>
              </a:spcBef>
              <a:spcAft>
                <a:spcPts val="0"/>
              </a:spcAft>
              <a:buNone/>
            </a:pPr>
            <a:r>
              <a:rPr lang="en" sz="1000"/>
              <a:t>WheelType_</a:t>
            </a:r>
            <a:r>
              <a:rPr lang="en" sz="1000">
                <a:solidFill>
                  <a:schemeClr val="dk2"/>
                </a:solidFill>
              </a:rPr>
              <a:t>Alloy</a:t>
            </a:r>
            <a:endParaRPr sz="1000">
              <a:solidFill>
                <a:schemeClr val="dk2"/>
              </a:solidFill>
            </a:endParaRPr>
          </a:p>
          <a:p>
            <a:pPr indent="0" lvl="0" marL="0" rtl="0" algn="l">
              <a:spcBef>
                <a:spcPts val="0"/>
              </a:spcBef>
              <a:spcAft>
                <a:spcPts val="0"/>
              </a:spcAft>
              <a:buNone/>
            </a:pPr>
            <a:r>
              <a:rPr lang="en" sz="1000"/>
              <a:t>WheelType_</a:t>
            </a:r>
            <a:r>
              <a:rPr lang="en" sz="1000">
                <a:solidFill>
                  <a:schemeClr val="dk2"/>
                </a:solidFill>
              </a:rPr>
              <a:t>Covers</a:t>
            </a:r>
            <a:endParaRPr sz="1000">
              <a:solidFill>
                <a:schemeClr val="dk2"/>
              </a:solidFill>
            </a:endParaRPr>
          </a:p>
          <a:p>
            <a:pPr indent="0" lvl="0" marL="0" rtl="0" algn="l">
              <a:spcBef>
                <a:spcPts val="0"/>
              </a:spcBef>
              <a:spcAft>
                <a:spcPts val="0"/>
              </a:spcAft>
              <a:buNone/>
            </a:pPr>
            <a:r>
              <a:rPr lang="en" sz="1000"/>
              <a:t>WheelType_</a:t>
            </a:r>
            <a:r>
              <a:rPr lang="en" sz="1000">
                <a:solidFill>
                  <a:schemeClr val="dk2"/>
                </a:solidFill>
              </a:rPr>
              <a:t>Special</a:t>
            </a:r>
            <a:endParaRPr sz="1000">
              <a:solidFill>
                <a:schemeClr val="dk2"/>
              </a:solidFill>
            </a:endParaRPr>
          </a:p>
          <a:p>
            <a:pPr indent="0" lvl="0" marL="0" rtl="0" algn="l">
              <a:spcBef>
                <a:spcPts val="0"/>
              </a:spcBef>
              <a:spcAft>
                <a:spcPts val="0"/>
              </a:spcAft>
              <a:buNone/>
            </a:pPr>
            <a:r>
              <a:rPr lang="en" sz="1000"/>
              <a:t>VNZIP1_</a:t>
            </a:r>
            <a:r>
              <a:rPr lang="en" sz="1000">
                <a:solidFill>
                  <a:schemeClr val="dk2"/>
                </a:solidFill>
              </a:rPr>
              <a:t>27542</a:t>
            </a:r>
            <a:endParaRPr sz="1000">
              <a:solidFill>
                <a:schemeClr val="dk2"/>
              </a:solidFill>
            </a:endParaRPr>
          </a:p>
          <a:p>
            <a:pPr indent="0" lvl="0" marL="0" rtl="0" algn="l">
              <a:spcBef>
                <a:spcPts val="0"/>
              </a:spcBef>
              <a:spcAft>
                <a:spcPts val="0"/>
              </a:spcAft>
              <a:buNone/>
            </a:pPr>
            <a:r>
              <a:rPr lang="en" sz="1000"/>
              <a:t>VehSize_</a:t>
            </a:r>
            <a:r>
              <a:rPr lang="en" sz="1000">
                <a:solidFill>
                  <a:schemeClr val="dk2"/>
                </a:solidFill>
              </a:rPr>
              <a:t>MediumSUV</a:t>
            </a:r>
            <a:endParaRPr sz="1000">
              <a:solidFill>
                <a:schemeClr val="dk2"/>
              </a:solidFill>
            </a:endParaRPr>
          </a:p>
          <a:p>
            <a:pPr indent="0" lvl="0" marL="0" rtl="0" algn="l">
              <a:spcBef>
                <a:spcPts val="0"/>
              </a:spcBef>
              <a:spcAft>
                <a:spcPts val="0"/>
              </a:spcAft>
              <a:buNone/>
            </a:pPr>
            <a:r>
              <a:rPr lang="en" sz="1000"/>
              <a:t>MMRCurrentRetailAveragePrice</a:t>
            </a:r>
            <a:endParaRPr sz="1000"/>
          </a:p>
          <a:p>
            <a:pPr indent="0" lvl="0" marL="0" rtl="0" algn="l">
              <a:spcBef>
                <a:spcPts val="0"/>
              </a:spcBef>
              <a:spcAft>
                <a:spcPts val="0"/>
              </a:spcAft>
              <a:buNone/>
            </a:pPr>
            <a:r>
              <a:rPr lang="en" sz="1000"/>
              <a:t>MMRCurrentAuctionAveragePrice</a:t>
            </a:r>
            <a:endParaRPr sz="1000"/>
          </a:p>
          <a:p>
            <a:pPr indent="0" lvl="0" marL="0" rtl="0" algn="l">
              <a:spcBef>
                <a:spcPts val="0"/>
              </a:spcBef>
              <a:spcAft>
                <a:spcPts val="0"/>
              </a:spcAft>
              <a:buNone/>
            </a:pPr>
            <a:r>
              <a:rPr lang="en" sz="1000"/>
              <a:t>MMRAcquisitionRetailAveragePrice</a:t>
            </a:r>
            <a:endParaRPr sz="1000"/>
          </a:p>
          <a:p>
            <a:pPr indent="0" lvl="0" marL="0" rtl="0" algn="l">
              <a:spcBef>
                <a:spcPts val="0"/>
              </a:spcBef>
              <a:spcAft>
                <a:spcPts val="0"/>
              </a:spcAft>
              <a:buNone/>
            </a:pPr>
            <a:r>
              <a:rPr lang="en" sz="1000"/>
              <a:t>MMRAcquisitionAuctionAveragePrice</a:t>
            </a:r>
            <a:endParaRPr sz="1000"/>
          </a:p>
          <a:p>
            <a:pPr indent="0" lvl="0" marL="0" rtl="0" algn="l">
              <a:spcBef>
                <a:spcPts val="0"/>
              </a:spcBef>
              <a:spcAft>
                <a:spcPts val="0"/>
              </a:spcAft>
              <a:buNone/>
            </a:pPr>
            <a:r>
              <a:t/>
            </a:r>
            <a:endParaRPr sz="1000"/>
          </a:p>
        </p:txBody>
      </p:sp>
      <p:sp>
        <p:nvSpPr>
          <p:cNvPr id="867" name="Google Shape;867;p36"/>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Variables Focused on for Logistic Regression</a:t>
            </a:r>
            <a:endParaRPr sz="2500"/>
          </a:p>
        </p:txBody>
      </p:sp>
      <p:sp>
        <p:nvSpPr>
          <p:cNvPr id="868" name="Google Shape;868;p36"/>
          <p:cNvSpPr txBox="1"/>
          <p:nvPr>
            <p:ph idx="4294967295" type="body"/>
          </p:nvPr>
        </p:nvSpPr>
        <p:spPr>
          <a:xfrm>
            <a:off x="720000" y="1307525"/>
            <a:ext cx="3842400" cy="29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Approach to Selecting Independent Variables:</a:t>
            </a:r>
            <a:endParaRPr b="1" u="sng"/>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Conduct exploratory research of training dataset by using Excel and Tableau visualizations to determine which attributes within each categorical variable contain the highest count of Bad Buys</a:t>
            </a:r>
            <a:endParaRPr/>
          </a:p>
          <a:p>
            <a:pPr indent="-304800" lvl="0" marL="457200" rtl="0" algn="l">
              <a:spcBef>
                <a:spcPts val="0"/>
              </a:spcBef>
              <a:spcAft>
                <a:spcPts val="0"/>
              </a:spcAft>
              <a:buSzPts val="1200"/>
              <a:buChar char="●"/>
            </a:pPr>
            <a:r>
              <a:rPr lang="en"/>
              <a:t>Select specific attributes within each variable to include in logistic regression </a:t>
            </a:r>
            <a:endParaRPr/>
          </a:p>
          <a:p>
            <a:pPr indent="-304800" lvl="1" marL="914400" rtl="0" algn="l">
              <a:spcBef>
                <a:spcPts val="0"/>
              </a:spcBef>
              <a:spcAft>
                <a:spcPts val="0"/>
              </a:spcAft>
              <a:buSzPts val="1200"/>
              <a:buChar char="○"/>
            </a:pPr>
            <a:r>
              <a:rPr lang="en"/>
              <a:t>E.g., Make - Chevrolet, Model - PT Cruiser, States - TX, FL, etc.</a:t>
            </a:r>
            <a:endParaRPr/>
          </a:p>
          <a:p>
            <a:pPr indent="-304800" lvl="0" marL="457200" rtl="0" algn="l">
              <a:spcBef>
                <a:spcPts val="0"/>
              </a:spcBef>
              <a:spcAft>
                <a:spcPts val="0"/>
              </a:spcAft>
              <a:buSzPts val="1200"/>
              <a:buChar char="●"/>
            </a:pPr>
            <a:r>
              <a:rPr lang="en"/>
              <a:t>Each independent variable was analyzed to check its significance level based on p-values </a:t>
            </a:r>
            <a:endParaRPr/>
          </a:p>
          <a:p>
            <a:pPr indent="-304800" lvl="0" marL="457200" rtl="0" algn="l">
              <a:spcBef>
                <a:spcPts val="0"/>
              </a:spcBef>
              <a:spcAft>
                <a:spcPts val="0"/>
              </a:spcAft>
              <a:buSzPts val="1200"/>
              <a:buChar char="●"/>
            </a:pPr>
            <a:r>
              <a:rPr lang="en"/>
              <a:t>Odds Ratio analysis was also used to determine a variable’s influence on the dependent variable. </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sz="1000"/>
              <a:t>See slide 7 for more details</a:t>
            </a:r>
            <a:endParaRPr b="1" i="1" sz="1000"/>
          </a:p>
          <a:p>
            <a:pPr indent="0" lvl="0" marL="0" rtl="0" algn="l">
              <a:spcBef>
                <a:spcPts val="0"/>
              </a:spcBef>
              <a:spcAft>
                <a:spcPts val="0"/>
              </a:spcAft>
              <a:buNone/>
            </a:pPr>
            <a:r>
              <a:t/>
            </a:r>
            <a:endParaRPr/>
          </a:p>
        </p:txBody>
      </p:sp>
      <p:sp>
        <p:nvSpPr>
          <p:cNvPr id="869" name="Google Shape;869;p36"/>
          <p:cNvSpPr txBox="1"/>
          <p:nvPr/>
        </p:nvSpPr>
        <p:spPr>
          <a:xfrm>
            <a:off x="4800600" y="4535250"/>
            <a:ext cx="28914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900">
                <a:solidFill>
                  <a:schemeClr val="dk2"/>
                </a:solidFill>
                <a:latin typeface="Nunito Sans"/>
                <a:ea typeface="Nunito Sans"/>
                <a:cs typeface="Nunito Sans"/>
                <a:sym typeface="Nunito Sans"/>
              </a:rPr>
              <a:t>Yellow = Specific attribute within variable</a:t>
            </a:r>
            <a:endParaRPr b="1" i="1" sz="900">
              <a:solidFill>
                <a:schemeClr val="dk2"/>
              </a:solidFill>
              <a:latin typeface="Nunito Sans"/>
              <a:ea typeface="Nunito Sans"/>
              <a:cs typeface="Nunito Sans"/>
              <a:sym typeface="Nuni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37"/>
          <p:cNvSpPr txBox="1"/>
          <p:nvPr>
            <p:ph type="title"/>
          </p:nvPr>
        </p:nvSpPr>
        <p:spPr>
          <a:xfrm>
            <a:off x="720000" y="539500"/>
            <a:ext cx="66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Transform &amp; Clean Data</a:t>
            </a:r>
            <a:endParaRPr sz="2500"/>
          </a:p>
        </p:txBody>
      </p:sp>
      <p:sp>
        <p:nvSpPr>
          <p:cNvPr id="875" name="Google Shape;875;p37"/>
          <p:cNvSpPr txBox="1"/>
          <p:nvPr>
            <p:ph idx="4294967295" type="body"/>
          </p:nvPr>
        </p:nvSpPr>
        <p:spPr>
          <a:xfrm>
            <a:off x="729463" y="3910225"/>
            <a:ext cx="7688700" cy="8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snapshot above, we are transforming and cleaning the variables that our included in our model.</a:t>
            </a:r>
            <a:endParaRPr/>
          </a:p>
          <a:p>
            <a:pPr indent="0" lvl="0" marL="0" rtl="0" algn="l">
              <a:spcBef>
                <a:spcPts val="0"/>
              </a:spcBef>
              <a:spcAft>
                <a:spcPts val="0"/>
              </a:spcAft>
              <a:buNone/>
            </a:pPr>
            <a:r>
              <a:rPr lang="en"/>
              <a:t>NULL variables in </a:t>
            </a:r>
            <a:r>
              <a:rPr lang="en"/>
              <a:t>acquisition</a:t>
            </a:r>
            <a:r>
              <a:rPr lang="en"/>
              <a:t> prices are replaced with 0. VehBCost is standardized to account for outliers.</a:t>
            </a:r>
            <a:endParaRPr/>
          </a:p>
          <a:p>
            <a:pPr indent="0" lvl="0" marL="0" rtl="0" algn="l">
              <a:spcBef>
                <a:spcPts val="0"/>
              </a:spcBef>
              <a:spcAft>
                <a:spcPts val="0"/>
              </a:spcAft>
              <a:buNone/>
            </a:pPr>
            <a:r>
              <a:rPr lang="en"/>
              <a:t>New columns are created for categorical variables to create new dummy variables. </a:t>
            </a:r>
            <a:endParaRPr/>
          </a:p>
        </p:txBody>
      </p:sp>
      <p:pic>
        <p:nvPicPr>
          <p:cNvPr id="876" name="Google Shape;876;p37"/>
          <p:cNvPicPr preferRelativeResize="0"/>
          <p:nvPr/>
        </p:nvPicPr>
        <p:blipFill>
          <a:blip r:embed="rId3">
            <a:alphaModFix/>
          </a:blip>
          <a:stretch>
            <a:fillRect/>
          </a:stretch>
        </p:blipFill>
        <p:spPr>
          <a:xfrm>
            <a:off x="840888" y="1112198"/>
            <a:ext cx="7465825" cy="262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38"/>
          <p:cNvSpPr txBox="1"/>
          <p:nvPr>
            <p:ph idx="4294967295" type="title"/>
          </p:nvPr>
        </p:nvSpPr>
        <p:spPr>
          <a:xfrm>
            <a:off x="720000" y="539500"/>
            <a:ext cx="66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Logistic Regression Model</a:t>
            </a:r>
            <a:endParaRPr sz="2500"/>
          </a:p>
        </p:txBody>
      </p:sp>
      <p:sp>
        <p:nvSpPr>
          <p:cNvPr id="882" name="Google Shape;882;p38"/>
          <p:cNvSpPr txBox="1"/>
          <p:nvPr>
            <p:ph idx="4294967295" type="body"/>
          </p:nvPr>
        </p:nvSpPr>
        <p:spPr>
          <a:xfrm>
            <a:off x="906825" y="1112200"/>
            <a:ext cx="2621700" cy="31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including categorical variables, we were sure to check that the p-value was 0.001 (indicated by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this analysis we were able to narrow down the most influential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Variables that were not included (mentioned on slide 5) often had a p-value that was 0.05 or lower, indicating a low significance.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Wheel Type variables had the most surprising estimates and z-values.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83" name="Google Shape;883;p38"/>
          <p:cNvPicPr preferRelativeResize="0"/>
          <p:nvPr/>
        </p:nvPicPr>
        <p:blipFill>
          <a:blip r:embed="rId3">
            <a:alphaModFix/>
          </a:blip>
          <a:stretch>
            <a:fillRect/>
          </a:stretch>
        </p:blipFill>
        <p:spPr>
          <a:xfrm>
            <a:off x="3670825" y="1112200"/>
            <a:ext cx="5025324" cy="3615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9"/>
          <p:cNvSpPr txBox="1"/>
          <p:nvPr>
            <p:ph idx="4294967295" type="body"/>
          </p:nvPr>
        </p:nvSpPr>
        <p:spPr>
          <a:xfrm>
            <a:off x="720000" y="1231400"/>
            <a:ext cx="3159000" cy="32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also checked the fit of the model with the Pseudo R-Square.</a:t>
            </a:r>
            <a:endParaRPr sz="1100"/>
          </a:p>
          <a:p>
            <a:pPr indent="-298450" lvl="0" marL="457200" rtl="0" algn="l">
              <a:spcBef>
                <a:spcPts val="0"/>
              </a:spcBef>
              <a:spcAft>
                <a:spcPts val="0"/>
              </a:spcAft>
              <a:buSzPts val="1100"/>
              <a:buChar char="-"/>
            </a:pPr>
            <a:r>
              <a:rPr lang="en" sz="1100"/>
              <a:t>Through trial and error of adding and removing variables in the model, we found that this is the highest r-square value from the various combinations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The odds ratio is the exponential of the coefficients and can be interpreted as such:</a:t>
            </a:r>
            <a:endParaRPr sz="1100"/>
          </a:p>
          <a:p>
            <a:pPr indent="-298450" lvl="0" marL="457200" rtl="0" algn="l">
              <a:spcBef>
                <a:spcPts val="0"/>
              </a:spcBef>
              <a:spcAft>
                <a:spcPts val="0"/>
              </a:spcAft>
              <a:buSzPts val="1100"/>
              <a:buChar char="-"/>
            </a:pPr>
            <a:r>
              <a:rPr lang="en" sz="1100"/>
              <a:t>For every unit increase of each variable, the odds of the dependent variable changing are influenced (positively or negatively)</a:t>
            </a:r>
            <a:endParaRPr sz="1100"/>
          </a:p>
          <a:p>
            <a:pPr indent="-298450" lvl="0" marL="457200" rtl="0" algn="l">
              <a:spcBef>
                <a:spcPts val="0"/>
              </a:spcBef>
              <a:spcAft>
                <a:spcPts val="0"/>
              </a:spcAft>
              <a:buSzPts val="1100"/>
              <a:buChar char="-"/>
            </a:pPr>
            <a:r>
              <a:rPr lang="en" sz="1100"/>
              <a:t>E.g., for every increase in VehicleAge, the odds of Bad Buy increases by 33.7%</a:t>
            </a:r>
            <a:endParaRPr sz="1100"/>
          </a:p>
        </p:txBody>
      </p:sp>
      <p:sp>
        <p:nvSpPr>
          <p:cNvPr id="889" name="Google Shape;889;p39"/>
          <p:cNvSpPr txBox="1"/>
          <p:nvPr>
            <p:ph type="title"/>
          </p:nvPr>
        </p:nvSpPr>
        <p:spPr>
          <a:xfrm>
            <a:off x="720000" y="463300"/>
            <a:ext cx="66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Pseudo R-Square and Odds Ratio</a:t>
            </a:r>
            <a:endParaRPr sz="3100"/>
          </a:p>
        </p:txBody>
      </p:sp>
      <p:pic>
        <p:nvPicPr>
          <p:cNvPr id="890" name="Google Shape;890;p39"/>
          <p:cNvPicPr preferRelativeResize="0"/>
          <p:nvPr/>
        </p:nvPicPr>
        <p:blipFill>
          <a:blip r:embed="rId3">
            <a:alphaModFix/>
          </a:blip>
          <a:stretch>
            <a:fillRect/>
          </a:stretch>
        </p:blipFill>
        <p:spPr>
          <a:xfrm>
            <a:off x="3991950" y="1524458"/>
            <a:ext cx="4807875" cy="209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utomotive Industry Project Proposal by Slidesgo">
  <a:themeElements>
    <a:clrScheme name="Simple Light">
      <a:dk1>
        <a:srgbClr val="0C3B5D"/>
      </a:dk1>
      <a:lt1>
        <a:srgbClr val="328BC3"/>
      </a:lt1>
      <a:dk2>
        <a:srgbClr val="EDC932"/>
      </a:dk2>
      <a:lt2>
        <a:srgbClr val="252F3A"/>
      </a:lt2>
      <a:accent1>
        <a:srgbClr val="3D496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