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e4e1d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e4e1d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e4e1db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e4e1db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e4e1db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e4e1db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e51aa6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e51aa6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e4e1db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e4e1db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e4e1db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e4e1db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7a7561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7a7561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7a7561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7a7561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e4e1db3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e4e1db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e4e1db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e4e1db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3e4e1db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3e4e1db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52b469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52b469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e4e1db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3e4e1db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e4e1db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3e4e1db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e4e1db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e4e1db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7a7561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7a7561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7a75617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67a75617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e4e1db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3e4e1db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7a75617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7a75617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3e51aa6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3e51aa6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3e4e1db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3e4e1db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e4e1db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e4e1db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52b4693b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52b4693b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e51aa6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3e51aa6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7a7561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67a7561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e4e1db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e4e1db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52b4693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52b4693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52b4693b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52b4693b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e4e1db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e4e1db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e4e1db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e4e1db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52b4693b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52b4693b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e51aa6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e51aa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owardsdatascience.com/random-forests-and-the-bias-variance-tradeoff-3b77fee339b4" TargetMode="External"/><Relationship Id="rId4" Type="http://schemas.openxmlformats.org/officeDocument/2006/relationships/hyperlink" Target="https://towardsdatascience.com/random-forests-and-the-bias-variance-tradeoff-3b77fee339b4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Acute Ischemic Stroke Prediction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0225"/>
            <a:ext cx="8520600" cy="1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Group 4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>
                <a:solidFill>
                  <a:schemeClr val="dk1"/>
                </a:solidFill>
              </a:rPr>
              <a:t>Alekya Yakama, Ritvik Chebolu, Ganesh Sandeep, </a:t>
            </a:r>
            <a:endParaRPr sz="256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>
                <a:solidFill>
                  <a:schemeClr val="dk1"/>
                </a:solidFill>
              </a:rPr>
              <a:t>Murali Krishna, Sai Tulasi Kamma</a:t>
            </a:r>
            <a:endParaRPr sz="2564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showing correlation coefficients between all features of the dataset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25" y="152400"/>
            <a:ext cx="6491301" cy="40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</a:t>
            </a:r>
            <a:r>
              <a:rPr lang="en"/>
              <a:t>of Serum Albumin, a feature that greatly impacts the Stroke severity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25" y="341125"/>
            <a:ext cx="5804325" cy="3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to predict Severity of Stroke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Neighbors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Bernoulli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</a:t>
            </a:r>
            <a:r>
              <a:rPr lang="en"/>
              <a:t> Tree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Gradient </a:t>
            </a:r>
            <a:r>
              <a:rPr lang="en"/>
              <a:t>Boosting</a:t>
            </a:r>
            <a:r>
              <a:rPr lang="en"/>
              <a:t> Classifier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model identifies a relationship between the predictor variables and response categorical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helps to estimate a probability of falling into a certain level of the categorical response based on the given set of predictors and assigning </a:t>
            </a:r>
            <a:r>
              <a:rPr lang="en"/>
              <a:t>weights</a:t>
            </a:r>
            <a:r>
              <a:rPr lang="en"/>
              <a:t> to each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K-Nearest Neighbours(KNN) is an relatively simple classifier which uses similarity function to perform classification.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similarity is defined according to a distance metric between two data points like </a:t>
            </a:r>
            <a:r>
              <a:rPr lang="en"/>
              <a:t>euclidean distance whose mathematical formula is as follows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44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75" y="3337572"/>
            <a:ext cx="284935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Naive Bayes classifier works basis on the Naive Bayes mathematical algorithm so the </a:t>
            </a:r>
            <a:r>
              <a:rPr lang="en"/>
              <a:t>Gaussian</a:t>
            </a:r>
            <a:r>
              <a:rPr lang="en"/>
              <a:t> Naive Bayes is derived as one such classifier but with Gaussian distribution.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Gaussian is the easiest to find out the mean and the standard deviation from the training data and it is also suitable to </a:t>
            </a:r>
            <a:r>
              <a:rPr lang="en"/>
              <a:t>continuous</a:t>
            </a:r>
            <a:r>
              <a:rPr lang="en"/>
              <a:t> data. </a:t>
            </a:r>
            <a:endParaRPr sz="13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 Naive Bayes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Bernoulli Naive Bayes model is an acquisition of Naive Bayes classifier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predicts the probability of input being classified for all the classes.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model is based on Bayes theorem and conditional probability.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</a:t>
            </a:r>
            <a:r>
              <a:rPr lang="en"/>
              <a:t>features</a:t>
            </a:r>
            <a:r>
              <a:rPr lang="en"/>
              <a:t> are given </a:t>
            </a:r>
            <a:r>
              <a:rPr lang="en"/>
              <a:t>equal</a:t>
            </a:r>
            <a:r>
              <a:rPr lang="en"/>
              <a:t> importance in this classifier. But each feature should be independent of the rest of the features.</a:t>
            </a:r>
            <a:endParaRPr/>
          </a:p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SVM model is a general representation of different classes in a hyperplane in multidimensional space. Hyperplanes are generated in an iterative manner in order to reduce the error.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end goal of an SVM classifier is to divide the dataset into classes to find a maximum marginal hyperplane.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SVM algorithm is implemented with kernel that transforms an input data space into the required form.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0315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tree directly aims to reduce the entropy (or simply improvement in MSE) at each node split.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Solely focuses on </a:t>
            </a:r>
            <a:r>
              <a:rPr lang="en"/>
              <a:t>achieving</a:t>
            </a:r>
            <a:r>
              <a:rPr lang="en"/>
              <a:t> low bias (trying to maximally overfit the training data), whereas bagging methods like Random Forest tries to achieve low variance. </a:t>
            </a:r>
            <a:endParaRPr/>
          </a:p>
        </p:txBody>
      </p:sp>
      <p:sp>
        <p:nvSpPr>
          <p:cNvPr id="170" name="Google Shape;17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43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Variance comparison [1]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175" y="132450"/>
            <a:ext cx="380366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- Variance tradeoff [2]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50" y="192275"/>
            <a:ext cx="6412098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Bagging</a:t>
            </a:r>
            <a:r>
              <a:rPr lang="en"/>
              <a:t> </a:t>
            </a:r>
            <a:r>
              <a:rPr lang="en"/>
              <a:t>method</a:t>
            </a:r>
            <a:r>
              <a:rPr lang="en"/>
              <a:t> (bootstrapping) where several trees with all possible splits are considered as models (with given tree depths) and aggregated to build a model with enhanced accuracy.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Unlike the greedy decision tree, random forest considers all possible scenarios for split at each node in the trees and aggregates with weights for trees with greater accuracy. </a:t>
            </a:r>
            <a:endParaRPr/>
          </a:p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Gradient Boosting Classifier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Boosting </a:t>
            </a:r>
            <a:r>
              <a:rPr lang="en"/>
              <a:t>method where the output of one tree is input into another to make a stronger ensemble model.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Several weaker models are joined together to eventually build a model with better performance.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used for accurate results in cases of high bias.</a:t>
            </a:r>
            <a:endParaRPr/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 Optimization or Fine -Tuning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4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are adjustable parameters that must be tuned in order to obtain a model with optimal performance.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these include max tree depth and n estimators for random forest and entropy for decision trees.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parameter grid will be built which includes a range of possible values for the said hyperparameters in order to check at which value the maximized accuracy can be obtained by the model.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tuning technique that </a:t>
            </a:r>
            <a:r>
              <a:rPr lang="en" sz="1800"/>
              <a:t>attempts to compute the optimum values of hyperparameters.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method takes in grids with designated spacings and computes the accuracy of the ML models at all these grid points to arrive at the best model and makes a note of its hyperparameter.</a:t>
            </a:r>
            <a:endParaRPr sz="1800"/>
          </a:p>
        </p:txBody>
      </p:sp>
      <p:sp>
        <p:nvSpPr>
          <p:cNvPr id="212" name="Google Shape;212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332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Ensemble out of the tuned ML models…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have the hyper-parameter optimized ML models to make predictions.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WE COULD GET MUCH IMPROVE THE ACCURACY BEYOND WHAT THESE MODELS CAN ACHIEVE ALONE?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method of boosting where multiple weak models (lesser accuracy) are considered and </a:t>
            </a:r>
            <a:r>
              <a:rPr lang="en"/>
              <a:t>boosted</a:t>
            </a:r>
            <a:r>
              <a:rPr lang="en"/>
              <a:t> by aggregating these less accurate models to end up with better predictions than all the weaker models.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Ensemble Model - A Voting Classifier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39999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Voting Classifier is a machine learning model that trains on an ensemble of various other models and predicts an output based on their highest probability of chosen class as the output.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aggregates the findings of each classifier passed into Voting Classifier and predicts the output class based on the highest majority of voting.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 voting the output class is the prediction based on the average of probability given to that class.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NOTICE HOW THE ACCURACY, F1 &amp; RECALL INCREASED COMPARED TO OUR BEST MODEL (XGBOOST)?</a:t>
            </a:r>
            <a:endParaRPr/>
          </a:p>
        </p:txBody>
      </p:sp>
      <p:sp>
        <p:nvSpPr>
          <p:cNvPr id="226" name="Google Shape;2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this Study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correlation heatmap, we find that Stroke Severity is very strongly correlated to GCS (Glasgow Coma Scale) and SSS (Siriraj Stroke Score).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we find that the Stroke severity is dependent on a few other factors like Serum Albumin, age and MRS Score (Modified Rankin Score).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also supports to some extent that there is a correlation between nicotine addiction and the stroke severity.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the Disability which is an after-effect of the stroke, seems to be moderately correlated to the Stroke severity.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might seem that the data is </a:t>
            </a:r>
            <a:r>
              <a:rPr lang="en"/>
              <a:t>imbalance</a:t>
            </a:r>
            <a:r>
              <a:rPr lang="en"/>
              <a:t> as there are no patients with smaller data. However, it is unlikely that such a stroke is observed in the younger population.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this Project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of 9 ML models were created and trained on the training data to make predictions.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Classifier shows max accuracy among all the models due to its boosting technique (but could also lead to overfitting).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move on to build an ensemble model (Voting Classifier) using the ML models that are better predictors (those with higher accuracy).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ensemble model eventually serves the purpose of achieving better F1 score, accuracy, precision and recall.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all 8 ML models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533550"/>
            <a:ext cx="82010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acute ischemic stroke occurs when blood flow through a brain artery is blocked by a clot, a mass of thickened blood.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Clots can either be thrombotic or embolic, depending on their location of development inside the body.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thrombotic stroke, the most common of the two, occurs when a clot forms within an artery in the brain.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analysis and data visualisation it was understood the various unheard features impacting the severity of a brain stroke.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machine learning ensemble is build to perform classification through which we attained at 97.5% accuracy in predicting the different levels of severity of it like mild, severe and death.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in projects related to healthcare the expected </a:t>
            </a:r>
            <a:r>
              <a:rPr lang="en"/>
              <a:t>accuracy</a:t>
            </a:r>
            <a:r>
              <a:rPr lang="en"/>
              <a:t> is 99% but we tried to </a:t>
            </a:r>
            <a:r>
              <a:rPr lang="en"/>
              <a:t>achieve</a:t>
            </a:r>
            <a:r>
              <a:rPr lang="en"/>
              <a:t> high accuracy with just 200 records of data by combining five well performing machine learning classifiers.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possibility is to build and train various other models and gather a larger dataset to create a more powerful ensemble in order to attain higher accuracy.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Random Forests and the Bias-Variance Tradeoff | by Prratek Ramchandani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Bias-Variance Tradeoff | TowardsDataScience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Cerebrovascular accident or stroke is a life-threatening neurological disorder. It accounts for more than 50% of people hospitalized. Recent studies predict that in the coming decade, strokes might emerge as the second leading cause of morbidity and mortality in several developed countries. Our </a:t>
            </a:r>
            <a:r>
              <a:rPr lang="en"/>
              <a:t>goal i</a:t>
            </a:r>
            <a:r>
              <a:rPr lang="en"/>
              <a:t>s to predict the acute ischemic stroke severity using medical </a:t>
            </a:r>
            <a:r>
              <a:rPr lang="en"/>
              <a:t>features </a:t>
            </a:r>
            <a:r>
              <a:rPr lang="en"/>
              <a:t>like GCS, Serum Albumin and SSS Score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5" y="2986088"/>
            <a:ext cx="27146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is a compilation of 200 data-points that was collected by post-graduate doctors from a hospital (Gandhi Medical Hospital, Hyderabad) in India, in the year 2020.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was collected from patients who reported to have experienced an acute ischemic stroke (brain stroke in simple terms) and were admitted in the hospital.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several medical factors that could possibly be the critical factors influencing the severity of these </a:t>
            </a:r>
            <a:r>
              <a:rPr lang="en"/>
              <a:t>hemorrhagic</a:t>
            </a:r>
            <a:r>
              <a:rPr lang="en"/>
              <a:t> stroke in patients.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3911200"/>
            <a:ext cx="8421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image indicates all the necessary information regarding the dataset at a glance.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800"/>
            <a:ext cx="8839201" cy="314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52400" y="3988825"/>
            <a:ext cx="79821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snippet of first ten records of dataset.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150"/>
            <a:ext cx="8839200" cy="239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prepare the data to train the ML model firstly by converting the categorical columns into numerical columns.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provided is of </a:t>
            </a:r>
            <a:r>
              <a:rPr lang="en"/>
              <a:t>real time</a:t>
            </a:r>
            <a:r>
              <a:rPr lang="en"/>
              <a:t> and it is </a:t>
            </a:r>
            <a:r>
              <a:rPr lang="en"/>
              <a:t>utmost</a:t>
            </a:r>
            <a:r>
              <a:rPr lang="en"/>
              <a:t> perfect </a:t>
            </a:r>
            <a:r>
              <a:rPr lang="en"/>
              <a:t>without</a:t>
            </a:r>
            <a:r>
              <a:rPr lang="en"/>
              <a:t> existence of missing values or duplicates.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Then, we </a:t>
            </a:r>
            <a:r>
              <a:rPr lang="en"/>
              <a:t>randomly</a:t>
            </a:r>
            <a:r>
              <a:rPr lang="en"/>
              <a:t> </a:t>
            </a:r>
            <a:r>
              <a:rPr lang="en"/>
              <a:t>split</a:t>
            </a:r>
            <a:r>
              <a:rPr lang="en"/>
              <a:t> the data for training and testing in the ratio 75:25.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next step was feature engineering, where we dropped a few insignificant columns like Name, Patient ID, Sl No, Addictions and Comorbid conditions.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Though the data seemed to be clean, we had a troublesome time while applying </a:t>
            </a:r>
            <a:r>
              <a:rPr lang="en"/>
              <a:t>One Hot Encoding</a:t>
            </a:r>
            <a:r>
              <a:rPr lang="en"/>
              <a:t> to a addictions and comorbid conditions columns in the dataset.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 encoding has been performed on the required columns like Sex and Stroke_Severity.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we had a small of 200 patients, we used k-fold cross validation so that we do not lose a portion of the data for training.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sweet viz, seaborn, matplotlib, pandas_profiling libraries for  data visualization of the features present in dataset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data visualization </a:t>
            </a:r>
            <a:r>
              <a:rPr lang="en"/>
              <a:t>correlations</a:t>
            </a:r>
            <a:r>
              <a:rPr lang="en"/>
              <a:t> , missing values and </a:t>
            </a:r>
            <a:r>
              <a:rPr lang="en"/>
              <a:t>interactions of variables</a:t>
            </a:r>
            <a:r>
              <a:rPr lang="en"/>
              <a:t> are acquired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maps are generated for entire data frame to analyze relationships between the multiple features at a higher dimensional space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