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3" r:id="rId6"/>
    <p:sldId id="316" r:id="rId7"/>
    <p:sldId id="315" r:id="rId8"/>
    <p:sldId id="314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CFE1F-A180-81BB-3801-4FB3D2E2E584}" v="766" dt="2020-11-02T13:35:09.632"/>
    <p1510:client id="{2E03AFF4-77BB-EA3C-7FCA-0DD477869012}" v="754" dt="2020-10-25T11:51:31.593"/>
    <p1510:client id="{33BABE60-FF60-494B-8FAA-FFA68E53ADFB}" v="2" dt="2020-02-23T23:26:57.400"/>
    <p1510:client id="{45D153D6-F789-425B-A79E-28663412499F}" v="3" dt="2020-10-31T14:12:33.325"/>
    <p1510:client id="{784A09C3-E0AA-7E49-7138-72B307E58428}" v="4" dt="2020-10-25T12:06:30.505"/>
    <p1510:client id="{9AA7027E-1B5F-7AF0-0CFC-7F3B3026D901}" v="25" dt="2020-10-26T12:22:46.925"/>
    <p1510:client id="{AA042770-018F-F63F-DEC4-582A67BB98A8}" v="285" dt="2020-10-26T12:45:30.742"/>
    <p1510:client id="{C4320637-FE87-4FDA-8848-EA64D2918B88}" v="82" dt="2020-10-31T14:12:07.428"/>
    <p1510:client id="{C6CEC07C-47AC-91D0-4C96-FA309023725F}" v="10" dt="2020-10-31T14:12:39.483"/>
    <p1510:client id="{C8059EEE-A517-ADC7-B64B-0FD953ADDE29}" v="54" dt="2020-10-26T12:46:27.084"/>
    <p1510:client id="{DD5FCE5F-3026-437E-8A11-E8936955F08E}" v="310" dt="2020-10-25T05:54:3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Marzipano</a:t>
            </a:r>
            <a:r>
              <a:rPr lang="en-US"/>
              <a:t>: On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1119/art-mark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atista.com/statistics/284586/global-online-art-market-sales-201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7-FfS_xSU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092" y="-4364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5400"/>
              <a:t>Mid Presentation</a:t>
            </a:r>
            <a:br>
              <a:rPr lang="en-US" sz="5400"/>
            </a:br>
            <a:br>
              <a:rPr lang="en-US" sz="5400"/>
            </a:br>
            <a:r>
              <a:rPr lang="en-US" sz="5400"/>
              <a:t>SSD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Virtual Art Gallery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SSD8</a:t>
            </a:r>
          </a:p>
        </p:txBody>
      </p:sp>
    </p:spTree>
    <p:extLst>
      <p:ext uri="{BB962C8B-B14F-4D97-AF65-F5344CB8AC3E}">
        <p14:creationId xmlns:p14="http://schemas.microsoft.com/office/powerpoint/2010/main" val="26596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1101685"/>
          </a:xfrm>
        </p:spPr>
        <p:txBody>
          <a:bodyPr>
            <a:normAutofit/>
          </a:bodyPr>
          <a:lstStyle/>
          <a:p>
            <a:r>
              <a:rPr lang="en-US" sz="500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346515"/>
            <a:ext cx="8936846" cy="2017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b="1"/>
              <a:t>Global art market value</a:t>
            </a:r>
            <a:r>
              <a:rPr lang="en-US"/>
              <a:t> was $64+ billion(2019). Around 40+million transactions/year. Growing around 10%/year. </a:t>
            </a:r>
          </a:p>
          <a:p>
            <a:pPr algn="l"/>
            <a:r>
              <a:rPr lang="en-US"/>
              <a:t>Only $5 billion were online transactions(2019). This market is expected to reach $10 billion by 2024!. </a:t>
            </a:r>
          </a:p>
          <a:p>
            <a:pPr algn="l"/>
            <a:r>
              <a:rPr lang="en-US"/>
              <a:t>So, the show case of artistic work in online has become the need of the hour. </a:t>
            </a:r>
          </a:p>
          <a:p>
            <a:pPr algn="l"/>
            <a:endParaRPr lang="en-US"/>
          </a:p>
          <a:p>
            <a:pPr algn="l"/>
            <a:r>
              <a:rPr lang="en-US" b="1"/>
              <a:t>Most widespread:</a:t>
            </a:r>
            <a:r>
              <a:rPr lang="en-US"/>
              <a:t> 2D galleries (HTML, Database connectivity, and search capability, Scripting, Java)</a:t>
            </a:r>
          </a:p>
          <a:p>
            <a:pPr algn="l"/>
            <a:r>
              <a:rPr lang="en-US"/>
              <a:t>2D's are way behind in </a:t>
            </a:r>
            <a:r>
              <a:rPr lang="en-US" err="1"/>
              <a:t>offerring</a:t>
            </a:r>
            <a:r>
              <a:rPr lang="en-US"/>
              <a:t> that subjective feeling!</a:t>
            </a:r>
          </a:p>
          <a:p>
            <a:pPr algn="l"/>
            <a:endParaRPr lang="en-US"/>
          </a:p>
          <a:p>
            <a:pPr algn="l"/>
            <a:r>
              <a:rPr lang="en-US" b="1"/>
              <a:t>Next level:</a:t>
            </a:r>
            <a:r>
              <a:rPr lang="en-US"/>
              <a:t> 3D virtual art galleries. We are not saying its very easy to implement, but considering the experience it offers for customers, its definitely the need of the hour!</a:t>
            </a:r>
          </a:p>
          <a:p>
            <a:pPr algn="l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854DF-8D5A-463E-BD59-8E5B81233B6B}"/>
              </a:ext>
            </a:extLst>
          </p:cNvPr>
          <p:cNvSpPr/>
          <p:nvPr/>
        </p:nvSpPr>
        <p:spPr>
          <a:xfrm>
            <a:off x="5838334" y="5192062"/>
            <a:ext cx="4889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70C0"/>
                </a:solidFill>
                <a:hlinkClick r:id="rId3"/>
              </a:rPr>
              <a:t>https://www.statista.com/topics/1119/art-market/</a:t>
            </a:r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  <a:hlinkClick r:id="rId4"/>
              </a:rPr>
              <a:t>https://www.statista.com/statistics/284586/global-online-art-market-sales-2013/</a:t>
            </a:r>
            <a:endParaRPr lang="en-US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824" y="2150564"/>
            <a:ext cx="5750351" cy="997990"/>
          </a:xfrm>
        </p:spPr>
        <p:txBody>
          <a:bodyPr>
            <a:normAutofit fontScale="90000"/>
          </a:bodyPr>
          <a:lstStyle/>
          <a:p>
            <a:r>
              <a:rPr lang="en-US" sz="5000"/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429000"/>
            <a:ext cx="8936846" cy="1925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Create a scene (a maze with straight path, with ceiling/flooring)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Entry &amp; Exit strategy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User walks between 2 walls; where walls show pictures on left &amp; right side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Unlimited path &amp; repeated set of 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 best VR Technologies: A-FRAME</a:t>
            </a:r>
          </a:p>
        </p:txBody>
      </p:sp>
    </p:spTree>
    <p:extLst>
      <p:ext uri="{BB962C8B-B14F-4D97-AF65-F5344CB8AC3E}">
        <p14:creationId xmlns:p14="http://schemas.microsoft.com/office/powerpoint/2010/main" val="7438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370" y="2156033"/>
            <a:ext cx="8794193" cy="272511"/>
          </a:xfrm>
        </p:spPr>
        <p:txBody>
          <a:bodyPr>
            <a:noAutofit/>
          </a:bodyPr>
          <a:lstStyle/>
          <a:p>
            <a:r>
              <a:rPr lang="en-US" sz="5800"/>
              <a:t>Technical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034" y="2684450"/>
            <a:ext cx="9029913" cy="245481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Phase-1 Static design with basic room like structure with 4 a-boxes and added planes inside left and right wall boxes and inserted images and 3d light over every art.</a:t>
            </a:r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/>
              <a:t>Function to capture camera view when it reaches certain point at the end of the room the get position x,z and rotation wrt to y (beta).</a:t>
            </a:r>
            <a:endParaRPr lang="en-US" dirty="0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/>
              <a:t>Designed a function to capture new point from pathogen api.</a:t>
            </a:r>
            <a:endParaRPr lang="en-US" dirty="0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/>
              <a:t>Phase-2 (Yet to design) As a part of next development we need to find a way to create new room with inside planes and images wrt to new point. We need to find a center point wrt new point to get proper creation of new </a:t>
            </a:r>
            <a:r>
              <a:rPr lang="en-US" dirty="0"/>
              <a:t>room.</a:t>
            </a:r>
            <a:endParaRPr lang="en-US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/>
              <a:t>Iteration of new rooms wrt new point produced by pathogen api and loop pver of images from gives set of images inside the planes.</a:t>
            </a:r>
            <a:endParaRPr lang="en-US" dirty="0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/>
              <a:t>Pending Home and exit strategy for every room in art galery</a:t>
            </a:r>
            <a:endParaRPr lang="en-US" dirty="0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/>
              <a:t>Technologies  - HTML, CSS, JAVASCRIPT, A-FRAME and</a:t>
            </a:r>
            <a:r>
              <a:rPr lang="en-US" dirty="0"/>
              <a:t> SKETCHFAB</a:t>
            </a:r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https://youtu.be/27-FfS_xSUA</a:t>
            </a:r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990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328421"/>
            <a:ext cx="8933796" cy="405352"/>
          </a:xfrm>
        </p:spPr>
        <p:txBody>
          <a:bodyPr>
            <a:noAutofit/>
          </a:bodyPr>
          <a:lstStyle/>
          <a:p>
            <a:r>
              <a:rPr lang="en-US" sz="4200"/>
              <a:t>Work Distribution &amp;</a:t>
            </a:r>
            <a:br>
              <a:rPr lang="en-US" sz="4200"/>
            </a:br>
            <a:r>
              <a:rPr lang="en-US" sz="4200"/>
              <a:t>Further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176834"/>
            <a:ext cx="8936846" cy="196243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/>
              <a:t>Ram, </a:t>
            </a:r>
            <a:r>
              <a:rPr lang="en-US" err="1"/>
              <a:t>Rithvik</a:t>
            </a:r>
            <a:endParaRPr lang="en-US"/>
          </a:p>
          <a:p>
            <a:pPr algn="l"/>
            <a:r>
              <a:rPr lang="en-US"/>
              <a:t>	- Working with </a:t>
            </a:r>
            <a:r>
              <a:rPr lang="en-US" err="1"/>
              <a:t>restAPI</a:t>
            </a:r>
            <a:endParaRPr lang="en-US"/>
          </a:p>
          <a:p>
            <a:pPr algn="l"/>
            <a:r>
              <a:rPr lang="en-US"/>
              <a:t>	- Backend integration</a:t>
            </a:r>
          </a:p>
          <a:p>
            <a:pPr algn="l"/>
            <a:r>
              <a:rPr lang="en-US"/>
              <a:t>	- Testing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/>
              <a:t>Shubham</a:t>
            </a:r>
          </a:p>
          <a:p>
            <a:pPr algn="l"/>
            <a:r>
              <a:rPr lang="en-US"/>
              <a:t>	- Images and  planes inside left and right wall looping</a:t>
            </a:r>
          </a:p>
          <a:p>
            <a:pPr algn="l"/>
            <a:r>
              <a:rPr lang="en-US"/>
              <a:t>	- Exploring and better design of room component.</a:t>
            </a:r>
          </a:p>
          <a:p>
            <a:pPr algn="l"/>
            <a:r>
              <a:rPr lang="en-US"/>
              <a:t>	- Testing</a:t>
            </a:r>
          </a:p>
          <a:p>
            <a:pPr algn="l"/>
            <a:endParaRPr lang="en-US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/>
              <a:t>Ravi</a:t>
            </a:r>
          </a:p>
          <a:p>
            <a:pPr algn="l"/>
            <a:r>
              <a:rPr lang="en-US"/>
              <a:t>	- Home page, Entry/Exit strategy and UI designing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6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9F2BE0-1FF2-439A-B846-85F875F54B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F1F60-49BD-4B11-B3A4-6A080238561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845C69-3606-4A2B-939D-F598C4C3C9D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Mid Presentation  SSD Project</vt:lpstr>
      <vt:lpstr>Introduction</vt:lpstr>
      <vt:lpstr>Problem Description</vt:lpstr>
      <vt:lpstr>Solution Approach</vt:lpstr>
      <vt:lpstr>Technical Details</vt:lpstr>
      <vt:lpstr>Demo</vt:lpstr>
      <vt:lpstr>Work Distribution &amp; Further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84</cp:revision>
  <dcterms:created xsi:type="dcterms:W3CDTF">2020-10-25T05:47:23Z</dcterms:created>
  <dcterms:modified xsi:type="dcterms:W3CDTF">2020-11-02T13:36:01Z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