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572-DDA3-4CB7-B214-894C0E841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04A16-FD19-43E2-A0C5-27B75F7D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7CFA-40BD-40CF-8AE0-81EF6B9A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3E21-E5BD-4A54-9AB3-B089448F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CF82-F6D1-434B-BD77-259813A3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FC9E-6915-4092-ABA6-D5D633EF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1163B-F3D4-478D-91E1-1DA416EF0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1412-F825-4BD4-B98A-80EEF141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1B15-DCD6-4C8C-9E3F-C467048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D95F-E07B-433A-BA43-66E31A85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2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88A93-C075-46D4-BF67-B9B3ADA9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3135-690D-45EE-B230-3A00E74E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5147-AA12-44E2-BFDC-5BFEE2A2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1A55-4131-4208-9D76-A1595B75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1857-0C3E-4F28-9AED-80C6738E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3F4E-AC35-4532-B7A0-F8A7D61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6D87-73A1-4050-9817-72A1CF32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9B7F-0443-4D24-87A5-697C1ABC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B9A0-F186-4236-AADA-C2D4E44D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8067-E96E-4141-BEE2-DA10F69C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2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24FD-3741-46BF-A14E-595E3AEB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7140-D52A-45B8-85CF-4ECC38FC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2347-C383-47C1-9E79-B71F9A16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4B3F-EA0A-489D-81F0-FC9BC35D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D8CB-F382-4276-BA7B-9EAC402F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45A8-04C2-46C0-A18A-BBADA74C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6837-A375-44FB-AE79-DC898F99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2B46-9E59-4B48-9E01-A58D4AE5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73938-AB2A-405B-BCAE-349547C4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F87A-F5BB-497B-A498-D97A6E50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C1F14-A61F-44D2-86A7-27645BB5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EFD3-53C6-42BC-9A1D-23DFA3CE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F3A7-E983-4FD4-8799-7917FE0F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9960E-34D3-4C22-B252-E4A81ACA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C814E-E871-4529-841C-A484DBD8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11251-6640-46F7-B63B-F4E632E3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924E0-9BF8-4127-B48D-70A14CF1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9EAA-DF16-4D82-9CAB-4643FEB0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9E4E2-C240-4708-B6BD-DD2CC698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0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9229-6BF8-473E-8F4F-674A9EE7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11BD-5CCA-4C36-930F-CF514DA3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8C257-5934-4CEC-8725-15169A56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2F64F-C474-44FB-BDAB-1CC7E0C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7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2C106-9DBA-462F-96F8-C2D07FF4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5DC9B-ACEB-429E-96B7-7C070A75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381C5-4E5B-4C98-A2E7-E1BD0B4D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22F-0393-48F7-8CEE-643EF4B6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A067-D752-4F2C-8B39-0098E0AE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6BE3-7F9E-4FAA-93C6-90EEB006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0056-638C-4D73-BE53-BDF6E96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481F8-B57D-46C8-8BE2-5155367E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1C71-12A1-47DF-9787-66DEAE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14C9-9E34-424C-B91A-902E6E6F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3ECA7-FFA1-4967-A12D-AEF62E9A5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50D42-C05B-42B4-A012-F2A0D849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D1B9-69A4-46AA-B25A-BBA2DBD0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D292-879E-4145-B478-C5AF2EA0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14895-90C4-43EA-A540-32A2A414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2E8C6-A016-492D-8EFE-8FD117C3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0D3B-C6C5-43DE-99FD-0C80C342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40C9-D157-44AE-B3DF-C9F9FCFB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8EB8-549D-42DE-B61A-470A0AB5697B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0EB4-4481-4971-8F86-42A5550E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D257-F008-467B-A8ED-53A1966E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BDCE-F95A-4474-9275-300C80A63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25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BD30E-F23E-4CD7-9318-4E4AD559AD88}"/>
              </a:ext>
            </a:extLst>
          </p:cNvPr>
          <p:cNvSpPr txBox="1"/>
          <p:nvPr/>
        </p:nvSpPr>
        <p:spPr>
          <a:xfrm>
            <a:off x="4888676" y="653143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woa18_all_n00dd5d.csv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06C3387-9B1D-4450-B67C-57C3D6DD0000}"/>
              </a:ext>
            </a:extLst>
          </p:cNvPr>
          <p:cNvSpPr/>
          <p:nvPr/>
        </p:nvSpPr>
        <p:spPr>
          <a:xfrm rot="16200000">
            <a:off x="5734794" y="947058"/>
            <a:ext cx="193964" cy="227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63D8354-14CB-4ECF-B86D-0DD9382C7CCC}"/>
              </a:ext>
            </a:extLst>
          </p:cNvPr>
          <p:cNvSpPr/>
          <p:nvPr/>
        </p:nvSpPr>
        <p:spPr>
          <a:xfrm rot="16200000">
            <a:off x="6008916" y="999507"/>
            <a:ext cx="193964" cy="122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7319585-255D-4F6F-81D6-EED6442C3884}"/>
              </a:ext>
            </a:extLst>
          </p:cNvPr>
          <p:cNvSpPr/>
          <p:nvPr/>
        </p:nvSpPr>
        <p:spPr>
          <a:xfrm rot="16200000">
            <a:off x="6181108" y="950027"/>
            <a:ext cx="193964" cy="22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D858A8E-0347-4A04-A263-B5D016C601AA}"/>
              </a:ext>
            </a:extLst>
          </p:cNvPr>
          <p:cNvSpPr/>
          <p:nvPr/>
        </p:nvSpPr>
        <p:spPr>
          <a:xfrm rot="16200000">
            <a:off x="6402778" y="950027"/>
            <a:ext cx="193964" cy="22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A0B78DB-7ECB-481E-995D-9CE8EC5F24EB}"/>
              </a:ext>
            </a:extLst>
          </p:cNvPr>
          <p:cNvSpPr/>
          <p:nvPr/>
        </p:nvSpPr>
        <p:spPr>
          <a:xfrm rot="16200000">
            <a:off x="6624448" y="950027"/>
            <a:ext cx="193964" cy="22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A2897C-1C57-41A6-BE64-8CEC5F3111FE}"/>
              </a:ext>
            </a:extLst>
          </p:cNvPr>
          <p:cNvSpPr txBox="1"/>
          <p:nvPr/>
        </p:nvSpPr>
        <p:spPr>
          <a:xfrm>
            <a:off x="1080655" y="2157350"/>
            <a:ext cx="100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Decade</a:t>
            </a:r>
          </a:p>
          <a:p>
            <a:r>
              <a:rPr lang="en-GB" sz="1200" dirty="0"/>
              <a:t>Decade = all denotes all data regardless of year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897265-9611-4218-8D5D-13EF36D4DC6B}"/>
              </a:ext>
            </a:extLst>
          </p:cNvPr>
          <p:cNvCxnSpPr>
            <a:stCxn id="10" idx="1"/>
            <a:endCxn id="18" idx="0"/>
          </p:cNvCxnSpPr>
          <p:nvPr/>
        </p:nvCxnSpPr>
        <p:spPr>
          <a:xfrm flipH="1">
            <a:off x="1583377" y="1157844"/>
            <a:ext cx="4248399" cy="9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7712C5-7A24-4856-A9C4-7DA9A6A516F0}"/>
              </a:ext>
            </a:extLst>
          </p:cNvPr>
          <p:cNvSpPr txBox="1"/>
          <p:nvPr/>
        </p:nvSpPr>
        <p:spPr>
          <a:xfrm>
            <a:off x="2420588" y="2745178"/>
            <a:ext cx="109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- Nitrate</a:t>
            </a:r>
          </a:p>
          <a:p>
            <a:r>
              <a:rPr lang="en-GB" sz="1200" dirty="0"/>
              <a:t>P – Phosphate</a:t>
            </a:r>
          </a:p>
          <a:p>
            <a:r>
              <a:rPr lang="en-GB" sz="1200" dirty="0"/>
              <a:t>O - Oxygen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37E1CF-493C-441A-B92D-5B014491CA27}"/>
              </a:ext>
            </a:extLst>
          </p:cNvPr>
          <p:cNvCxnSpPr>
            <a:stCxn id="11" idx="1"/>
            <a:endCxn id="21" idx="0"/>
          </p:cNvCxnSpPr>
          <p:nvPr/>
        </p:nvCxnSpPr>
        <p:spPr>
          <a:xfrm flipH="1">
            <a:off x="2965863" y="1157844"/>
            <a:ext cx="3140035" cy="158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30EB2F-13B3-44AF-BE46-5D90671882A2}"/>
              </a:ext>
            </a:extLst>
          </p:cNvPr>
          <p:cNvSpPr txBox="1"/>
          <p:nvPr/>
        </p:nvSpPr>
        <p:spPr>
          <a:xfrm>
            <a:off x="4987637" y="3068343"/>
            <a:ext cx="11796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00 – Annual</a:t>
            </a:r>
          </a:p>
          <a:p>
            <a:r>
              <a:rPr lang="en-GB" sz="1200" dirty="0"/>
              <a:t>01 – January</a:t>
            </a:r>
          </a:p>
          <a:p>
            <a:r>
              <a:rPr lang="en-GB" sz="1200" dirty="0"/>
              <a:t>02 – February</a:t>
            </a:r>
          </a:p>
          <a:p>
            <a:r>
              <a:rPr lang="en-GB" sz="1200" dirty="0"/>
              <a:t>03 – March</a:t>
            </a:r>
          </a:p>
          <a:p>
            <a:r>
              <a:rPr lang="en-GB" sz="1200" dirty="0"/>
              <a:t>04 – April</a:t>
            </a:r>
          </a:p>
          <a:p>
            <a:r>
              <a:rPr lang="en-GB" sz="1200" dirty="0"/>
              <a:t>05 – May</a:t>
            </a:r>
          </a:p>
          <a:p>
            <a:r>
              <a:rPr lang="en-GB" sz="1200" dirty="0"/>
              <a:t>06 – June</a:t>
            </a:r>
          </a:p>
          <a:p>
            <a:r>
              <a:rPr lang="en-GB" sz="1200" dirty="0"/>
              <a:t>07 – July</a:t>
            </a:r>
          </a:p>
          <a:p>
            <a:r>
              <a:rPr lang="en-GB" sz="1200" dirty="0"/>
              <a:t>08 – August</a:t>
            </a:r>
          </a:p>
          <a:p>
            <a:r>
              <a:rPr lang="en-GB" sz="1200" dirty="0"/>
              <a:t>09 – September</a:t>
            </a:r>
          </a:p>
          <a:p>
            <a:r>
              <a:rPr lang="en-GB" sz="1200" dirty="0"/>
              <a:t>10 – October</a:t>
            </a:r>
          </a:p>
          <a:p>
            <a:r>
              <a:rPr lang="en-GB" sz="1200" dirty="0"/>
              <a:t>11 – November</a:t>
            </a:r>
          </a:p>
          <a:p>
            <a:r>
              <a:rPr lang="en-GB" sz="1200" dirty="0"/>
              <a:t>12 – December</a:t>
            </a:r>
          </a:p>
          <a:p>
            <a:r>
              <a:rPr lang="en-GB" sz="1200" dirty="0"/>
              <a:t>13 – Winter</a:t>
            </a:r>
          </a:p>
          <a:p>
            <a:r>
              <a:rPr lang="en-GB" sz="1200" dirty="0"/>
              <a:t>14 – Spring</a:t>
            </a:r>
          </a:p>
          <a:p>
            <a:r>
              <a:rPr lang="en-GB" sz="1200" dirty="0"/>
              <a:t>15 – Summer</a:t>
            </a:r>
          </a:p>
          <a:p>
            <a:r>
              <a:rPr lang="en-GB" sz="1200" dirty="0"/>
              <a:t>16 - Fall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2AB07E-F43B-41AE-9E87-2A05AD77C799}"/>
              </a:ext>
            </a:extLst>
          </p:cNvPr>
          <p:cNvCxnSpPr>
            <a:stCxn id="12" idx="1"/>
            <a:endCxn id="24" idx="0"/>
          </p:cNvCxnSpPr>
          <p:nvPr/>
        </p:nvCxnSpPr>
        <p:spPr>
          <a:xfrm flipH="1">
            <a:off x="5577445" y="1157844"/>
            <a:ext cx="700645" cy="19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02672-91B5-49A3-8CD5-1FC4471A7088}"/>
              </a:ext>
            </a:extLst>
          </p:cNvPr>
          <p:cNvSpPr txBox="1"/>
          <p:nvPr/>
        </p:nvSpPr>
        <p:spPr>
          <a:xfrm>
            <a:off x="7098476" y="2745178"/>
            <a:ext cx="193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dd – number of observations</a:t>
            </a:r>
          </a:p>
          <a:p>
            <a:r>
              <a:rPr lang="en-GB" sz="1200" dirty="0" err="1"/>
              <a:t>mn</a:t>
            </a:r>
            <a:r>
              <a:rPr lang="en-GB" sz="1200" dirty="0"/>
              <a:t> – Statistical Mean</a:t>
            </a:r>
          </a:p>
          <a:p>
            <a:r>
              <a:rPr lang="en-GB" sz="1200" dirty="0" err="1"/>
              <a:t>sd</a:t>
            </a:r>
            <a:r>
              <a:rPr lang="en-GB" sz="1200" dirty="0"/>
              <a:t> – Standard Deviation</a:t>
            </a:r>
          </a:p>
          <a:p>
            <a:r>
              <a:rPr lang="en-GB" sz="1200" dirty="0"/>
              <a:t>se – Standard error of mean </a:t>
            </a:r>
          </a:p>
          <a:p>
            <a:endParaRPr lang="en-GB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6CCEC7-FB65-4E3E-90DF-FF5F73B2975F}"/>
              </a:ext>
            </a:extLst>
          </p:cNvPr>
          <p:cNvCxnSpPr>
            <a:stCxn id="13" idx="1"/>
            <a:endCxn id="27" idx="0"/>
          </p:cNvCxnSpPr>
          <p:nvPr/>
        </p:nvCxnSpPr>
        <p:spPr>
          <a:xfrm>
            <a:off x="6499760" y="1157844"/>
            <a:ext cx="1564081" cy="158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B16C2E-346E-42E8-9305-E42B8C73A2DE}"/>
              </a:ext>
            </a:extLst>
          </p:cNvPr>
          <p:cNvSpPr txBox="1"/>
          <p:nvPr/>
        </p:nvSpPr>
        <p:spPr>
          <a:xfrm>
            <a:off x="9270671" y="2097258"/>
            <a:ext cx="170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5d – 5 degree resolution</a:t>
            </a:r>
          </a:p>
          <a:p>
            <a:r>
              <a:rPr lang="en-GB" sz="1200" dirty="0"/>
              <a:t>1d – 1 degree resolution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E15AF4-8E53-4D08-8986-A0FA8A98E3CF}"/>
              </a:ext>
            </a:extLst>
          </p:cNvPr>
          <p:cNvCxnSpPr>
            <a:stCxn id="14" idx="1"/>
            <a:endCxn id="30" idx="0"/>
          </p:cNvCxnSpPr>
          <p:nvPr/>
        </p:nvCxnSpPr>
        <p:spPr>
          <a:xfrm>
            <a:off x="6721430" y="1157844"/>
            <a:ext cx="3400306" cy="93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8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Ritvik Ranadive</dc:creator>
  <cp:lastModifiedBy>Ritvik Ranadive</cp:lastModifiedBy>
  <cp:revision>7</cp:revision>
  <dcterms:created xsi:type="dcterms:W3CDTF">2021-12-27T08:59:26Z</dcterms:created>
  <dcterms:modified xsi:type="dcterms:W3CDTF">2021-12-27T10:35:12Z</dcterms:modified>
</cp:coreProperties>
</file>