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2.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3.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768" r:id="rId2"/>
    <p:sldMasterId id="2147483739" r:id="rId3"/>
    <p:sldMasterId id="2147483793" r:id="rId4"/>
  </p:sldMasterIdLst>
  <p:notesMasterIdLst>
    <p:notesMasterId r:id="rId32"/>
  </p:notesMasterIdLst>
  <p:handoutMasterIdLst>
    <p:handoutMasterId r:id="rId33"/>
  </p:handoutMasterIdLst>
  <p:sldIdLst>
    <p:sldId id="5002" r:id="rId5"/>
    <p:sldId id="2147377067" r:id="rId6"/>
    <p:sldId id="307" r:id="rId7"/>
    <p:sldId id="2147377066" r:id="rId8"/>
    <p:sldId id="5227" r:id="rId9"/>
    <p:sldId id="2147377084" r:id="rId10"/>
    <p:sldId id="2147377073" r:id="rId11"/>
    <p:sldId id="2147377074" r:id="rId12"/>
    <p:sldId id="5232" r:id="rId13"/>
    <p:sldId id="2147377064" r:id="rId14"/>
    <p:sldId id="5229" r:id="rId15"/>
    <p:sldId id="2147377085" r:id="rId16"/>
    <p:sldId id="2147377081" r:id="rId17"/>
    <p:sldId id="2147377083" r:id="rId18"/>
    <p:sldId id="2147377082" r:id="rId19"/>
    <p:sldId id="2147377077" r:id="rId20"/>
    <p:sldId id="2147377057" r:id="rId21"/>
    <p:sldId id="2147377078" r:id="rId22"/>
    <p:sldId id="2147377079" r:id="rId23"/>
    <p:sldId id="2147377055" r:id="rId24"/>
    <p:sldId id="2147377058" r:id="rId25"/>
    <p:sldId id="2147377076" r:id="rId26"/>
    <p:sldId id="2147377070" r:id="rId27"/>
    <p:sldId id="2147377059" r:id="rId28"/>
    <p:sldId id="2147377071" r:id="rId29"/>
    <p:sldId id="267" r:id="rId30"/>
    <p:sldId id="2147377069" r:id="rId31"/>
  </p:sldIdLst>
  <p:sldSz cx="9144000" cy="5143500" type="screen16x9"/>
  <p:notesSz cx="6858000" cy="91440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760" userDrawn="1">
          <p15:clr>
            <a:srgbClr val="A4A3A4"/>
          </p15:clr>
        </p15:guide>
        <p15:guide id="3" orient="horz" pos="172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 id="3" name="Liliane Meijnen" initials="LM" lastIdx="19" clrIdx="2">
    <p:extLst>
      <p:ext uri="{19B8F6BF-5375-455C-9EA6-DF929625EA0E}">
        <p15:presenceInfo xmlns:p15="http://schemas.microsoft.com/office/powerpoint/2012/main" userId="Liliane Meijn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2E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FEA419B-BCDB-4C27-8AB2-1E94C2BD932B}">
  <a:tblStyle styleId="{BFEA419B-BCDB-4C27-8AB2-1E94C2BD932B}" styleName="Elsevier light">
    <a:wholeTbl>
      <a:tcTxStyle>
        <a:fontRef idx="minor">
          <a:prstClr val="black"/>
        </a:fontRef>
        <a:schemeClr val="dk1"/>
      </a:tcTxStyle>
      <a:tcStyle>
        <a:tcBdr>
          <a:left>
            <a:ln w="0" cmpd="sng">
              <a:solidFill>
                <a:schemeClr val="lt1"/>
              </a:solidFill>
            </a:ln>
          </a:left>
          <a:right>
            <a:ln w="0" cmpd="sng">
              <a:solidFill>
                <a:schemeClr val="lt1"/>
              </a:solidFill>
            </a:ln>
          </a:right>
          <a:top>
            <a:ln w="0" cmpd="sng">
              <a:solidFill>
                <a:schemeClr val="lt1"/>
              </a:solidFill>
            </a:ln>
          </a:top>
          <a:bottom>
            <a:ln w="12700" cmpd="sng">
              <a:solidFill>
                <a:srgbClr val="DCDCDD"/>
              </a:solidFill>
            </a:ln>
          </a:bottom>
          <a:insideH>
            <a:ln w="12700" cmpd="sng">
              <a:solidFill>
                <a:srgbClr val="DCDCDD"/>
              </a:solidFill>
            </a:ln>
          </a:insideH>
          <a:insideV>
            <a:ln w="0" cmpd="sng">
              <a:solidFill>
                <a:schemeClr val="dk1"/>
              </a:solidFill>
            </a:ln>
          </a:insideV>
        </a:tcBdr>
        <a:fill>
          <a:solidFill>
            <a:schemeClr val="lt1"/>
          </a:solidFill>
        </a:fill>
      </a:tcStyle>
    </a:wholeTbl>
    <a:band1H>
      <a:tcStyle>
        <a:tcBdr/>
        <a:fill>
          <a:solidFill>
            <a:schemeClr val="lt1"/>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12700" cmpd="sng">
              <a:solidFill>
                <a:schemeClr val="lt1"/>
              </a:solidFill>
            </a:ln>
          </a:top>
        </a:tcBdr>
        <a:fill>
          <a:solidFill>
            <a:schemeClr val="accent1"/>
          </a:solidFill>
        </a:fill>
      </a:tcStyle>
    </a:lastRow>
    <a:firstRow>
      <a:tcTxStyle b="on">
        <a:fontRef idx="minor">
          <a:prstClr val="black"/>
        </a:fontRef>
        <a:schemeClr val="dk1"/>
      </a:tcTxStyle>
      <a:tcStyle>
        <a:tcBdr>
          <a:bottom>
            <a:ln w="12700" cmpd="sng">
              <a:solidFill>
                <a:srgbClr val="FF6C00"/>
              </a:solidFill>
            </a:ln>
          </a:bottom>
        </a:tcBdr>
        <a:fill>
          <a:solidFill>
            <a:schemeClr val="lt1"/>
          </a:solidFill>
        </a:fill>
      </a:tcStyle>
    </a:firstRow>
  </a:tblStyle>
  <a:tblStyle styleId="{BFEA419B-BCDB-4C27-8AB2-1E94C2BD932C}" styleName="Elsevier dark">
    <a:wholeTbl>
      <a:tcTxStyle>
        <a:fontRef idx="minor">
          <a:prstClr val="white"/>
        </a:fontRef>
        <a:schemeClr val="lt1"/>
      </a:tcTxStyle>
      <a:tcStyle>
        <a:tcBdr>
          <a:left>
            <a:ln w="0" cmpd="sng">
              <a:solidFill>
                <a:srgbClr val="2E2E2E"/>
              </a:solidFill>
            </a:ln>
          </a:left>
          <a:right>
            <a:ln w="0" cmpd="sng">
              <a:solidFill>
                <a:srgbClr val="2E2E2E"/>
              </a:solidFill>
            </a:ln>
          </a:right>
          <a:top>
            <a:ln w="0" cmpd="sng">
              <a:solidFill>
                <a:srgbClr val="2E2E2E"/>
              </a:solidFill>
            </a:ln>
          </a:top>
          <a:bottom>
            <a:ln w="12700" cmpd="sng">
              <a:solidFill>
                <a:srgbClr val="DCDCDD"/>
              </a:solidFill>
            </a:ln>
          </a:bottom>
          <a:insideH>
            <a:ln w="12700" cmpd="sng">
              <a:solidFill>
                <a:srgbClr val="DCDCDD"/>
              </a:solidFill>
            </a:ln>
          </a:insideH>
          <a:insideV>
            <a:ln w="0" cmpd="sng">
              <a:solidFill>
                <a:schemeClr val="dk1"/>
              </a:solidFill>
            </a:ln>
          </a:insideV>
        </a:tcBdr>
        <a:fill>
          <a:solidFill>
            <a:srgbClr val="2E2E2E"/>
          </a:solidFill>
        </a:fill>
      </a:tcStyle>
    </a:wholeTbl>
    <a:band1H>
      <a:tcStyle>
        <a:tcBdr/>
        <a:fill>
          <a:solidFill>
            <a:srgbClr val="2E2E2E"/>
          </a:solidFill>
        </a:fill>
      </a:tcStyle>
    </a:band1H>
    <a:band2H>
      <a:tcStyle>
        <a:tcBdr/>
      </a:tcStyle>
    </a:band2H>
    <a:band1V>
      <a:tcStyle>
        <a:tcBdr/>
        <a:fill>
          <a:solidFill>
            <a:srgbClr val="53565A"/>
          </a:solidFill>
        </a:fill>
      </a:tcStyle>
    </a:band1V>
    <a:band2V>
      <a:tcStyle>
        <a:tcBdr/>
      </a:tcStyle>
    </a:band2V>
    <a:lastCol>
      <a:tcTxStyle b="on">
        <a:fontRef idx="minor">
          <a:prstClr val="white"/>
        </a:fontRef>
        <a:schemeClr val="lt1"/>
      </a:tcTxStyle>
      <a:tcStyle>
        <a:tcBdr/>
        <a:fill>
          <a:solidFill>
            <a:srgbClr val="3C3C3C"/>
          </a:solidFill>
        </a:fill>
      </a:tcStyle>
    </a:lastCol>
    <a:firstCol>
      <a:tcTxStyle b="on">
        <a:fontRef idx="minor">
          <a:prstClr val="white"/>
        </a:fontRef>
        <a:schemeClr val="lt1"/>
      </a:tcTxStyle>
      <a:tcStyle>
        <a:tcBdr/>
        <a:fill>
          <a:solidFill>
            <a:srgbClr val="3C3C3C"/>
          </a:solidFill>
        </a:fill>
      </a:tcStyle>
    </a:firstCol>
    <a:lastRow>
      <a:tcTxStyle b="on">
        <a:fontRef idx="minor">
          <a:prstClr val="white"/>
        </a:fontRef>
        <a:schemeClr val="lt1"/>
      </a:tcTxStyle>
      <a:tcStyle>
        <a:tcBdr>
          <a:top>
            <a:ln w="12700" cmpd="sng">
              <a:solidFill>
                <a:srgbClr val="2E2E2E"/>
              </a:solidFill>
            </a:ln>
          </a:top>
        </a:tcBdr>
        <a:fill>
          <a:solidFill>
            <a:srgbClr val="3C3C3C"/>
          </a:solidFill>
        </a:fill>
      </a:tcStyle>
    </a:lastRow>
    <a:firstRow>
      <a:tcTxStyle b="on">
        <a:fontRef idx="minor">
          <a:prstClr val="white"/>
        </a:fontRef>
        <a:schemeClr val="lt1"/>
      </a:tcTxStyle>
      <a:tcStyle>
        <a:tcBdr>
          <a:bottom>
            <a:ln w="12700" cmpd="sng">
              <a:solidFill>
                <a:srgbClr val="FF6C00"/>
              </a:solidFill>
            </a:ln>
          </a:bottom>
        </a:tcBdr>
        <a:fill>
          <a:solidFill>
            <a:srgbClr val="2E2E2E"/>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74" autoAdjust="0"/>
    <p:restoredTop sz="95827"/>
  </p:normalViewPr>
  <p:slideViewPr>
    <p:cSldViewPr snapToGrid="0" showGuides="1">
      <p:cViewPr varScale="1">
        <p:scale>
          <a:sx n="159" d="100"/>
          <a:sy n="159" d="100"/>
        </p:scale>
        <p:origin x="192" y="432"/>
      </p:cViewPr>
      <p:guideLst>
        <p:guide pos="5760"/>
        <p:guide orient="horz" pos="172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100" d="100"/>
        <a:sy n="100" d="100"/>
      </p:scale>
      <p:origin x="0" y="-15230"/>
    </p:cViewPr>
  </p:sorterViewPr>
  <p:notesViewPr>
    <p:cSldViewPr snapToGrid="0">
      <p:cViewPr varScale="1">
        <p:scale>
          <a:sx n="69" d="100"/>
          <a:sy n="69" d="100"/>
        </p:scale>
        <p:origin x="2851"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slideMaster" Target="slideMasters/slideMaster3.xml"/></Relationships>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5.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_rels/data6.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_rels/drawing6.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0AF6A4-9DDC-D747-963F-50E0800DAF63}" type="doc">
      <dgm:prSet loTypeId="urn:microsoft.com/office/officeart/2005/8/layout/lProcess2" loCatId="" qsTypeId="urn:microsoft.com/office/officeart/2005/8/quickstyle/simple1" qsCatId="simple" csTypeId="urn:microsoft.com/office/officeart/2005/8/colors/accent2_1" csCatId="accent2" phldr="1"/>
      <dgm:spPr/>
      <dgm:t>
        <a:bodyPr/>
        <a:lstStyle/>
        <a:p>
          <a:endParaRPr lang="en-US"/>
        </a:p>
      </dgm:t>
    </dgm:pt>
    <dgm:pt modelId="{3584ED3A-2922-C848-94F8-6F6A932C9A09}">
      <dgm:prSet phldrT="[Text]" custT="1"/>
      <dgm:spPr/>
      <dgm:t>
        <a:bodyPr/>
        <a:lstStyle/>
        <a:p>
          <a:r>
            <a:rPr lang="en-US" sz="1800" dirty="0">
              <a:latin typeface="Times New Roman" panose="02020603050405020304" pitchFamily="18" charset="0"/>
              <a:cs typeface="Times New Roman" panose="02020603050405020304" pitchFamily="18" charset="0"/>
            </a:rPr>
            <a:t>Uni of Mum  (2018-2022)</a:t>
          </a:r>
        </a:p>
      </dgm:t>
    </dgm:pt>
    <dgm:pt modelId="{AF0E3498-6CFC-5C44-B796-9455FD0DEEDB}" type="parTrans" cxnId="{230ED471-6D3F-4C43-A08F-668E476FE0EE}">
      <dgm:prSet/>
      <dgm:spPr/>
      <dgm:t>
        <a:bodyPr/>
        <a:lstStyle/>
        <a:p>
          <a:endParaRPr lang="en-US"/>
        </a:p>
      </dgm:t>
    </dgm:pt>
    <dgm:pt modelId="{6BE14A60-1DFD-C04A-AC8F-BE485E41BAFE}" type="sibTrans" cxnId="{230ED471-6D3F-4C43-A08F-668E476FE0EE}">
      <dgm:prSet/>
      <dgm:spPr/>
      <dgm:t>
        <a:bodyPr/>
        <a:lstStyle/>
        <a:p>
          <a:endParaRPr lang="en-US"/>
        </a:p>
      </dgm:t>
    </dgm:pt>
    <dgm:pt modelId="{4F93FBDF-32EF-7F4E-9002-709F8975B875}">
      <dgm:prSet phldrT="[Text]" custT="1"/>
      <dgm:spPr/>
      <dgm:t>
        <a:bodyPr/>
        <a:lstStyle/>
        <a:p>
          <a:r>
            <a:rPr lang="en-US" sz="1800" dirty="0">
              <a:latin typeface="Times New Roman" panose="02020603050405020304" pitchFamily="18" charset="0"/>
              <a:cs typeface="Times New Roman" panose="02020603050405020304" pitchFamily="18" charset="0"/>
            </a:rPr>
            <a:t>Research intern @ UCL</a:t>
          </a:r>
        </a:p>
      </dgm:t>
    </dgm:pt>
    <dgm:pt modelId="{49D90ABF-1D3A-6241-8BF3-79DDE6D59A4E}" type="parTrans" cxnId="{AD96B802-DBB7-9A4B-8712-5663F2F1E8D7}">
      <dgm:prSet/>
      <dgm:spPr/>
      <dgm:t>
        <a:bodyPr/>
        <a:lstStyle/>
        <a:p>
          <a:endParaRPr lang="en-US"/>
        </a:p>
      </dgm:t>
    </dgm:pt>
    <dgm:pt modelId="{86BEADDB-1D87-0F4F-90A1-147109D119E4}" type="sibTrans" cxnId="{AD96B802-DBB7-9A4B-8712-5663F2F1E8D7}">
      <dgm:prSet/>
      <dgm:spPr/>
      <dgm:t>
        <a:bodyPr/>
        <a:lstStyle/>
        <a:p>
          <a:endParaRPr lang="en-US"/>
        </a:p>
      </dgm:t>
    </dgm:pt>
    <dgm:pt modelId="{FBB9863F-1080-C84C-AE58-1F4BD24619E5}">
      <dgm:prSet phldrT="[Text]" custT="1"/>
      <dgm:spPr/>
      <dgm:t>
        <a:bodyPr/>
        <a:lstStyle/>
        <a:p>
          <a:r>
            <a:rPr lang="en-US" sz="1800" dirty="0">
              <a:latin typeface="Times New Roman" panose="02020603050405020304" pitchFamily="18" charset="0"/>
              <a:cs typeface="Times New Roman" panose="02020603050405020304" pitchFamily="18" charset="0"/>
            </a:rPr>
            <a:t>Research intern @ Uni of Mumbai</a:t>
          </a:r>
        </a:p>
      </dgm:t>
    </dgm:pt>
    <dgm:pt modelId="{39AC6007-834E-BF49-BEF0-CB8C8DEF3171}" type="parTrans" cxnId="{F23BCE40-831A-9A48-ADF3-28702E90C7B4}">
      <dgm:prSet/>
      <dgm:spPr/>
      <dgm:t>
        <a:bodyPr/>
        <a:lstStyle/>
        <a:p>
          <a:endParaRPr lang="en-US"/>
        </a:p>
      </dgm:t>
    </dgm:pt>
    <dgm:pt modelId="{E1FE2408-6313-BE43-8B55-57CC132923A2}" type="sibTrans" cxnId="{F23BCE40-831A-9A48-ADF3-28702E90C7B4}">
      <dgm:prSet/>
      <dgm:spPr/>
      <dgm:t>
        <a:bodyPr/>
        <a:lstStyle/>
        <a:p>
          <a:endParaRPr lang="en-US"/>
        </a:p>
      </dgm:t>
    </dgm:pt>
    <dgm:pt modelId="{1E5E5013-48A1-0340-8498-256642AF78AF}">
      <dgm:prSet phldrT="[Text]" custT="1"/>
      <dgm:spPr/>
      <dgm:t>
        <a:bodyPr/>
        <a:lstStyle/>
        <a:p>
          <a:r>
            <a:rPr lang="en-US" sz="1800" dirty="0">
              <a:latin typeface="Times New Roman" panose="02020603050405020304" pitchFamily="18" charset="0"/>
              <a:cs typeface="Times New Roman" panose="02020603050405020304" pitchFamily="18" charset="0"/>
            </a:rPr>
            <a:t>Columbia         (2022 – Dec 2023)</a:t>
          </a:r>
        </a:p>
      </dgm:t>
    </dgm:pt>
    <dgm:pt modelId="{2CF248B6-6850-7A42-80B6-B236EA29492E}" type="parTrans" cxnId="{4AD0B53D-63B5-094F-BB13-3C3CFB640F43}">
      <dgm:prSet/>
      <dgm:spPr/>
      <dgm:t>
        <a:bodyPr/>
        <a:lstStyle/>
        <a:p>
          <a:endParaRPr lang="en-US"/>
        </a:p>
      </dgm:t>
    </dgm:pt>
    <dgm:pt modelId="{2A383AB7-E7E9-514D-A1C4-7834741A6A20}" type="sibTrans" cxnId="{4AD0B53D-63B5-094F-BB13-3C3CFB640F43}">
      <dgm:prSet/>
      <dgm:spPr/>
      <dgm:t>
        <a:bodyPr/>
        <a:lstStyle/>
        <a:p>
          <a:endParaRPr lang="en-US"/>
        </a:p>
      </dgm:t>
    </dgm:pt>
    <dgm:pt modelId="{9E7B88E9-5F05-0143-9C0B-FBEFD6E52190}">
      <dgm:prSet phldrT="[Text]" custT="1"/>
      <dgm:spPr/>
      <dgm:t>
        <a:bodyPr/>
        <a:lstStyle/>
        <a:p>
          <a:r>
            <a:rPr lang="en-US" sz="1800" dirty="0">
              <a:latin typeface="Times New Roman" panose="02020603050405020304" pitchFamily="18" charset="0"/>
              <a:cs typeface="Times New Roman" panose="02020603050405020304" pitchFamily="18" charset="0"/>
            </a:rPr>
            <a:t>Research scholar @ CUIMC</a:t>
          </a:r>
        </a:p>
      </dgm:t>
    </dgm:pt>
    <dgm:pt modelId="{DCBC4628-AA61-534E-8F2A-8B0404F61EB4}" type="parTrans" cxnId="{7A4A2EC2-2C15-5E47-A8C4-BA3F197D3F12}">
      <dgm:prSet/>
      <dgm:spPr/>
      <dgm:t>
        <a:bodyPr/>
        <a:lstStyle/>
        <a:p>
          <a:endParaRPr lang="en-US"/>
        </a:p>
      </dgm:t>
    </dgm:pt>
    <dgm:pt modelId="{466F7EB5-6121-4447-A96D-8E6584493B0F}" type="sibTrans" cxnId="{7A4A2EC2-2C15-5E47-A8C4-BA3F197D3F12}">
      <dgm:prSet/>
      <dgm:spPr/>
      <dgm:t>
        <a:bodyPr/>
        <a:lstStyle/>
        <a:p>
          <a:endParaRPr lang="en-US"/>
        </a:p>
      </dgm:t>
    </dgm:pt>
    <dgm:pt modelId="{BCC9E90D-C168-B74B-8202-0F2C05566407}">
      <dgm:prSet phldrT="[Text]" custT="1"/>
      <dgm:spPr/>
      <dgm:t>
        <a:bodyPr/>
        <a:lstStyle/>
        <a:p>
          <a:r>
            <a:rPr lang="en-US" sz="1800" dirty="0">
              <a:latin typeface="Times New Roman" panose="02020603050405020304" pitchFamily="18" charset="0"/>
              <a:cs typeface="Times New Roman" panose="02020603050405020304" pitchFamily="18" charset="0"/>
            </a:rPr>
            <a:t>Healthcare</a:t>
          </a:r>
        </a:p>
      </dgm:t>
    </dgm:pt>
    <dgm:pt modelId="{593FD5EB-01DD-924F-AFFB-7EB2CF75EC52}" type="parTrans" cxnId="{49046361-7E21-7147-83A5-B85872929B50}">
      <dgm:prSet/>
      <dgm:spPr/>
      <dgm:t>
        <a:bodyPr/>
        <a:lstStyle/>
        <a:p>
          <a:endParaRPr lang="en-US"/>
        </a:p>
      </dgm:t>
    </dgm:pt>
    <dgm:pt modelId="{DB47D79A-9EF4-2045-93F4-880BC9EEB8DE}" type="sibTrans" cxnId="{49046361-7E21-7147-83A5-B85872929B50}">
      <dgm:prSet/>
      <dgm:spPr/>
      <dgm:t>
        <a:bodyPr/>
        <a:lstStyle/>
        <a:p>
          <a:endParaRPr lang="en-US"/>
        </a:p>
      </dgm:t>
    </dgm:pt>
    <dgm:pt modelId="{0745F340-A913-E742-AE8B-471FE4B4C77F}">
      <dgm:prSet phldrT="[Text]" custT="1"/>
      <dgm:spPr/>
      <dgm:t>
        <a:bodyPr/>
        <a:lstStyle/>
        <a:p>
          <a:r>
            <a:rPr lang="en-US" sz="1800" dirty="0">
              <a:latin typeface="Times New Roman" panose="02020603050405020304" pitchFamily="18" charset="0"/>
              <a:cs typeface="Times New Roman" panose="02020603050405020304" pitchFamily="18" charset="0"/>
            </a:rPr>
            <a:t>Elsevier (May 15 – Sept 1)</a:t>
          </a:r>
        </a:p>
      </dgm:t>
    </dgm:pt>
    <dgm:pt modelId="{6DC9D5C8-C540-DC49-A887-7F3ABE377070}" type="parTrans" cxnId="{E1930A19-7DBF-6744-867B-A5AB5B11F7CE}">
      <dgm:prSet/>
      <dgm:spPr/>
      <dgm:t>
        <a:bodyPr/>
        <a:lstStyle/>
        <a:p>
          <a:endParaRPr lang="en-US"/>
        </a:p>
      </dgm:t>
    </dgm:pt>
    <dgm:pt modelId="{F609DF6B-DDB4-AE41-B551-D1B5C4FBA421}" type="sibTrans" cxnId="{E1930A19-7DBF-6744-867B-A5AB5B11F7CE}">
      <dgm:prSet/>
      <dgm:spPr/>
      <dgm:t>
        <a:bodyPr/>
        <a:lstStyle/>
        <a:p>
          <a:endParaRPr lang="en-US"/>
        </a:p>
      </dgm:t>
    </dgm:pt>
    <dgm:pt modelId="{FF8E6216-A476-D844-866C-C90224B4ECAE}">
      <dgm:prSet phldrT="[Text]" custT="1"/>
      <dgm:spPr/>
      <dgm:t>
        <a:bodyPr/>
        <a:lstStyle/>
        <a:p>
          <a:r>
            <a:rPr lang="en-US" sz="1800" dirty="0">
              <a:latin typeface="Times New Roman" panose="02020603050405020304" pitchFamily="18" charset="0"/>
              <a:cs typeface="Times New Roman" panose="02020603050405020304" pitchFamily="18" charset="0"/>
            </a:rPr>
            <a:t>DS - HCO</a:t>
          </a:r>
        </a:p>
      </dgm:t>
    </dgm:pt>
    <dgm:pt modelId="{040E0613-DE20-8A48-91F8-B9983E78789C}" type="parTrans" cxnId="{891F1065-1BC9-BC4B-9B14-ED813AEAC2EA}">
      <dgm:prSet/>
      <dgm:spPr/>
      <dgm:t>
        <a:bodyPr/>
        <a:lstStyle/>
        <a:p>
          <a:endParaRPr lang="en-US"/>
        </a:p>
      </dgm:t>
    </dgm:pt>
    <dgm:pt modelId="{6B9B43E9-60BC-7847-B9AC-3C5652508A4B}" type="sibTrans" cxnId="{891F1065-1BC9-BC4B-9B14-ED813AEAC2EA}">
      <dgm:prSet/>
      <dgm:spPr/>
      <dgm:t>
        <a:bodyPr/>
        <a:lstStyle/>
        <a:p>
          <a:endParaRPr lang="en-US"/>
        </a:p>
      </dgm:t>
    </dgm:pt>
    <dgm:pt modelId="{52FFB634-E766-3B4C-A389-14AE43C238D1}">
      <dgm:prSet phldrT="[Text]" custT="1"/>
      <dgm:spPr/>
      <dgm:t>
        <a:bodyPr/>
        <a:lstStyle/>
        <a:p>
          <a:r>
            <a:rPr lang="en-US" sz="1800" dirty="0">
              <a:latin typeface="Times New Roman" panose="02020603050405020304" pitchFamily="18" charset="0"/>
              <a:cs typeface="Times New Roman" panose="02020603050405020304" pitchFamily="18" charset="0"/>
            </a:rPr>
            <a:t>LLMs</a:t>
          </a:r>
        </a:p>
      </dgm:t>
    </dgm:pt>
    <dgm:pt modelId="{6F2ACC9D-2FB8-944E-B465-7172541A5427}" type="parTrans" cxnId="{C6D06846-B4E5-E14A-AB55-7F9C81E47C39}">
      <dgm:prSet/>
      <dgm:spPr/>
      <dgm:t>
        <a:bodyPr/>
        <a:lstStyle/>
        <a:p>
          <a:endParaRPr lang="en-US"/>
        </a:p>
      </dgm:t>
    </dgm:pt>
    <dgm:pt modelId="{FEA3A36D-9229-E540-9BCB-C67D6DB1588F}" type="sibTrans" cxnId="{C6D06846-B4E5-E14A-AB55-7F9C81E47C39}">
      <dgm:prSet/>
      <dgm:spPr/>
      <dgm:t>
        <a:bodyPr/>
        <a:lstStyle/>
        <a:p>
          <a:endParaRPr lang="en-US"/>
        </a:p>
      </dgm:t>
    </dgm:pt>
    <dgm:pt modelId="{533D280A-A0F2-DF40-82D4-DECD4251EBC6}" type="pres">
      <dgm:prSet presAssocID="{810AF6A4-9DDC-D747-963F-50E0800DAF63}" presName="theList" presStyleCnt="0">
        <dgm:presLayoutVars>
          <dgm:dir/>
          <dgm:animLvl val="lvl"/>
          <dgm:resizeHandles val="exact"/>
        </dgm:presLayoutVars>
      </dgm:prSet>
      <dgm:spPr/>
    </dgm:pt>
    <dgm:pt modelId="{5E1D12E3-A117-584E-B71A-A847C9022050}" type="pres">
      <dgm:prSet presAssocID="{3584ED3A-2922-C848-94F8-6F6A932C9A09}" presName="compNode" presStyleCnt="0"/>
      <dgm:spPr/>
    </dgm:pt>
    <dgm:pt modelId="{29CCFC4C-8E38-B846-BF2A-C5ACF62BBF8D}" type="pres">
      <dgm:prSet presAssocID="{3584ED3A-2922-C848-94F8-6F6A932C9A09}" presName="aNode" presStyleLbl="bgShp" presStyleIdx="0" presStyleCnt="3" custScaleX="113432" custLinFactNeighborX="-685" custLinFactNeighborY="-3760"/>
      <dgm:spPr/>
    </dgm:pt>
    <dgm:pt modelId="{58E70A98-70E2-F04C-AF3A-0AE3B450F421}" type="pres">
      <dgm:prSet presAssocID="{3584ED3A-2922-C848-94F8-6F6A932C9A09}" presName="textNode" presStyleLbl="bgShp" presStyleIdx="0" presStyleCnt="3"/>
      <dgm:spPr/>
    </dgm:pt>
    <dgm:pt modelId="{1FBBF55C-505D-DF41-B04A-DB5885A5FA17}" type="pres">
      <dgm:prSet presAssocID="{3584ED3A-2922-C848-94F8-6F6A932C9A09}" presName="compChildNode" presStyleCnt="0"/>
      <dgm:spPr/>
    </dgm:pt>
    <dgm:pt modelId="{7EF7C860-F049-0E49-9077-02180EB63A70}" type="pres">
      <dgm:prSet presAssocID="{3584ED3A-2922-C848-94F8-6F6A932C9A09}" presName="theInnerList" presStyleCnt="0"/>
      <dgm:spPr/>
    </dgm:pt>
    <dgm:pt modelId="{1604603F-43F0-F44D-B98D-6935D20EE967}" type="pres">
      <dgm:prSet presAssocID="{4F93FBDF-32EF-7F4E-9002-709F8975B875}" presName="childNode" presStyleLbl="node1" presStyleIdx="0" presStyleCnt="6" custScaleX="110775">
        <dgm:presLayoutVars>
          <dgm:bulletEnabled val="1"/>
        </dgm:presLayoutVars>
      </dgm:prSet>
      <dgm:spPr/>
    </dgm:pt>
    <dgm:pt modelId="{E62AD515-F983-3643-AAE3-B045724921A3}" type="pres">
      <dgm:prSet presAssocID="{4F93FBDF-32EF-7F4E-9002-709F8975B875}" presName="aSpace2" presStyleCnt="0"/>
      <dgm:spPr/>
    </dgm:pt>
    <dgm:pt modelId="{D6FDC016-EAFE-514E-9F06-A6938C7AC07E}" type="pres">
      <dgm:prSet presAssocID="{FBB9863F-1080-C84C-AE58-1F4BD24619E5}" presName="childNode" presStyleLbl="node1" presStyleIdx="1" presStyleCnt="6" custScaleX="113859">
        <dgm:presLayoutVars>
          <dgm:bulletEnabled val="1"/>
        </dgm:presLayoutVars>
      </dgm:prSet>
      <dgm:spPr/>
    </dgm:pt>
    <dgm:pt modelId="{7C699650-37A3-3043-AAB0-161C336A6629}" type="pres">
      <dgm:prSet presAssocID="{3584ED3A-2922-C848-94F8-6F6A932C9A09}" presName="aSpace" presStyleCnt="0"/>
      <dgm:spPr/>
    </dgm:pt>
    <dgm:pt modelId="{718C70E0-7824-4140-9845-2DA05549D068}" type="pres">
      <dgm:prSet presAssocID="{1E5E5013-48A1-0340-8498-256642AF78AF}" presName="compNode" presStyleCnt="0"/>
      <dgm:spPr/>
    </dgm:pt>
    <dgm:pt modelId="{B8F1C88A-7237-A64A-B583-24EC9DEC44FF}" type="pres">
      <dgm:prSet presAssocID="{1E5E5013-48A1-0340-8498-256642AF78AF}" presName="aNode" presStyleLbl="bgShp" presStyleIdx="1" presStyleCnt="3" custLinFactNeighborX="1233" custLinFactNeighborY="7266"/>
      <dgm:spPr/>
    </dgm:pt>
    <dgm:pt modelId="{922BBE78-74A4-1A40-BFBE-4B87A56D4CA3}" type="pres">
      <dgm:prSet presAssocID="{1E5E5013-48A1-0340-8498-256642AF78AF}" presName="textNode" presStyleLbl="bgShp" presStyleIdx="1" presStyleCnt="3"/>
      <dgm:spPr/>
    </dgm:pt>
    <dgm:pt modelId="{70A3EB08-65E4-DD42-9247-EDB30381991A}" type="pres">
      <dgm:prSet presAssocID="{1E5E5013-48A1-0340-8498-256642AF78AF}" presName="compChildNode" presStyleCnt="0"/>
      <dgm:spPr/>
    </dgm:pt>
    <dgm:pt modelId="{5072C67A-C278-C64B-83E0-AC24E86C7686}" type="pres">
      <dgm:prSet presAssocID="{1E5E5013-48A1-0340-8498-256642AF78AF}" presName="theInnerList" presStyleCnt="0"/>
      <dgm:spPr/>
    </dgm:pt>
    <dgm:pt modelId="{2F6FAB98-6E64-6C45-9A33-C7FF4F58A111}" type="pres">
      <dgm:prSet presAssocID="{9E7B88E9-5F05-0143-9C0B-FBEFD6E52190}" presName="childNode" presStyleLbl="node1" presStyleIdx="2" presStyleCnt="6">
        <dgm:presLayoutVars>
          <dgm:bulletEnabled val="1"/>
        </dgm:presLayoutVars>
      </dgm:prSet>
      <dgm:spPr/>
    </dgm:pt>
    <dgm:pt modelId="{F35034C3-1A40-C147-B456-C0A511BD6A76}" type="pres">
      <dgm:prSet presAssocID="{9E7B88E9-5F05-0143-9C0B-FBEFD6E52190}" presName="aSpace2" presStyleCnt="0"/>
      <dgm:spPr/>
    </dgm:pt>
    <dgm:pt modelId="{DED4DB4E-AF6B-F54D-A45E-D69DC731E5DA}" type="pres">
      <dgm:prSet presAssocID="{BCC9E90D-C168-B74B-8202-0F2C05566407}" presName="childNode" presStyleLbl="node1" presStyleIdx="3" presStyleCnt="6">
        <dgm:presLayoutVars>
          <dgm:bulletEnabled val="1"/>
        </dgm:presLayoutVars>
      </dgm:prSet>
      <dgm:spPr/>
    </dgm:pt>
    <dgm:pt modelId="{A1B1E885-F8C8-F843-98CA-7FCF7886079E}" type="pres">
      <dgm:prSet presAssocID="{1E5E5013-48A1-0340-8498-256642AF78AF}" presName="aSpace" presStyleCnt="0"/>
      <dgm:spPr/>
    </dgm:pt>
    <dgm:pt modelId="{C9A3ADA3-7737-A946-9DDC-70CB11E9F5BD}" type="pres">
      <dgm:prSet presAssocID="{0745F340-A913-E742-AE8B-471FE4B4C77F}" presName="compNode" presStyleCnt="0"/>
      <dgm:spPr/>
    </dgm:pt>
    <dgm:pt modelId="{0DA0BFA2-9F36-8440-BB42-668C3B868008}" type="pres">
      <dgm:prSet presAssocID="{0745F340-A913-E742-AE8B-471FE4B4C77F}" presName="aNode" presStyleLbl="bgShp" presStyleIdx="2" presStyleCnt="3" custLinFactNeighborX="38066" custLinFactNeighborY="-2533"/>
      <dgm:spPr/>
    </dgm:pt>
    <dgm:pt modelId="{6E6E8E1A-663C-2443-8D14-B5EDF391B5C6}" type="pres">
      <dgm:prSet presAssocID="{0745F340-A913-E742-AE8B-471FE4B4C77F}" presName="textNode" presStyleLbl="bgShp" presStyleIdx="2" presStyleCnt="3"/>
      <dgm:spPr/>
    </dgm:pt>
    <dgm:pt modelId="{E523DAD1-783D-0D46-A76A-7DEF7B7B9A25}" type="pres">
      <dgm:prSet presAssocID="{0745F340-A913-E742-AE8B-471FE4B4C77F}" presName="compChildNode" presStyleCnt="0"/>
      <dgm:spPr/>
    </dgm:pt>
    <dgm:pt modelId="{878A2789-D090-BB40-B0E0-E9126A63216C}" type="pres">
      <dgm:prSet presAssocID="{0745F340-A913-E742-AE8B-471FE4B4C77F}" presName="theInnerList" presStyleCnt="0"/>
      <dgm:spPr/>
    </dgm:pt>
    <dgm:pt modelId="{6B7306D2-51ED-1247-892A-B1364BD6FA3D}" type="pres">
      <dgm:prSet presAssocID="{FF8E6216-A476-D844-866C-C90224B4ECAE}" presName="childNode" presStyleLbl="node1" presStyleIdx="4" presStyleCnt="6">
        <dgm:presLayoutVars>
          <dgm:bulletEnabled val="1"/>
        </dgm:presLayoutVars>
      </dgm:prSet>
      <dgm:spPr/>
    </dgm:pt>
    <dgm:pt modelId="{BFC1FB1D-0504-B947-9325-1C13CB540F7D}" type="pres">
      <dgm:prSet presAssocID="{FF8E6216-A476-D844-866C-C90224B4ECAE}" presName="aSpace2" presStyleCnt="0"/>
      <dgm:spPr/>
    </dgm:pt>
    <dgm:pt modelId="{B0719AE0-F9A6-CD40-AE37-F0F4DCCD9808}" type="pres">
      <dgm:prSet presAssocID="{52FFB634-E766-3B4C-A389-14AE43C238D1}" presName="childNode" presStyleLbl="node1" presStyleIdx="5" presStyleCnt="6">
        <dgm:presLayoutVars>
          <dgm:bulletEnabled val="1"/>
        </dgm:presLayoutVars>
      </dgm:prSet>
      <dgm:spPr/>
    </dgm:pt>
  </dgm:ptLst>
  <dgm:cxnLst>
    <dgm:cxn modelId="{A6458000-B08D-B541-9078-B7279E1819A7}" type="presOf" srcId="{3584ED3A-2922-C848-94F8-6F6A932C9A09}" destId="{29CCFC4C-8E38-B846-BF2A-C5ACF62BBF8D}" srcOrd="0" destOrd="0" presId="urn:microsoft.com/office/officeart/2005/8/layout/lProcess2"/>
    <dgm:cxn modelId="{8FE8ED00-EBAB-6C41-A997-F3E3830E973E}" type="presOf" srcId="{4F93FBDF-32EF-7F4E-9002-709F8975B875}" destId="{1604603F-43F0-F44D-B98D-6935D20EE967}" srcOrd="0" destOrd="0" presId="urn:microsoft.com/office/officeart/2005/8/layout/lProcess2"/>
    <dgm:cxn modelId="{A6EF9D01-AFC1-514D-B758-3A5DEE435F99}" type="presOf" srcId="{9E7B88E9-5F05-0143-9C0B-FBEFD6E52190}" destId="{2F6FAB98-6E64-6C45-9A33-C7FF4F58A111}" srcOrd="0" destOrd="0" presId="urn:microsoft.com/office/officeart/2005/8/layout/lProcess2"/>
    <dgm:cxn modelId="{9FD42B02-FB55-974C-848D-C6C6907578CB}" type="presOf" srcId="{BCC9E90D-C168-B74B-8202-0F2C05566407}" destId="{DED4DB4E-AF6B-F54D-A45E-D69DC731E5DA}" srcOrd="0" destOrd="0" presId="urn:microsoft.com/office/officeart/2005/8/layout/lProcess2"/>
    <dgm:cxn modelId="{AD96B802-DBB7-9A4B-8712-5663F2F1E8D7}" srcId="{3584ED3A-2922-C848-94F8-6F6A932C9A09}" destId="{4F93FBDF-32EF-7F4E-9002-709F8975B875}" srcOrd="0" destOrd="0" parTransId="{49D90ABF-1D3A-6241-8BF3-79DDE6D59A4E}" sibTransId="{86BEADDB-1D87-0F4F-90A1-147109D119E4}"/>
    <dgm:cxn modelId="{E1930A19-7DBF-6744-867B-A5AB5B11F7CE}" srcId="{810AF6A4-9DDC-D747-963F-50E0800DAF63}" destId="{0745F340-A913-E742-AE8B-471FE4B4C77F}" srcOrd="2" destOrd="0" parTransId="{6DC9D5C8-C540-DC49-A887-7F3ABE377070}" sibTransId="{F609DF6B-DDB4-AE41-B551-D1B5C4FBA421}"/>
    <dgm:cxn modelId="{CFF33A1E-E2A7-EC4E-90C0-A96B17CE3C35}" type="presOf" srcId="{52FFB634-E766-3B4C-A389-14AE43C238D1}" destId="{B0719AE0-F9A6-CD40-AE37-F0F4DCCD9808}" srcOrd="0" destOrd="0" presId="urn:microsoft.com/office/officeart/2005/8/layout/lProcess2"/>
    <dgm:cxn modelId="{4E88702F-8076-814B-8DA1-C7F8249B9ADC}" type="presOf" srcId="{3584ED3A-2922-C848-94F8-6F6A932C9A09}" destId="{58E70A98-70E2-F04C-AF3A-0AE3B450F421}" srcOrd="1" destOrd="0" presId="urn:microsoft.com/office/officeart/2005/8/layout/lProcess2"/>
    <dgm:cxn modelId="{4AD0B53D-63B5-094F-BB13-3C3CFB640F43}" srcId="{810AF6A4-9DDC-D747-963F-50E0800DAF63}" destId="{1E5E5013-48A1-0340-8498-256642AF78AF}" srcOrd="1" destOrd="0" parTransId="{2CF248B6-6850-7A42-80B6-B236EA29492E}" sibTransId="{2A383AB7-E7E9-514D-A1C4-7834741A6A20}"/>
    <dgm:cxn modelId="{F23BCE40-831A-9A48-ADF3-28702E90C7B4}" srcId="{3584ED3A-2922-C848-94F8-6F6A932C9A09}" destId="{FBB9863F-1080-C84C-AE58-1F4BD24619E5}" srcOrd="1" destOrd="0" parTransId="{39AC6007-834E-BF49-BEF0-CB8C8DEF3171}" sibTransId="{E1FE2408-6313-BE43-8B55-57CC132923A2}"/>
    <dgm:cxn modelId="{C6D06846-B4E5-E14A-AB55-7F9C81E47C39}" srcId="{0745F340-A913-E742-AE8B-471FE4B4C77F}" destId="{52FFB634-E766-3B4C-A389-14AE43C238D1}" srcOrd="1" destOrd="0" parTransId="{6F2ACC9D-2FB8-944E-B465-7172541A5427}" sibTransId="{FEA3A36D-9229-E540-9BCB-C67D6DB1588F}"/>
    <dgm:cxn modelId="{49046361-7E21-7147-83A5-B85872929B50}" srcId="{1E5E5013-48A1-0340-8498-256642AF78AF}" destId="{BCC9E90D-C168-B74B-8202-0F2C05566407}" srcOrd="1" destOrd="0" parTransId="{593FD5EB-01DD-924F-AFFB-7EB2CF75EC52}" sibTransId="{DB47D79A-9EF4-2045-93F4-880BC9EEB8DE}"/>
    <dgm:cxn modelId="{3CB71462-A03B-B740-B3B2-D38E3ABB0B3B}" type="presOf" srcId="{0745F340-A913-E742-AE8B-471FE4B4C77F}" destId="{0DA0BFA2-9F36-8440-BB42-668C3B868008}" srcOrd="0" destOrd="0" presId="urn:microsoft.com/office/officeart/2005/8/layout/lProcess2"/>
    <dgm:cxn modelId="{891F1065-1BC9-BC4B-9B14-ED813AEAC2EA}" srcId="{0745F340-A913-E742-AE8B-471FE4B4C77F}" destId="{FF8E6216-A476-D844-866C-C90224B4ECAE}" srcOrd="0" destOrd="0" parTransId="{040E0613-DE20-8A48-91F8-B9983E78789C}" sibTransId="{6B9B43E9-60BC-7847-B9AC-3C5652508A4B}"/>
    <dgm:cxn modelId="{8316C670-6384-1647-B52B-B2B276ECE3D7}" type="presOf" srcId="{810AF6A4-9DDC-D747-963F-50E0800DAF63}" destId="{533D280A-A0F2-DF40-82D4-DECD4251EBC6}" srcOrd="0" destOrd="0" presId="urn:microsoft.com/office/officeart/2005/8/layout/lProcess2"/>
    <dgm:cxn modelId="{230ED471-6D3F-4C43-A08F-668E476FE0EE}" srcId="{810AF6A4-9DDC-D747-963F-50E0800DAF63}" destId="{3584ED3A-2922-C848-94F8-6F6A932C9A09}" srcOrd="0" destOrd="0" parTransId="{AF0E3498-6CFC-5C44-B796-9455FD0DEEDB}" sibTransId="{6BE14A60-1DFD-C04A-AC8F-BE485E41BAFE}"/>
    <dgm:cxn modelId="{F569D381-565B-D643-B594-91B5E247A1AB}" type="presOf" srcId="{FF8E6216-A476-D844-866C-C90224B4ECAE}" destId="{6B7306D2-51ED-1247-892A-B1364BD6FA3D}" srcOrd="0" destOrd="0" presId="urn:microsoft.com/office/officeart/2005/8/layout/lProcess2"/>
    <dgm:cxn modelId="{E346D8B9-748E-6B47-81F2-495AA7D59FD6}" type="presOf" srcId="{1E5E5013-48A1-0340-8498-256642AF78AF}" destId="{922BBE78-74A4-1A40-BFBE-4B87A56D4CA3}" srcOrd="1" destOrd="0" presId="urn:microsoft.com/office/officeart/2005/8/layout/lProcess2"/>
    <dgm:cxn modelId="{F2E1B2BC-355A-0A4E-A94E-6761062D2082}" type="presOf" srcId="{FBB9863F-1080-C84C-AE58-1F4BD24619E5}" destId="{D6FDC016-EAFE-514E-9F06-A6938C7AC07E}" srcOrd="0" destOrd="0" presId="urn:microsoft.com/office/officeart/2005/8/layout/lProcess2"/>
    <dgm:cxn modelId="{7A4A2EC2-2C15-5E47-A8C4-BA3F197D3F12}" srcId="{1E5E5013-48A1-0340-8498-256642AF78AF}" destId="{9E7B88E9-5F05-0143-9C0B-FBEFD6E52190}" srcOrd="0" destOrd="0" parTransId="{DCBC4628-AA61-534E-8F2A-8B0404F61EB4}" sibTransId="{466F7EB5-6121-4447-A96D-8E6584493B0F}"/>
    <dgm:cxn modelId="{9B4D3EE9-40F9-844A-8534-C9D4FFBA56D4}" type="presOf" srcId="{1E5E5013-48A1-0340-8498-256642AF78AF}" destId="{B8F1C88A-7237-A64A-B583-24EC9DEC44FF}" srcOrd="0" destOrd="0" presId="urn:microsoft.com/office/officeart/2005/8/layout/lProcess2"/>
    <dgm:cxn modelId="{0F1F72EC-BA3A-DD4C-BE17-7E7A73548AE0}" type="presOf" srcId="{0745F340-A913-E742-AE8B-471FE4B4C77F}" destId="{6E6E8E1A-663C-2443-8D14-B5EDF391B5C6}" srcOrd="1" destOrd="0" presId="urn:microsoft.com/office/officeart/2005/8/layout/lProcess2"/>
    <dgm:cxn modelId="{D69954E8-81A2-1B4C-81CC-767FD10A7520}" type="presParOf" srcId="{533D280A-A0F2-DF40-82D4-DECD4251EBC6}" destId="{5E1D12E3-A117-584E-B71A-A847C9022050}" srcOrd="0" destOrd="0" presId="urn:microsoft.com/office/officeart/2005/8/layout/lProcess2"/>
    <dgm:cxn modelId="{65CD1CD3-3ECB-2C40-99DF-B95A2C3670F2}" type="presParOf" srcId="{5E1D12E3-A117-584E-B71A-A847C9022050}" destId="{29CCFC4C-8E38-B846-BF2A-C5ACF62BBF8D}" srcOrd="0" destOrd="0" presId="urn:microsoft.com/office/officeart/2005/8/layout/lProcess2"/>
    <dgm:cxn modelId="{1211B11C-4EB8-A74D-BB89-B6EA7ABBE3CF}" type="presParOf" srcId="{5E1D12E3-A117-584E-B71A-A847C9022050}" destId="{58E70A98-70E2-F04C-AF3A-0AE3B450F421}" srcOrd="1" destOrd="0" presId="urn:microsoft.com/office/officeart/2005/8/layout/lProcess2"/>
    <dgm:cxn modelId="{A5E239C9-0DFA-4D49-9C8D-47EC6B21FBA3}" type="presParOf" srcId="{5E1D12E3-A117-584E-B71A-A847C9022050}" destId="{1FBBF55C-505D-DF41-B04A-DB5885A5FA17}" srcOrd="2" destOrd="0" presId="urn:microsoft.com/office/officeart/2005/8/layout/lProcess2"/>
    <dgm:cxn modelId="{9A816482-250C-1D40-B496-15FC7E328763}" type="presParOf" srcId="{1FBBF55C-505D-DF41-B04A-DB5885A5FA17}" destId="{7EF7C860-F049-0E49-9077-02180EB63A70}" srcOrd="0" destOrd="0" presId="urn:microsoft.com/office/officeart/2005/8/layout/lProcess2"/>
    <dgm:cxn modelId="{0403B3BC-ACA4-794C-8660-B690278189D4}" type="presParOf" srcId="{7EF7C860-F049-0E49-9077-02180EB63A70}" destId="{1604603F-43F0-F44D-B98D-6935D20EE967}" srcOrd="0" destOrd="0" presId="urn:microsoft.com/office/officeart/2005/8/layout/lProcess2"/>
    <dgm:cxn modelId="{1AAA9D03-6650-604F-A06C-FEA4659AAB05}" type="presParOf" srcId="{7EF7C860-F049-0E49-9077-02180EB63A70}" destId="{E62AD515-F983-3643-AAE3-B045724921A3}" srcOrd="1" destOrd="0" presId="urn:microsoft.com/office/officeart/2005/8/layout/lProcess2"/>
    <dgm:cxn modelId="{4528010E-A715-C746-973E-986207FE7A51}" type="presParOf" srcId="{7EF7C860-F049-0E49-9077-02180EB63A70}" destId="{D6FDC016-EAFE-514E-9F06-A6938C7AC07E}" srcOrd="2" destOrd="0" presId="urn:microsoft.com/office/officeart/2005/8/layout/lProcess2"/>
    <dgm:cxn modelId="{CA6B5AD7-AAB5-B843-864F-13AEDDE03E0E}" type="presParOf" srcId="{533D280A-A0F2-DF40-82D4-DECD4251EBC6}" destId="{7C699650-37A3-3043-AAB0-161C336A6629}" srcOrd="1" destOrd="0" presId="urn:microsoft.com/office/officeart/2005/8/layout/lProcess2"/>
    <dgm:cxn modelId="{9104E488-EE49-1A4E-B3F3-624437738208}" type="presParOf" srcId="{533D280A-A0F2-DF40-82D4-DECD4251EBC6}" destId="{718C70E0-7824-4140-9845-2DA05549D068}" srcOrd="2" destOrd="0" presId="urn:microsoft.com/office/officeart/2005/8/layout/lProcess2"/>
    <dgm:cxn modelId="{8A8B0461-9C46-7649-86D6-BEF7C1326B14}" type="presParOf" srcId="{718C70E0-7824-4140-9845-2DA05549D068}" destId="{B8F1C88A-7237-A64A-B583-24EC9DEC44FF}" srcOrd="0" destOrd="0" presId="urn:microsoft.com/office/officeart/2005/8/layout/lProcess2"/>
    <dgm:cxn modelId="{0D440A00-5CB2-AD4E-84B3-426BA041B802}" type="presParOf" srcId="{718C70E0-7824-4140-9845-2DA05549D068}" destId="{922BBE78-74A4-1A40-BFBE-4B87A56D4CA3}" srcOrd="1" destOrd="0" presId="urn:microsoft.com/office/officeart/2005/8/layout/lProcess2"/>
    <dgm:cxn modelId="{97D661EF-B6B4-874B-9277-39CB1FF47733}" type="presParOf" srcId="{718C70E0-7824-4140-9845-2DA05549D068}" destId="{70A3EB08-65E4-DD42-9247-EDB30381991A}" srcOrd="2" destOrd="0" presId="urn:microsoft.com/office/officeart/2005/8/layout/lProcess2"/>
    <dgm:cxn modelId="{7E21E0EA-C1A0-9B4E-9611-BAE0650ED526}" type="presParOf" srcId="{70A3EB08-65E4-DD42-9247-EDB30381991A}" destId="{5072C67A-C278-C64B-83E0-AC24E86C7686}" srcOrd="0" destOrd="0" presId="urn:microsoft.com/office/officeart/2005/8/layout/lProcess2"/>
    <dgm:cxn modelId="{97FD3BC3-4296-2647-956D-394F9AE76BF0}" type="presParOf" srcId="{5072C67A-C278-C64B-83E0-AC24E86C7686}" destId="{2F6FAB98-6E64-6C45-9A33-C7FF4F58A111}" srcOrd="0" destOrd="0" presId="urn:microsoft.com/office/officeart/2005/8/layout/lProcess2"/>
    <dgm:cxn modelId="{1ACE66C3-901E-8C4A-BC75-57AE94B71573}" type="presParOf" srcId="{5072C67A-C278-C64B-83E0-AC24E86C7686}" destId="{F35034C3-1A40-C147-B456-C0A511BD6A76}" srcOrd="1" destOrd="0" presId="urn:microsoft.com/office/officeart/2005/8/layout/lProcess2"/>
    <dgm:cxn modelId="{0E42CD39-ACD4-CC48-A96A-AF7E2FABEFFF}" type="presParOf" srcId="{5072C67A-C278-C64B-83E0-AC24E86C7686}" destId="{DED4DB4E-AF6B-F54D-A45E-D69DC731E5DA}" srcOrd="2" destOrd="0" presId="urn:microsoft.com/office/officeart/2005/8/layout/lProcess2"/>
    <dgm:cxn modelId="{76D27827-C375-BA44-BF80-63673D3E37F0}" type="presParOf" srcId="{533D280A-A0F2-DF40-82D4-DECD4251EBC6}" destId="{A1B1E885-F8C8-F843-98CA-7FCF7886079E}" srcOrd="3" destOrd="0" presId="urn:microsoft.com/office/officeart/2005/8/layout/lProcess2"/>
    <dgm:cxn modelId="{E179F012-E615-3840-9914-3CB97FA18380}" type="presParOf" srcId="{533D280A-A0F2-DF40-82D4-DECD4251EBC6}" destId="{C9A3ADA3-7737-A946-9DDC-70CB11E9F5BD}" srcOrd="4" destOrd="0" presId="urn:microsoft.com/office/officeart/2005/8/layout/lProcess2"/>
    <dgm:cxn modelId="{6A9F3FA3-BA3C-3948-A96C-7F3733BB6E68}" type="presParOf" srcId="{C9A3ADA3-7737-A946-9DDC-70CB11E9F5BD}" destId="{0DA0BFA2-9F36-8440-BB42-668C3B868008}" srcOrd="0" destOrd="0" presId="urn:microsoft.com/office/officeart/2005/8/layout/lProcess2"/>
    <dgm:cxn modelId="{4BFA58EA-1AD7-6B45-9DD6-9FD9F7329D03}" type="presParOf" srcId="{C9A3ADA3-7737-A946-9DDC-70CB11E9F5BD}" destId="{6E6E8E1A-663C-2443-8D14-B5EDF391B5C6}" srcOrd="1" destOrd="0" presId="urn:microsoft.com/office/officeart/2005/8/layout/lProcess2"/>
    <dgm:cxn modelId="{36A7940F-9D8A-AE46-97C1-81A35CE23B3A}" type="presParOf" srcId="{C9A3ADA3-7737-A946-9DDC-70CB11E9F5BD}" destId="{E523DAD1-783D-0D46-A76A-7DEF7B7B9A25}" srcOrd="2" destOrd="0" presId="urn:microsoft.com/office/officeart/2005/8/layout/lProcess2"/>
    <dgm:cxn modelId="{A6B0FC0C-C125-D34A-9EEC-57D1FEF6ABF4}" type="presParOf" srcId="{E523DAD1-783D-0D46-A76A-7DEF7B7B9A25}" destId="{878A2789-D090-BB40-B0E0-E9126A63216C}" srcOrd="0" destOrd="0" presId="urn:microsoft.com/office/officeart/2005/8/layout/lProcess2"/>
    <dgm:cxn modelId="{087CA1D1-922A-2842-AB79-C314E8D18459}" type="presParOf" srcId="{878A2789-D090-BB40-B0E0-E9126A63216C}" destId="{6B7306D2-51ED-1247-892A-B1364BD6FA3D}" srcOrd="0" destOrd="0" presId="urn:microsoft.com/office/officeart/2005/8/layout/lProcess2"/>
    <dgm:cxn modelId="{638A377D-86AD-2C4D-A953-917EEA342746}" type="presParOf" srcId="{878A2789-D090-BB40-B0E0-E9126A63216C}" destId="{BFC1FB1D-0504-B947-9325-1C13CB540F7D}" srcOrd="1" destOrd="0" presId="urn:microsoft.com/office/officeart/2005/8/layout/lProcess2"/>
    <dgm:cxn modelId="{82BABA56-1C0F-4A45-A600-75B054D472EA}" type="presParOf" srcId="{878A2789-D090-BB40-B0E0-E9126A63216C}" destId="{B0719AE0-F9A6-CD40-AE37-F0F4DCCD9808}"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4D3A40-090D-4227-A16B-56A1CC474697}" type="doc">
      <dgm:prSet loTypeId="urn:microsoft.com/office/officeart/2005/8/layout/list1" loCatId="list" qsTypeId="urn:microsoft.com/office/officeart/2005/8/quickstyle/simple4" qsCatId="simple" csTypeId="urn:microsoft.com/office/officeart/2005/8/colors/accent2_2" csCatId="accent2" phldr="1"/>
      <dgm:spPr/>
      <dgm:t>
        <a:bodyPr/>
        <a:lstStyle/>
        <a:p>
          <a:endParaRPr lang="en-US"/>
        </a:p>
      </dgm:t>
    </dgm:pt>
    <dgm:pt modelId="{40CE6FAF-FAAA-4F5E-9115-8A39B78779FF}">
      <dgm:prSet/>
      <dgm:spPr/>
      <dgm:t>
        <a:bodyPr/>
        <a:lstStyle/>
        <a:p>
          <a:r>
            <a:rPr lang="en-IN" b="1" u="sng" dirty="0">
              <a:latin typeface="Times New Roman" panose="02020603050405020304" pitchFamily="18" charset="0"/>
              <a:cs typeface="Times New Roman" panose="02020603050405020304" pitchFamily="18" charset="0"/>
            </a:rPr>
            <a:t>Randomized Prompt Template Development </a:t>
          </a:r>
          <a:endParaRPr lang="en-US" dirty="0">
            <a:latin typeface="Times New Roman" panose="02020603050405020304" pitchFamily="18" charset="0"/>
            <a:cs typeface="Times New Roman" panose="02020603050405020304" pitchFamily="18" charset="0"/>
          </a:endParaRPr>
        </a:p>
      </dgm:t>
    </dgm:pt>
    <dgm:pt modelId="{D4FB73B9-3E63-4585-80C1-2157D7027BF9}" type="parTrans" cxnId="{6BCF7E0D-F214-4FE1-9003-24EB20F1D762}">
      <dgm:prSet/>
      <dgm:spPr/>
      <dgm:t>
        <a:bodyPr/>
        <a:lstStyle/>
        <a:p>
          <a:endParaRPr lang="en-US"/>
        </a:p>
      </dgm:t>
    </dgm:pt>
    <dgm:pt modelId="{B5508C4F-D262-4775-8C6E-AEF203E7EFD3}" type="sibTrans" cxnId="{6BCF7E0D-F214-4FE1-9003-24EB20F1D762}">
      <dgm:prSet/>
      <dgm:spPr/>
      <dgm:t>
        <a:bodyPr/>
        <a:lstStyle/>
        <a:p>
          <a:endParaRPr lang="en-US"/>
        </a:p>
      </dgm:t>
    </dgm:pt>
    <dgm:pt modelId="{E21D5071-F447-4C0B-ABF1-5D8637D7A821}">
      <dgm:prSet/>
      <dgm:spPr/>
      <dgm:t>
        <a:bodyPr/>
        <a:lstStyle/>
        <a:p>
          <a:r>
            <a:rPr lang="en-IN" dirty="0">
              <a:latin typeface="Times New Roman" panose="02020603050405020304" pitchFamily="18" charset="0"/>
              <a:cs typeface="Times New Roman" panose="02020603050405020304" pitchFamily="18" charset="0"/>
            </a:rPr>
            <a:t>Quick</a:t>
          </a:r>
          <a:endParaRPr lang="en-US" dirty="0">
            <a:latin typeface="Times New Roman" panose="02020603050405020304" pitchFamily="18" charset="0"/>
            <a:cs typeface="Times New Roman" panose="02020603050405020304" pitchFamily="18" charset="0"/>
          </a:endParaRPr>
        </a:p>
      </dgm:t>
    </dgm:pt>
    <dgm:pt modelId="{91385413-159E-4D1D-A04A-911DEBD8ECAC}" type="parTrans" cxnId="{90137E09-20E4-4529-857A-7E34CA9EF1DE}">
      <dgm:prSet/>
      <dgm:spPr/>
      <dgm:t>
        <a:bodyPr/>
        <a:lstStyle/>
        <a:p>
          <a:endParaRPr lang="en-US"/>
        </a:p>
      </dgm:t>
    </dgm:pt>
    <dgm:pt modelId="{47A0832A-2276-4B7A-ABE4-98268056A695}" type="sibTrans" cxnId="{90137E09-20E4-4529-857A-7E34CA9EF1DE}">
      <dgm:prSet/>
      <dgm:spPr/>
      <dgm:t>
        <a:bodyPr/>
        <a:lstStyle/>
        <a:p>
          <a:endParaRPr lang="en-US"/>
        </a:p>
      </dgm:t>
    </dgm:pt>
    <dgm:pt modelId="{E7789FD8-BCFA-4F32-89AE-0F831832A992}">
      <dgm:prSet/>
      <dgm:spPr/>
      <dgm:t>
        <a:bodyPr/>
        <a:lstStyle/>
        <a:p>
          <a:r>
            <a:rPr lang="en-IN" dirty="0">
              <a:latin typeface="Times New Roman" panose="02020603050405020304" pitchFamily="18" charset="0"/>
              <a:cs typeface="Times New Roman" panose="02020603050405020304" pitchFamily="18" charset="0"/>
            </a:rPr>
            <a:t>Blind paraphrasing</a:t>
          </a:r>
          <a:endParaRPr lang="en-US" dirty="0">
            <a:latin typeface="Times New Roman" panose="02020603050405020304" pitchFamily="18" charset="0"/>
            <a:cs typeface="Times New Roman" panose="02020603050405020304" pitchFamily="18" charset="0"/>
          </a:endParaRPr>
        </a:p>
      </dgm:t>
    </dgm:pt>
    <dgm:pt modelId="{F5D75593-D893-4395-B77B-B68BAADF288D}" type="parTrans" cxnId="{98D8D126-B6A8-49FC-991C-E493C039C9BC}">
      <dgm:prSet/>
      <dgm:spPr/>
      <dgm:t>
        <a:bodyPr/>
        <a:lstStyle/>
        <a:p>
          <a:endParaRPr lang="en-US"/>
        </a:p>
      </dgm:t>
    </dgm:pt>
    <dgm:pt modelId="{77DEF95F-BBC6-47E2-8897-D6129B60DBE9}" type="sibTrans" cxnId="{98D8D126-B6A8-49FC-991C-E493C039C9BC}">
      <dgm:prSet/>
      <dgm:spPr/>
      <dgm:t>
        <a:bodyPr/>
        <a:lstStyle/>
        <a:p>
          <a:endParaRPr lang="en-US"/>
        </a:p>
      </dgm:t>
    </dgm:pt>
    <dgm:pt modelId="{4B2E5000-ECBC-4653-81F8-B61D310269B6}">
      <dgm:prSet/>
      <dgm:spPr/>
      <dgm:t>
        <a:bodyPr/>
        <a:lstStyle/>
        <a:p>
          <a:r>
            <a:rPr lang="en-IN" dirty="0">
              <a:latin typeface="Times New Roman" panose="02020603050405020304" pitchFamily="18" charset="0"/>
              <a:cs typeface="Times New Roman" panose="02020603050405020304" pitchFamily="18" charset="0"/>
            </a:rPr>
            <a:t>Less variation thus potentially biased </a:t>
          </a:r>
          <a:endParaRPr lang="en-US" dirty="0">
            <a:latin typeface="Times New Roman" panose="02020603050405020304" pitchFamily="18" charset="0"/>
            <a:cs typeface="Times New Roman" panose="02020603050405020304" pitchFamily="18" charset="0"/>
          </a:endParaRPr>
        </a:p>
      </dgm:t>
    </dgm:pt>
    <dgm:pt modelId="{9EB596DA-653D-44B3-8DA1-8EC650DB87CB}" type="parTrans" cxnId="{D316334A-B5C2-455E-B03A-66AFB3BF8286}">
      <dgm:prSet/>
      <dgm:spPr/>
      <dgm:t>
        <a:bodyPr/>
        <a:lstStyle/>
        <a:p>
          <a:endParaRPr lang="en-US"/>
        </a:p>
      </dgm:t>
    </dgm:pt>
    <dgm:pt modelId="{A76A80B6-B72A-4D76-AB0D-D39B4D89CE54}" type="sibTrans" cxnId="{D316334A-B5C2-455E-B03A-66AFB3BF8286}">
      <dgm:prSet/>
      <dgm:spPr/>
      <dgm:t>
        <a:bodyPr/>
        <a:lstStyle/>
        <a:p>
          <a:endParaRPr lang="en-US"/>
        </a:p>
      </dgm:t>
    </dgm:pt>
    <dgm:pt modelId="{E9C2B8A1-CB16-422F-B698-88AD87F17C9C}">
      <dgm:prSet/>
      <dgm:spPr/>
      <dgm:t>
        <a:bodyPr/>
        <a:lstStyle/>
        <a:p>
          <a:r>
            <a:rPr lang="en-IN" dirty="0">
              <a:latin typeface="Times New Roman" panose="02020603050405020304" pitchFamily="18" charset="0"/>
              <a:cs typeface="Times New Roman" panose="02020603050405020304" pitchFamily="18" charset="0"/>
            </a:rPr>
            <a:t>Loss of </a:t>
          </a:r>
          <a:r>
            <a:rPr lang="en-IN" dirty="0" err="1">
              <a:latin typeface="Times New Roman" panose="02020603050405020304" pitchFamily="18" charset="0"/>
              <a:cs typeface="Times New Roman" panose="02020603050405020304" pitchFamily="18" charset="0"/>
            </a:rPr>
            <a:t>explainability</a:t>
          </a:r>
          <a:r>
            <a:rPr lang="en-IN" dirty="0">
              <a:latin typeface="Times New Roman" panose="02020603050405020304" pitchFamily="18" charset="0"/>
              <a:cs typeface="Times New Roman" panose="02020603050405020304" pitchFamily="18" charset="0"/>
            </a:rPr>
            <a:t> (Anti RAIDs)</a:t>
          </a:r>
          <a:endParaRPr lang="en-US" dirty="0">
            <a:latin typeface="Times New Roman" panose="02020603050405020304" pitchFamily="18" charset="0"/>
            <a:cs typeface="Times New Roman" panose="02020603050405020304" pitchFamily="18" charset="0"/>
          </a:endParaRPr>
        </a:p>
      </dgm:t>
    </dgm:pt>
    <dgm:pt modelId="{837740EF-4436-487C-8982-EF420A4CC0D0}" type="parTrans" cxnId="{FF2A3A6E-2493-4E1F-A719-C84936A8940A}">
      <dgm:prSet/>
      <dgm:spPr/>
      <dgm:t>
        <a:bodyPr/>
        <a:lstStyle/>
        <a:p>
          <a:endParaRPr lang="en-US"/>
        </a:p>
      </dgm:t>
    </dgm:pt>
    <dgm:pt modelId="{E5E4D730-AB83-4F5C-B689-2BB38623D73B}" type="sibTrans" cxnId="{FF2A3A6E-2493-4E1F-A719-C84936A8940A}">
      <dgm:prSet/>
      <dgm:spPr/>
      <dgm:t>
        <a:bodyPr/>
        <a:lstStyle/>
        <a:p>
          <a:endParaRPr lang="en-US"/>
        </a:p>
      </dgm:t>
    </dgm:pt>
    <dgm:pt modelId="{4678F867-9A45-43A9-B7DD-CE27B23814CA}">
      <dgm:prSet/>
      <dgm:spPr/>
      <dgm:t>
        <a:bodyPr/>
        <a:lstStyle/>
        <a:p>
          <a:r>
            <a:rPr lang="en-IN" b="1" u="sng" dirty="0">
              <a:latin typeface="Times New Roman" panose="02020603050405020304" pitchFamily="18" charset="0"/>
              <a:cs typeface="Times New Roman" panose="02020603050405020304" pitchFamily="18" charset="0"/>
            </a:rPr>
            <a:t>Organized Prompt Template Development </a:t>
          </a:r>
          <a:endParaRPr lang="en-US" dirty="0">
            <a:latin typeface="Times New Roman" panose="02020603050405020304" pitchFamily="18" charset="0"/>
            <a:cs typeface="Times New Roman" panose="02020603050405020304" pitchFamily="18" charset="0"/>
          </a:endParaRPr>
        </a:p>
      </dgm:t>
    </dgm:pt>
    <dgm:pt modelId="{BD52B2BD-1370-4CD6-B371-E267B7726E41}" type="parTrans" cxnId="{5A1E6FD3-CC92-48C8-A2AF-0FADC1B5D18F}">
      <dgm:prSet/>
      <dgm:spPr/>
      <dgm:t>
        <a:bodyPr/>
        <a:lstStyle/>
        <a:p>
          <a:endParaRPr lang="en-US"/>
        </a:p>
      </dgm:t>
    </dgm:pt>
    <dgm:pt modelId="{F30A0240-59E1-4BF9-B97B-4E4848EF45BC}" type="sibTrans" cxnId="{5A1E6FD3-CC92-48C8-A2AF-0FADC1B5D18F}">
      <dgm:prSet/>
      <dgm:spPr/>
      <dgm:t>
        <a:bodyPr/>
        <a:lstStyle/>
        <a:p>
          <a:endParaRPr lang="en-US"/>
        </a:p>
      </dgm:t>
    </dgm:pt>
    <dgm:pt modelId="{B455B7BF-C030-4394-B7F8-793C781EE51B}">
      <dgm:prSet/>
      <dgm:spPr/>
      <dgm:t>
        <a:bodyPr/>
        <a:lstStyle/>
        <a:p>
          <a:r>
            <a:rPr lang="en-IN" dirty="0">
              <a:latin typeface="Times New Roman" panose="02020603050405020304" pitchFamily="18" charset="0"/>
              <a:cs typeface="Times New Roman" panose="02020603050405020304" pitchFamily="18" charset="0"/>
            </a:rPr>
            <a:t>Categories of prompting styles</a:t>
          </a:r>
          <a:endParaRPr lang="en-US" dirty="0">
            <a:latin typeface="Times New Roman" panose="02020603050405020304" pitchFamily="18" charset="0"/>
            <a:cs typeface="Times New Roman" panose="02020603050405020304" pitchFamily="18" charset="0"/>
          </a:endParaRPr>
        </a:p>
      </dgm:t>
    </dgm:pt>
    <dgm:pt modelId="{A7403F5E-8A2F-4080-A8B9-C3FFD13A8555}" type="parTrans" cxnId="{69123C4C-352A-4E20-8A8F-7A6E0B5FC282}">
      <dgm:prSet/>
      <dgm:spPr/>
      <dgm:t>
        <a:bodyPr/>
        <a:lstStyle/>
        <a:p>
          <a:endParaRPr lang="en-US"/>
        </a:p>
      </dgm:t>
    </dgm:pt>
    <dgm:pt modelId="{25EA4CDF-5EE2-4054-BEE5-956BC9099EF2}" type="sibTrans" cxnId="{69123C4C-352A-4E20-8A8F-7A6E0B5FC282}">
      <dgm:prSet/>
      <dgm:spPr/>
      <dgm:t>
        <a:bodyPr/>
        <a:lstStyle/>
        <a:p>
          <a:endParaRPr lang="en-US"/>
        </a:p>
      </dgm:t>
    </dgm:pt>
    <dgm:pt modelId="{39AC0132-05D5-4A22-A208-75EB0D8A414B}">
      <dgm:prSet/>
      <dgm:spPr/>
      <dgm:t>
        <a:bodyPr/>
        <a:lstStyle/>
        <a:p>
          <a:r>
            <a:rPr lang="en-IN" dirty="0">
              <a:latin typeface="Times New Roman" panose="02020603050405020304" pitchFamily="18" charset="0"/>
              <a:cs typeface="Times New Roman" panose="02020603050405020304" pitchFamily="18" charset="0"/>
            </a:rPr>
            <a:t>Time consuming </a:t>
          </a:r>
          <a:endParaRPr lang="en-US" dirty="0">
            <a:latin typeface="Times New Roman" panose="02020603050405020304" pitchFamily="18" charset="0"/>
            <a:cs typeface="Times New Roman" panose="02020603050405020304" pitchFamily="18" charset="0"/>
          </a:endParaRPr>
        </a:p>
      </dgm:t>
    </dgm:pt>
    <dgm:pt modelId="{414D9B48-77DE-4F44-937C-7CBB1794A22D}" type="parTrans" cxnId="{4EED3F2A-BE68-4A47-826F-4AA78F5549CE}">
      <dgm:prSet/>
      <dgm:spPr/>
      <dgm:t>
        <a:bodyPr/>
        <a:lstStyle/>
        <a:p>
          <a:endParaRPr lang="en-US"/>
        </a:p>
      </dgm:t>
    </dgm:pt>
    <dgm:pt modelId="{4078329C-9A1F-4FC4-9C2E-A3F57FB4CB33}" type="sibTrans" cxnId="{4EED3F2A-BE68-4A47-826F-4AA78F5549CE}">
      <dgm:prSet/>
      <dgm:spPr/>
      <dgm:t>
        <a:bodyPr/>
        <a:lstStyle/>
        <a:p>
          <a:endParaRPr lang="en-US"/>
        </a:p>
      </dgm:t>
    </dgm:pt>
    <dgm:pt modelId="{A5210F8E-F878-490E-942A-089B3DA21DF3}">
      <dgm:prSet/>
      <dgm:spPr/>
      <dgm:t>
        <a:bodyPr/>
        <a:lstStyle/>
        <a:p>
          <a:r>
            <a:rPr lang="en-IN" dirty="0">
              <a:latin typeface="Times New Roman" panose="02020603050405020304" pitchFamily="18" charset="0"/>
              <a:cs typeface="Times New Roman" panose="02020603050405020304" pitchFamily="18" charset="0"/>
            </a:rPr>
            <a:t>Covers more variation</a:t>
          </a:r>
          <a:endParaRPr lang="en-US" dirty="0">
            <a:latin typeface="Times New Roman" panose="02020603050405020304" pitchFamily="18" charset="0"/>
            <a:cs typeface="Times New Roman" panose="02020603050405020304" pitchFamily="18" charset="0"/>
          </a:endParaRPr>
        </a:p>
      </dgm:t>
    </dgm:pt>
    <dgm:pt modelId="{C7BF252E-5626-426A-9B9F-A30B1A642AB7}" type="parTrans" cxnId="{8D28252F-1D46-419F-96CB-8E16D3E6FBB1}">
      <dgm:prSet/>
      <dgm:spPr/>
      <dgm:t>
        <a:bodyPr/>
        <a:lstStyle/>
        <a:p>
          <a:endParaRPr lang="en-US"/>
        </a:p>
      </dgm:t>
    </dgm:pt>
    <dgm:pt modelId="{2D7CED4F-CE05-44F9-8C88-7B811BCEADA5}" type="sibTrans" cxnId="{8D28252F-1D46-419F-96CB-8E16D3E6FBB1}">
      <dgm:prSet/>
      <dgm:spPr/>
      <dgm:t>
        <a:bodyPr/>
        <a:lstStyle/>
        <a:p>
          <a:endParaRPr lang="en-US"/>
        </a:p>
      </dgm:t>
    </dgm:pt>
    <dgm:pt modelId="{2F8D010D-C5DD-4974-A273-B91FCDDCB5C6}">
      <dgm:prSet/>
      <dgm:spPr/>
      <dgm:t>
        <a:bodyPr/>
        <a:lstStyle/>
        <a:p>
          <a:r>
            <a:rPr lang="en-IN" dirty="0">
              <a:latin typeface="Times New Roman" panose="02020603050405020304" pitchFamily="18" charset="0"/>
              <a:cs typeface="Times New Roman" panose="02020603050405020304" pitchFamily="18" charset="0"/>
            </a:rPr>
            <a:t>Enhanced </a:t>
          </a:r>
          <a:r>
            <a:rPr lang="en-IN" dirty="0" err="1">
              <a:latin typeface="Times New Roman" panose="02020603050405020304" pitchFamily="18" charset="0"/>
              <a:cs typeface="Times New Roman" panose="02020603050405020304" pitchFamily="18" charset="0"/>
            </a:rPr>
            <a:t>explainability</a:t>
          </a:r>
          <a:r>
            <a:rPr lang="en-IN" dirty="0">
              <a:latin typeface="Times New Roman" panose="02020603050405020304" pitchFamily="18" charset="0"/>
              <a:cs typeface="Times New Roman" panose="02020603050405020304" pitchFamily="18" charset="0"/>
            </a:rPr>
            <a:t> (Pro RAIDs) </a:t>
          </a:r>
          <a:endParaRPr lang="en-US" dirty="0">
            <a:latin typeface="Times New Roman" panose="02020603050405020304" pitchFamily="18" charset="0"/>
            <a:cs typeface="Times New Roman" panose="02020603050405020304" pitchFamily="18" charset="0"/>
          </a:endParaRPr>
        </a:p>
      </dgm:t>
    </dgm:pt>
    <dgm:pt modelId="{F6867EC5-81F7-481F-BCDB-11EB1CC13480}" type="parTrans" cxnId="{4B94FF95-AFF9-4A63-AB92-92EB3DB998DB}">
      <dgm:prSet/>
      <dgm:spPr/>
      <dgm:t>
        <a:bodyPr/>
        <a:lstStyle/>
        <a:p>
          <a:endParaRPr lang="en-US"/>
        </a:p>
      </dgm:t>
    </dgm:pt>
    <dgm:pt modelId="{28013FE5-10DC-4207-B1E2-0EEF1D63CAC2}" type="sibTrans" cxnId="{4B94FF95-AFF9-4A63-AB92-92EB3DB998DB}">
      <dgm:prSet/>
      <dgm:spPr/>
      <dgm:t>
        <a:bodyPr/>
        <a:lstStyle/>
        <a:p>
          <a:endParaRPr lang="en-US"/>
        </a:p>
      </dgm:t>
    </dgm:pt>
    <dgm:pt modelId="{6C3E3EB4-51AD-F64F-8009-0976E5EDE732}" type="pres">
      <dgm:prSet presAssocID="{E34D3A40-090D-4227-A16B-56A1CC474697}" presName="linear" presStyleCnt="0">
        <dgm:presLayoutVars>
          <dgm:dir/>
          <dgm:animLvl val="lvl"/>
          <dgm:resizeHandles val="exact"/>
        </dgm:presLayoutVars>
      </dgm:prSet>
      <dgm:spPr/>
    </dgm:pt>
    <dgm:pt modelId="{B966F8E6-AB87-0F42-A8B9-BABB965D907F}" type="pres">
      <dgm:prSet presAssocID="{40CE6FAF-FAAA-4F5E-9115-8A39B78779FF}" presName="parentLin" presStyleCnt="0"/>
      <dgm:spPr/>
    </dgm:pt>
    <dgm:pt modelId="{D2D46AF9-A388-4C41-B9B1-5DE004A578E2}" type="pres">
      <dgm:prSet presAssocID="{40CE6FAF-FAAA-4F5E-9115-8A39B78779FF}" presName="parentLeftMargin" presStyleLbl="node1" presStyleIdx="0" presStyleCnt="2"/>
      <dgm:spPr/>
    </dgm:pt>
    <dgm:pt modelId="{13B1E299-1D66-1B42-825B-31C6E7EA01FC}" type="pres">
      <dgm:prSet presAssocID="{40CE6FAF-FAAA-4F5E-9115-8A39B78779FF}" presName="parentText" presStyleLbl="node1" presStyleIdx="0" presStyleCnt="2" custScaleX="90858" custScaleY="68680">
        <dgm:presLayoutVars>
          <dgm:chMax val="0"/>
          <dgm:bulletEnabled val="1"/>
        </dgm:presLayoutVars>
      </dgm:prSet>
      <dgm:spPr/>
    </dgm:pt>
    <dgm:pt modelId="{9001C16E-2427-0343-9644-0116DBE3F3E4}" type="pres">
      <dgm:prSet presAssocID="{40CE6FAF-FAAA-4F5E-9115-8A39B78779FF}" presName="negativeSpace" presStyleCnt="0"/>
      <dgm:spPr/>
    </dgm:pt>
    <dgm:pt modelId="{BA49EC6F-A664-9742-A1F0-854582D3103A}" type="pres">
      <dgm:prSet presAssocID="{40CE6FAF-FAAA-4F5E-9115-8A39B78779FF}" presName="childText" presStyleLbl="conFgAcc1" presStyleIdx="0" presStyleCnt="2">
        <dgm:presLayoutVars>
          <dgm:bulletEnabled val="1"/>
        </dgm:presLayoutVars>
      </dgm:prSet>
      <dgm:spPr/>
    </dgm:pt>
    <dgm:pt modelId="{5E47D349-0FDB-2946-9E29-52486D559FB6}" type="pres">
      <dgm:prSet presAssocID="{B5508C4F-D262-4775-8C6E-AEF203E7EFD3}" presName="spaceBetweenRectangles" presStyleCnt="0"/>
      <dgm:spPr/>
    </dgm:pt>
    <dgm:pt modelId="{672651A4-B799-674D-A9B8-CC0816966F27}" type="pres">
      <dgm:prSet presAssocID="{4678F867-9A45-43A9-B7DD-CE27B23814CA}" presName="parentLin" presStyleCnt="0"/>
      <dgm:spPr/>
    </dgm:pt>
    <dgm:pt modelId="{B18B1B24-2E35-A443-BD1F-8F23A027A92E}" type="pres">
      <dgm:prSet presAssocID="{4678F867-9A45-43A9-B7DD-CE27B23814CA}" presName="parentLeftMargin" presStyleLbl="node1" presStyleIdx="0" presStyleCnt="2"/>
      <dgm:spPr/>
    </dgm:pt>
    <dgm:pt modelId="{C31C4FE9-FB23-2049-A164-4935B1E94792}" type="pres">
      <dgm:prSet presAssocID="{4678F867-9A45-43A9-B7DD-CE27B23814CA}" presName="parentText" presStyleLbl="node1" presStyleIdx="1" presStyleCnt="2" custScaleX="90709" custScaleY="55823">
        <dgm:presLayoutVars>
          <dgm:chMax val="0"/>
          <dgm:bulletEnabled val="1"/>
        </dgm:presLayoutVars>
      </dgm:prSet>
      <dgm:spPr/>
    </dgm:pt>
    <dgm:pt modelId="{D9609AF7-0515-C542-B60D-BB32B9F9EA78}" type="pres">
      <dgm:prSet presAssocID="{4678F867-9A45-43A9-B7DD-CE27B23814CA}" presName="negativeSpace" presStyleCnt="0"/>
      <dgm:spPr/>
    </dgm:pt>
    <dgm:pt modelId="{C06E8144-8A99-6045-B1A1-55ECDB6D2193}" type="pres">
      <dgm:prSet presAssocID="{4678F867-9A45-43A9-B7DD-CE27B23814CA}" presName="childText" presStyleLbl="conFgAcc1" presStyleIdx="1" presStyleCnt="2">
        <dgm:presLayoutVars>
          <dgm:bulletEnabled val="1"/>
        </dgm:presLayoutVars>
      </dgm:prSet>
      <dgm:spPr/>
    </dgm:pt>
  </dgm:ptLst>
  <dgm:cxnLst>
    <dgm:cxn modelId="{90137E09-20E4-4529-857A-7E34CA9EF1DE}" srcId="{40CE6FAF-FAAA-4F5E-9115-8A39B78779FF}" destId="{E21D5071-F447-4C0B-ABF1-5D8637D7A821}" srcOrd="0" destOrd="0" parTransId="{91385413-159E-4D1D-A04A-911DEBD8ECAC}" sibTransId="{47A0832A-2276-4B7A-ABE4-98268056A695}"/>
    <dgm:cxn modelId="{42419009-AF6A-0B47-BA2B-3D21E44F595E}" type="presOf" srcId="{4B2E5000-ECBC-4653-81F8-B61D310269B6}" destId="{BA49EC6F-A664-9742-A1F0-854582D3103A}" srcOrd="0" destOrd="2" presId="urn:microsoft.com/office/officeart/2005/8/layout/list1"/>
    <dgm:cxn modelId="{6BCF7E0D-F214-4FE1-9003-24EB20F1D762}" srcId="{E34D3A40-090D-4227-A16B-56A1CC474697}" destId="{40CE6FAF-FAAA-4F5E-9115-8A39B78779FF}" srcOrd="0" destOrd="0" parTransId="{D4FB73B9-3E63-4585-80C1-2157D7027BF9}" sibTransId="{B5508C4F-D262-4775-8C6E-AEF203E7EFD3}"/>
    <dgm:cxn modelId="{52C9CB1E-7A1A-1748-A2D3-1CF4DD985FD6}" type="presOf" srcId="{E34D3A40-090D-4227-A16B-56A1CC474697}" destId="{6C3E3EB4-51AD-F64F-8009-0976E5EDE732}" srcOrd="0" destOrd="0" presId="urn:microsoft.com/office/officeart/2005/8/layout/list1"/>
    <dgm:cxn modelId="{493ABC21-3486-5945-BF82-C26BD6FF709D}" type="presOf" srcId="{E7789FD8-BCFA-4F32-89AE-0F831832A992}" destId="{BA49EC6F-A664-9742-A1F0-854582D3103A}" srcOrd="0" destOrd="1" presId="urn:microsoft.com/office/officeart/2005/8/layout/list1"/>
    <dgm:cxn modelId="{98D8D126-B6A8-49FC-991C-E493C039C9BC}" srcId="{40CE6FAF-FAAA-4F5E-9115-8A39B78779FF}" destId="{E7789FD8-BCFA-4F32-89AE-0F831832A992}" srcOrd="1" destOrd="0" parTransId="{F5D75593-D893-4395-B77B-B68BAADF288D}" sibTransId="{77DEF95F-BBC6-47E2-8897-D6129B60DBE9}"/>
    <dgm:cxn modelId="{4EED3F2A-BE68-4A47-826F-4AA78F5549CE}" srcId="{4678F867-9A45-43A9-B7DD-CE27B23814CA}" destId="{39AC0132-05D5-4A22-A208-75EB0D8A414B}" srcOrd="1" destOrd="0" parTransId="{414D9B48-77DE-4F44-937C-7CBB1794A22D}" sibTransId="{4078329C-9A1F-4FC4-9C2E-A3F57FB4CB33}"/>
    <dgm:cxn modelId="{8D28252F-1D46-419F-96CB-8E16D3E6FBB1}" srcId="{4678F867-9A45-43A9-B7DD-CE27B23814CA}" destId="{A5210F8E-F878-490E-942A-089B3DA21DF3}" srcOrd="2" destOrd="0" parTransId="{C7BF252E-5626-426A-9B9F-A30B1A642AB7}" sibTransId="{2D7CED4F-CE05-44F9-8C88-7B811BCEADA5}"/>
    <dgm:cxn modelId="{0B9B2B30-7538-9948-82AF-D23264FA4345}" type="presOf" srcId="{A5210F8E-F878-490E-942A-089B3DA21DF3}" destId="{C06E8144-8A99-6045-B1A1-55ECDB6D2193}" srcOrd="0" destOrd="2" presId="urn:microsoft.com/office/officeart/2005/8/layout/list1"/>
    <dgm:cxn modelId="{093D7A34-259D-1D41-8A8F-A3DBCE925F91}" type="presOf" srcId="{4678F867-9A45-43A9-B7DD-CE27B23814CA}" destId="{C31C4FE9-FB23-2049-A164-4935B1E94792}" srcOrd="1" destOrd="0" presId="urn:microsoft.com/office/officeart/2005/8/layout/list1"/>
    <dgm:cxn modelId="{D316334A-B5C2-455E-B03A-66AFB3BF8286}" srcId="{40CE6FAF-FAAA-4F5E-9115-8A39B78779FF}" destId="{4B2E5000-ECBC-4653-81F8-B61D310269B6}" srcOrd="2" destOrd="0" parTransId="{9EB596DA-653D-44B3-8DA1-8EC650DB87CB}" sibTransId="{A76A80B6-B72A-4D76-AB0D-D39B4D89CE54}"/>
    <dgm:cxn modelId="{69123C4C-352A-4E20-8A8F-7A6E0B5FC282}" srcId="{4678F867-9A45-43A9-B7DD-CE27B23814CA}" destId="{B455B7BF-C030-4394-B7F8-793C781EE51B}" srcOrd="0" destOrd="0" parTransId="{A7403F5E-8A2F-4080-A8B9-C3FFD13A8555}" sibTransId="{25EA4CDF-5EE2-4054-BEE5-956BC9099EF2}"/>
    <dgm:cxn modelId="{A50D3D58-6183-2D4F-BC9B-EC79D439E100}" type="presOf" srcId="{4678F867-9A45-43A9-B7DD-CE27B23814CA}" destId="{B18B1B24-2E35-A443-BD1F-8F23A027A92E}" srcOrd="0" destOrd="0" presId="urn:microsoft.com/office/officeart/2005/8/layout/list1"/>
    <dgm:cxn modelId="{90C2F15E-C593-E84D-924D-003DF974A743}" type="presOf" srcId="{E9C2B8A1-CB16-422F-B698-88AD87F17C9C}" destId="{BA49EC6F-A664-9742-A1F0-854582D3103A}" srcOrd="0" destOrd="3" presId="urn:microsoft.com/office/officeart/2005/8/layout/list1"/>
    <dgm:cxn modelId="{FF2A3A6E-2493-4E1F-A719-C84936A8940A}" srcId="{40CE6FAF-FAAA-4F5E-9115-8A39B78779FF}" destId="{E9C2B8A1-CB16-422F-B698-88AD87F17C9C}" srcOrd="3" destOrd="0" parTransId="{837740EF-4436-487C-8982-EF420A4CC0D0}" sibTransId="{E5E4D730-AB83-4F5C-B689-2BB38623D73B}"/>
    <dgm:cxn modelId="{4B94FF95-AFF9-4A63-AB92-92EB3DB998DB}" srcId="{4678F867-9A45-43A9-B7DD-CE27B23814CA}" destId="{2F8D010D-C5DD-4974-A273-B91FCDDCB5C6}" srcOrd="3" destOrd="0" parTransId="{F6867EC5-81F7-481F-BCDB-11EB1CC13480}" sibTransId="{28013FE5-10DC-4207-B1E2-0EEF1D63CAC2}"/>
    <dgm:cxn modelId="{05B89A9A-DD78-C646-B017-D91C2DD5B5F7}" type="presOf" srcId="{E21D5071-F447-4C0B-ABF1-5D8637D7A821}" destId="{BA49EC6F-A664-9742-A1F0-854582D3103A}" srcOrd="0" destOrd="0" presId="urn:microsoft.com/office/officeart/2005/8/layout/list1"/>
    <dgm:cxn modelId="{E1D2AE9F-504D-7D4F-A839-E89069A1A5B3}" type="presOf" srcId="{2F8D010D-C5DD-4974-A273-B91FCDDCB5C6}" destId="{C06E8144-8A99-6045-B1A1-55ECDB6D2193}" srcOrd="0" destOrd="3" presId="urn:microsoft.com/office/officeart/2005/8/layout/list1"/>
    <dgm:cxn modelId="{B88EC2B7-6F83-E44C-88E4-FD49044BC52E}" type="presOf" srcId="{39AC0132-05D5-4A22-A208-75EB0D8A414B}" destId="{C06E8144-8A99-6045-B1A1-55ECDB6D2193}" srcOrd="0" destOrd="1" presId="urn:microsoft.com/office/officeart/2005/8/layout/list1"/>
    <dgm:cxn modelId="{F1636DBB-C472-C640-8A3C-DC321A005425}" type="presOf" srcId="{40CE6FAF-FAAA-4F5E-9115-8A39B78779FF}" destId="{13B1E299-1D66-1B42-825B-31C6E7EA01FC}" srcOrd="1" destOrd="0" presId="urn:microsoft.com/office/officeart/2005/8/layout/list1"/>
    <dgm:cxn modelId="{FD632AC7-9842-B644-AAD0-DC68431D48E6}" type="presOf" srcId="{40CE6FAF-FAAA-4F5E-9115-8A39B78779FF}" destId="{D2D46AF9-A388-4C41-B9B1-5DE004A578E2}" srcOrd="0" destOrd="0" presId="urn:microsoft.com/office/officeart/2005/8/layout/list1"/>
    <dgm:cxn modelId="{5A1E6FD3-CC92-48C8-A2AF-0FADC1B5D18F}" srcId="{E34D3A40-090D-4227-A16B-56A1CC474697}" destId="{4678F867-9A45-43A9-B7DD-CE27B23814CA}" srcOrd="1" destOrd="0" parTransId="{BD52B2BD-1370-4CD6-B371-E267B7726E41}" sibTransId="{F30A0240-59E1-4BF9-B97B-4E4848EF45BC}"/>
    <dgm:cxn modelId="{AD651CDF-D2EF-8841-9059-36682135FAFB}" type="presOf" srcId="{B455B7BF-C030-4394-B7F8-793C781EE51B}" destId="{C06E8144-8A99-6045-B1A1-55ECDB6D2193}" srcOrd="0" destOrd="0" presId="urn:microsoft.com/office/officeart/2005/8/layout/list1"/>
    <dgm:cxn modelId="{1D661670-CC68-6C46-97D6-58561B50F08A}" type="presParOf" srcId="{6C3E3EB4-51AD-F64F-8009-0976E5EDE732}" destId="{B966F8E6-AB87-0F42-A8B9-BABB965D907F}" srcOrd="0" destOrd="0" presId="urn:microsoft.com/office/officeart/2005/8/layout/list1"/>
    <dgm:cxn modelId="{A4ADD79D-05CE-7A42-8017-55C97DE32083}" type="presParOf" srcId="{B966F8E6-AB87-0F42-A8B9-BABB965D907F}" destId="{D2D46AF9-A388-4C41-B9B1-5DE004A578E2}" srcOrd="0" destOrd="0" presId="urn:microsoft.com/office/officeart/2005/8/layout/list1"/>
    <dgm:cxn modelId="{DA07A282-2DDE-9E40-9BCB-C7AA547E0081}" type="presParOf" srcId="{B966F8E6-AB87-0F42-A8B9-BABB965D907F}" destId="{13B1E299-1D66-1B42-825B-31C6E7EA01FC}" srcOrd="1" destOrd="0" presId="urn:microsoft.com/office/officeart/2005/8/layout/list1"/>
    <dgm:cxn modelId="{BE2760E3-85F4-7343-BA6E-2F4F98277B10}" type="presParOf" srcId="{6C3E3EB4-51AD-F64F-8009-0976E5EDE732}" destId="{9001C16E-2427-0343-9644-0116DBE3F3E4}" srcOrd="1" destOrd="0" presId="urn:microsoft.com/office/officeart/2005/8/layout/list1"/>
    <dgm:cxn modelId="{AFF53E69-7CA0-924E-8C67-0FB7AE8C1974}" type="presParOf" srcId="{6C3E3EB4-51AD-F64F-8009-0976E5EDE732}" destId="{BA49EC6F-A664-9742-A1F0-854582D3103A}" srcOrd="2" destOrd="0" presId="urn:microsoft.com/office/officeart/2005/8/layout/list1"/>
    <dgm:cxn modelId="{D2AE10BA-AA39-6F45-831A-077C9364B466}" type="presParOf" srcId="{6C3E3EB4-51AD-F64F-8009-0976E5EDE732}" destId="{5E47D349-0FDB-2946-9E29-52486D559FB6}" srcOrd="3" destOrd="0" presId="urn:microsoft.com/office/officeart/2005/8/layout/list1"/>
    <dgm:cxn modelId="{7992542E-0724-F341-8114-57F6A70BF315}" type="presParOf" srcId="{6C3E3EB4-51AD-F64F-8009-0976E5EDE732}" destId="{672651A4-B799-674D-A9B8-CC0816966F27}" srcOrd="4" destOrd="0" presId="urn:microsoft.com/office/officeart/2005/8/layout/list1"/>
    <dgm:cxn modelId="{E6500602-95C8-E14C-9449-D55D2BF17234}" type="presParOf" srcId="{672651A4-B799-674D-A9B8-CC0816966F27}" destId="{B18B1B24-2E35-A443-BD1F-8F23A027A92E}" srcOrd="0" destOrd="0" presId="urn:microsoft.com/office/officeart/2005/8/layout/list1"/>
    <dgm:cxn modelId="{6A44E6A3-1DB5-7B43-9E9A-6EDC455F9581}" type="presParOf" srcId="{672651A4-B799-674D-A9B8-CC0816966F27}" destId="{C31C4FE9-FB23-2049-A164-4935B1E94792}" srcOrd="1" destOrd="0" presId="urn:microsoft.com/office/officeart/2005/8/layout/list1"/>
    <dgm:cxn modelId="{8F8E5082-0DCC-D64B-86F0-190197922A07}" type="presParOf" srcId="{6C3E3EB4-51AD-F64F-8009-0976E5EDE732}" destId="{D9609AF7-0515-C542-B60D-BB32B9F9EA78}" srcOrd="5" destOrd="0" presId="urn:microsoft.com/office/officeart/2005/8/layout/list1"/>
    <dgm:cxn modelId="{892C43DB-4670-FC46-A70F-6F9FAD1C7881}" type="presParOf" srcId="{6C3E3EB4-51AD-F64F-8009-0976E5EDE732}" destId="{C06E8144-8A99-6045-B1A1-55ECDB6D2193}"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144F0C-D494-4D79-9345-E3228292831D}"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950C2972-5DE0-4FB4-AE70-FDA8E9A4C34B}">
      <dgm:prSet custT="1"/>
      <dgm:spPr/>
      <dgm:t>
        <a:bodyPr/>
        <a:lstStyle/>
        <a:p>
          <a:r>
            <a:rPr lang="en-US" sz="1800" dirty="0">
              <a:latin typeface="Times New Roman" panose="02020603050405020304" pitchFamily="18" charset="0"/>
              <a:cs typeface="Times New Roman" panose="02020603050405020304" pitchFamily="18" charset="0"/>
            </a:rPr>
            <a:t>0 shot (no example), 1 shot (1 example), 2 shot (2 examples)</a:t>
          </a:r>
        </a:p>
      </dgm:t>
    </dgm:pt>
    <dgm:pt modelId="{E6664AD5-3E2D-4810-B57A-D5C33A9C0B81}" type="parTrans" cxnId="{00BAB724-8C6A-4EBB-8372-117B8E36C038}">
      <dgm:prSet/>
      <dgm:spPr/>
      <dgm:t>
        <a:bodyPr/>
        <a:lstStyle/>
        <a:p>
          <a:endParaRPr lang="en-US"/>
        </a:p>
      </dgm:t>
    </dgm:pt>
    <dgm:pt modelId="{5F590E71-4193-4EF0-A54C-1B12B0E8AA07}" type="sibTrans" cxnId="{00BAB724-8C6A-4EBB-8372-117B8E36C038}">
      <dgm:prSet/>
      <dgm:spPr/>
      <dgm:t>
        <a:bodyPr/>
        <a:lstStyle/>
        <a:p>
          <a:endParaRPr lang="en-US"/>
        </a:p>
      </dgm:t>
    </dgm:pt>
    <dgm:pt modelId="{6B6D688D-B9F8-4287-8944-A7B268F1A73A}">
      <dgm:prSet custT="1"/>
      <dgm:spPr/>
      <dgm:t>
        <a:bodyPr/>
        <a:lstStyle/>
        <a:p>
          <a:r>
            <a:rPr lang="en-US" sz="1800" dirty="0">
              <a:latin typeface="Times New Roman" panose="02020603050405020304" pitchFamily="18" charset="0"/>
              <a:cs typeface="Times New Roman" panose="02020603050405020304" pitchFamily="18" charset="0"/>
            </a:rPr>
            <a:t>Chain of thought </a:t>
          </a:r>
        </a:p>
      </dgm:t>
    </dgm:pt>
    <dgm:pt modelId="{EFC51C0B-2C2F-46AB-8860-F494D7E8CEDE}" type="parTrans" cxnId="{1BE113D9-728A-4346-A74D-4630FE77604A}">
      <dgm:prSet/>
      <dgm:spPr/>
      <dgm:t>
        <a:bodyPr/>
        <a:lstStyle/>
        <a:p>
          <a:endParaRPr lang="en-US"/>
        </a:p>
      </dgm:t>
    </dgm:pt>
    <dgm:pt modelId="{711B19D7-8D20-4A13-AF94-14D446B2BD7D}" type="sibTrans" cxnId="{1BE113D9-728A-4346-A74D-4630FE77604A}">
      <dgm:prSet/>
      <dgm:spPr/>
      <dgm:t>
        <a:bodyPr/>
        <a:lstStyle/>
        <a:p>
          <a:endParaRPr lang="en-US"/>
        </a:p>
      </dgm:t>
    </dgm:pt>
    <dgm:pt modelId="{1D463A6E-624D-45E2-B062-F2089874631D}">
      <dgm:prSet custT="1"/>
      <dgm:spPr/>
      <dgm:t>
        <a:bodyPr/>
        <a:lstStyle/>
        <a:p>
          <a:r>
            <a:rPr lang="en-US" sz="1800" dirty="0">
              <a:latin typeface="Times New Roman" panose="02020603050405020304" pitchFamily="18" charset="0"/>
              <a:cs typeface="Times New Roman" panose="02020603050405020304" pitchFamily="18" charset="0"/>
            </a:rPr>
            <a:t>With instruction/without instruction </a:t>
          </a:r>
        </a:p>
      </dgm:t>
    </dgm:pt>
    <dgm:pt modelId="{94E034AF-FA4E-4308-ABA1-C799DC8A57ED}" type="parTrans" cxnId="{9097D0A7-3CC6-4DA7-8E40-6E8844C5788F}">
      <dgm:prSet/>
      <dgm:spPr/>
      <dgm:t>
        <a:bodyPr/>
        <a:lstStyle/>
        <a:p>
          <a:endParaRPr lang="en-US"/>
        </a:p>
      </dgm:t>
    </dgm:pt>
    <dgm:pt modelId="{4DA1C4C6-9A85-47C0-8E92-BD0AB33B7EB9}" type="sibTrans" cxnId="{9097D0A7-3CC6-4DA7-8E40-6E8844C5788F}">
      <dgm:prSet/>
      <dgm:spPr/>
      <dgm:t>
        <a:bodyPr/>
        <a:lstStyle/>
        <a:p>
          <a:endParaRPr lang="en-US"/>
        </a:p>
      </dgm:t>
    </dgm:pt>
    <dgm:pt modelId="{5AB26706-23AA-4E8C-BA54-08619359004D}" type="pres">
      <dgm:prSet presAssocID="{C8144F0C-D494-4D79-9345-E3228292831D}" presName="root" presStyleCnt="0">
        <dgm:presLayoutVars>
          <dgm:dir/>
          <dgm:resizeHandles val="exact"/>
        </dgm:presLayoutVars>
      </dgm:prSet>
      <dgm:spPr/>
    </dgm:pt>
    <dgm:pt modelId="{0CE81CDA-F47B-47D3-A3BA-BAC56423A6C2}" type="pres">
      <dgm:prSet presAssocID="{950C2972-5DE0-4FB4-AE70-FDA8E9A4C34B}" presName="compNode" presStyleCnt="0"/>
      <dgm:spPr/>
    </dgm:pt>
    <dgm:pt modelId="{A3B71EBE-9B13-4B3E-A9C0-95B139A98C08}" type="pres">
      <dgm:prSet presAssocID="{950C2972-5DE0-4FB4-AE70-FDA8E9A4C34B}" presName="bgRect" presStyleLbl="bgShp" presStyleIdx="0" presStyleCnt="3"/>
      <dgm:spPr/>
    </dgm:pt>
    <dgm:pt modelId="{12EE51B2-5F6C-4994-86F2-19C98D7A1B97}" type="pres">
      <dgm:prSet presAssocID="{950C2972-5DE0-4FB4-AE70-FDA8E9A4C34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tical disc"/>
        </a:ext>
      </dgm:extLst>
    </dgm:pt>
    <dgm:pt modelId="{0D6227DB-578B-4527-A184-946CB8F6CF0C}" type="pres">
      <dgm:prSet presAssocID="{950C2972-5DE0-4FB4-AE70-FDA8E9A4C34B}" presName="spaceRect" presStyleCnt="0"/>
      <dgm:spPr/>
    </dgm:pt>
    <dgm:pt modelId="{8808164E-4537-471C-903D-B378886148E2}" type="pres">
      <dgm:prSet presAssocID="{950C2972-5DE0-4FB4-AE70-FDA8E9A4C34B}" presName="parTx" presStyleLbl="revTx" presStyleIdx="0" presStyleCnt="3">
        <dgm:presLayoutVars>
          <dgm:chMax val="0"/>
          <dgm:chPref val="0"/>
        </dgm:presLayoutVars>
      </dgm:prSet>
      <dgm:spPr/>
    </dgm:pt>
    <dgm:pt modelId="{4890708E-A9FA-4F20-A8FF-E3EFD14C3073}" type="pres">
      <dgm:prSet presAssocID="{5F590E71-4193-4EF0-A54C-1B12B0E8AA07}" presName="sibTrans" presStyleCnt="0"/>
      <dgm:spPr/>
    </dgm:pt>
    <dgm:pt modelId="{5091290D-20F8-42E5-A0DA-DA220043762A}" type="pres">
      <dgm:prSet presAssocID="{6B6D688D-B9F8-4287-8944-A7B268F1A73A}" presName="compNode" presStyleCnt="0"/>
      <dgm:spPr/>
    </dgm:pt>
    <dgm:pt modelId="{F5F6E5EB-0F9E-4CB7-963E-AE1C43FF0C2E}" type="pres">
      <dgm:prSet presAssocID="{6B6D688D-B9F8-4287-8944-A7B268F1A73A}" presName="bgRect" presStyleLbl="bgShp" presStyleIdx="1" presStyleCnt="3"/>
      <dgm:spPr/>
    </dgm:pt>
    <dgm:pt modelId="{807AE3AE-689B-492E-B822-7085FA0887F7}" type="pres">
      <dgm:prSet presAssocID="{6B6D688D-B9F8-4287-8944-A7B268F1A73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nected"/>
        </a:ext>
      </dgm:extLst>
    </dgm:pt>
    <dgm:pt modelId="{AB073EB8-9460-4FA0-8164-42FFB92DA020}" type="pres">
      <dgm:prSet presAssocID="{6B6D688D-B9F8-4287-8944-A7B268F1A73A}" presName="spaceRect" presStyleCnt="0"/>
      <dgm:spPr/>
    </dgm:pt>
    <dgm:pt modelId="{30A08FB8-BFE4-4BEB-A7F5-34F57D5BDF05}" type="pres">
      <dgm:prSet presAssocID="{6B6D688D-B9F8-4287-8944-A7B268F1A73A}" presName="parTx" presStyleLbl="revTx" presStyleIdx="1" presStyleCnt="3">
        <dgm:presLayoutVars>
          <dgm:chMax val="0"/>
          <dgm:chPref val="0"/>
        </dgm:presLayoutVars>
      </dgm:prSet>
      <dgm:spPr/>
    </dgm:pt>
    <dgm:pt modelId="{D841C6DA-E948-43B3-999F-8DF6784464BB}" type="pres">
      <dgm:prSet presAssocID="{711B19D7-8D20-4A13-AF94-14D446B2BD7D}" presName="sibTrans" presStyleCnt="0"/>
      <dgm:spPr/>
    </dgm:pt>
    <dgm:pt modelId="{27C9C370-2DAE-4B3F-A5D2-BC1709ED2CF2}" type="pres">
      <dgm:prSet presAssocID="{1D463A6E-624D-45E2-B062-F2089874631D}" presName="compNode" presStyleCnt="0"/>
      <dgm:spPr/>
    </dgm:pt>
    <dgm:pt modelId="{A094E016-8756-4700-A581-8612906C4C3A}" type="pres">
      <dgm:prSet presAssocID="{1D463A6E-624D-45E2-B062-F2089874631D}" presName="bgRect" presStyleLbl="bgShp" presStyleIdx="2" presStyleCnt="3"/>
      <dgm:spPr/>
    </dgm:pt>
    <dgm:pt modelId="{34D70346-DA6C-4E5D-A908-80648F24C2E0}" type="pres">
      <dgm:prSet presAssocID="{1D463A6E-624D-45E2-B062-F2089874631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8786FAAC-D429-4A96-91D1-329F082F72FD}" type="pres">
      <dgm:prSet presAssocID="{1D463A6E-624D-45E2-B062-F2089874631D}" presName="spaceRect" presStyleCnt="0"/>
      <dgm:spPr/>
    </dgm:pt>
    <dgm:pt modelId="{010E7AD6-A729-4D2A-9332-42B6601FB2DA}" type="pres">
      <dgm:prSet presAssocID="{1D463A6E-624D-45E2-B062-F2089874631D}" presName="parTx" presStyleLbl="revTx" presStyleIdx="2" presStyleCnt="3">
        <dgm:presLayoutVars>
          <dgm:chMax val="0"/>
          <dgm:chPref val="0"/>
        </dgm:presLayoutVars>
      </dgm:prSet>
      <dgm:spPr/>
    </dgm:pt>
  </dgm:ptLst>
  <dgm:cxnLst>
    <dgm:cxn modelId="{B179D022-F6E1-423F-B48E-472FED49F704}" type="presOf" srcId="{950C2972-5DE0-4FB4-AE70-FDA8E9A4C34B}" destId="{8808164E-4537-471C-903D-B378886148E2}" srcOrd="0" destOrd="0" presId="urn:microsoft.com/office/officeart/2018/2/layout/IconVerticalSolidList"/>
    <dgm:cxn modelId="{00BAB724-8C6A-4EBB-8372-117B8E36C038}" srcId="{C8144F0C-D494-4D79-9345-E3228292831D}" destId="{950C2972-5DE0-4FB4-AE70-FDA8E9A4C34B}" srcOrd="0" destOrd="0" parTransId="{E6664AD5-3E2D-4810-B57A-D5C33A9C0B81}" sibTransId="{5F590E71-4193-4EF0-A54C-1B12B0E8AA07}"/>
    <dgm:cxn modelId="{4A2B1D35-74A7-49B1-B502-D2D093BE4439}" type="presOf" srcId="{6B6D688D-B9F8-4287-8944-A7B268F1A73A}" destId="{30A08FB8-BFE4-4BEB-A7F5-34F57D5BDF05}" srcOrd="0" destOrd="0" presId="urn:microsoft.com/office/officeart/2018/2/layout/IconVerticalSolidList"/>
    <dgm:cxn modelId="{9097D0A7-3CC6-4DA7-8E40-6E8844C5788F}" srcId="{C8144F0C-D494-4D79-9345-E3228292831D}" destId="{1D463A6E-624D-45E2-B062-F2089874631D}" srcOrd="2" destOrd="0" parTransId="{94E034AF-FA4E-4308-ABA1-C799DC8A57ED}" sibTransId="{4DA1C4C6-9A85-47C0-8E92-BD0AB33B7EB9}"/>
    <dgm:cxn modelId="{16B97DB5-1928-4E3A-828A-D6D9AC333F03}" type="presOf" srcId="{C8144F0C-D494-4D79-9345-E3228292831D}" destId="{5AB26706-23AA-4E8C-BA54-08619359004D}" srcOrd="0" destOrd="0" presId="urn:microsoft.com/office/officeart/2018/2/layout/IconVerticalSolidList"/>
    <dgm:cxn modelId="{1BE113D9-728A-4346-A74D-4630FE77604A}" srcId="{C8144F0C-D494-4D79-9345-E3228292831D}" destId="{6B6D688D-B9F8-4287-8944-A7B268F1A73A}" srcOrd="1" destOrd="0" parTransId="{EFC51C0B-2C2F-46AB-8860-F494D7E8CEDE}" sibTransId="{711B19D7-8D20-4A13-AF94-14D446B2BD7D}"/>
    <dgm:cxn modelId="{53E4E8EC-56F0-410E-891D-3904FF6298B7}" type="presOf" srcId="{1D463A6E-624D-45E2-B062-F2089874631D}" destId="{010E7AD6-A729-4D2A-9332-42B6601FB2DA}" srcOrd="0" destOrd="0" presId="urn:microsoft.com/office/officeart/2018/2/layout/IconVerticalSolidList"/>
    <dgm:cxn modelId="{C633BAAD-95EA-418B-B76B-D54035A1B2F8}" type="presParOf" srcId="{5AB26706-23AA-4E8C-BA54-08619359004D}" destId="{0CE81CDA-F47B-47D3-A3BA-BAC56423A6C2}" srcOrd="0" destOrd="0" presId="urn:microsoft.com/office/officeart/2018/2/layout/IconVerticalSolidList"/>
    <dgm:cxn modelId="{61116733-99BA-4BDB-81B2-944B3852042B}" type="presParOf" srcId="{0CE81CDA-F47B-47D3-A3BA-BAC56423A6C2}" destId="{A3B71EBE-9B13-4B3E-A9C0-95B139A98C08}" srcOrd="0" destOrd="0" presId="urn:microsoft.com/office/officeart/2018/2/layout/IconVerticalSolidList"/>
    <dgm:cxn modelId="{D9B6823B-AB09-4389-A74C-BBB948B0FA2E}" type="presParOf" srcId="{0CE81CDA-F47B-47D3-A3BA-BAC56423A6C2}" destId="{12EE51B2-5F6C-4994-86F2-19C98D7A1B97}" srcOrd="1" destOrd="0" presId="urn:microsoft.com/office/officeart/2018/2/layout/IconVerticalSolidList"/>
    <dgm:cxn modelId="{4E0B0B7E-A39C-40EA-B804-BD920470EF9E}" type="presParOf" srcId="{0CE81CDA-F47B-47D3-A3BA-BAC56423A6C2}" destId="{0D6227DB-578B-4527-A184-946CB8F6CF0C}" srcOrd="2" destOrd="0" presId="urn:microsoft.com/office/officeart/2018/2/layout/IconVerticalSolidList"/>
    <dgm:cxn modelId="{852A210D-4175-4EEF-A4D6-DA6109AC623B}" type="presParOf" srcId="{0CE81CDA-F47B-47D3-A3BA-BAC56423A6C2}" destId="{8808164E-4537-471C-903D-B378886148E2}" srcOrd="3" destOrd="0" presId="urn:microsoft.com/office/officeart/2018/2/layout/IconVerticalSolidList"/>
    <dgm:cxn modelId="{11E36A12-8A17-4AD3-89D8-67394CAF1D94}" type="presParOf" srcId="{5AB26706-23AA-4E8C-BA54-08619359004D}" destId="{4890708E-A9FA-4F20-A8FF-E3EFD14C3073}" srcOrd="1" destOrd="0" presId="urn:microsoft.com/office/officeart/2018/2/layout/IconVerticalSolidList"/>
    <dgm:cxn modelId="{CB30B85C-4A5B-4CFA-938D-F14BB181AC60}" type="presParOf" srcId="{5AB26706-23AA-4E8C-BA54-08619359004D}" destId="{5091290D-20F8-42E5-A0DA-DA220043762A}" srcOrd="2" destOrd="0" presId="urn:microsoft.com/office/officeart/2018/2/layout/IconVerticalSolidList"/>
    <dgm:cxn modelId="{72BB26C2-49F2-4B23-904A-3DC56E1AA10C}" type="presParOf" srcId="{5091290D-20F8-42E5-A0DA-DA220043762A}" destId="{F5F6E5EB-0F9E-4CB7-963E-AE1C43FF0C2E}" srcOrd="0" destOrd="0" presId="urn:microsoft.com/office/officeart/2018/2/layout/IconVerticalSolidList"/>
    <dgm:cxn modelId="{F95855FE-A88A-4EAE-BF0D-89A489922866}" type="presParOf" srcId="{5091290D-20F8-42E5-A0DA-DA220043762A}" destId="{807AE3AE-689B-492E-B822-7085FA0887F7}" srcOrd="1" destOrd="0" presId="urn:microsoft.com/office/officeart/2018/2/layout/IconVerticalSolidList"/>
    <dgm:cxn modelId="{1ED5B97D-36A4-45C0-BD34-DD9A1BAC16B4}" type="presParOf" srcId="{5091290D-20F8-42E5-A0DA-DA220043762A}" destId="{AB073EB8-9460-4FA0-8164-42FFB92DA020}" srcOrd="2" destOrd="0" presId="urn:microsoft.com/office/officeart/2018/2/layout/IconVerticalSolidList"/>
    <dgm:cxn modelId="{E3F28A0A-28D7-478B-93FA-5028DED10412}" type="presParOf" srcId="{5091290D-20F8-42E5-A0DA-DA220043762A}" destId="{30A08FB8-BFE4-4BEB-A7F5-34F57D5BDF05}" srcOrd="3" destOrd="0" presId="urn:microsoft.com/office/officeart/2018/2/layout/IconVerticalSolidList"/>
    <dgm:cxn modelId="{006A1477-6C51-43DB-BFBF-73CA244163A8}" type="presParOf" srcId="{5AB26706-23AA-4E8C-BA54-08619359004D}" destId="{D841C6DA-E948-43B3-999F-8DF6784464BB}" srcOrd="3" destOrd="0" presId="urn:microsoft.com/office/officeart/2018/2/layout/IconVerticalSolidList"/>
    <dgm:cxn modelId="{72CB627C-4052-43BC-BA83-EC7FF2177358}" type="presParOf" srcId="{5AB26706-23AA-4E8C-BA54-08619359004D}" destId="{27C9C370-2DAE-4B3F-A5D2-BC1709ED2CF2}" srcOrd="4" destOrd="0" presId="urn:microsoft.com/office/officeart/2018/2/layout/IconVerticalSolidList"/>
    <dgm:cxn modelId="{61AFD92C-6522-410E-9A80-3D5D5E5EFC8C}" type="presParOf" srcId="{27C9C370-2DAE-4B3F-A5D2-BC1709ED2CF2}" destId="{A094E016-8756-4700-A581-8612906C4C3A}" srcOrd="0" destOrd="0" presId="urn:microsoft.com/office/officeart/2018/2/layout/IconVerticalSolidList"/>
    <dgm:cxn modelId="{CE1045D6-D01B-4E5C-AA72-84CC7456DC02}" type="presParOf" srcId="{27C9C370-2DAE-4B3F-A5D2-BC1709ED2CF2}" destId="{34D70346-DA6C-4E5D-A908-80648F24C2E0}" srcOrd="1" destOrd="0" presId="urn:microsoft.com/office/officeart/2018/2/layout/IconVerticalSolidList"/>
    <dgm:cxn modelId="{A517A749-1FDC-4672-B564-4F849F5D35B9}" type="presParOf" srcId="{27C9C370-2DAE-4B3F-A5D2-BC1709ED2CF2}" destId="{8786FAAC-D429-4A96-91D1-329F082F72FD}" srcOrd="2" destOrd="0" presId="urn:microsoft.com/office/officeart/2018/2/layout/IconVerticalSolidList"/>
    <dgm:cxn modelId="{D704B490-4A20-4548-924A-63DA38D03B0E}" type="presParOf" srcId="{27C9C370-2DAE-4B3F-A5D2-BC1709ED2CF2}" destId="{010E7AD6-A729-4D2A-9332-42B6601FB2D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7BD79F-1BCE-45B3-8E20-3E1AD664C4FB}" type="doc">
      <dgm:prSet loTypeId="urn:microsoft.com/office/officeart/2005/8/layout/list1" loCatId="list" qsTypeId="urn:microsoft.com/office/officeart/2005/8/quickstyle/simple5" qsCatId="simple" csTypeId="urn:microsoft.com/office/officeart/2005/8/colors/accent2_2" csCatId="accent2" phldr="1"/>
      <dgm:spPr/>
      <dgm:t>
        <a:bodyPr/>
        <a:lstStyle/>
        <a:p>
          <a:endParaRPr lang="en-US"/>
        </a:p>
      </dgm:t>
    </dgm:pt>
    <dgm:pt modelId="{9BA29DBA-C46A-4144-A68D-37E61F830682}">
      <dgm:prSet custT="1"/>
      <dgm:spPr/>
      <dgm:t>
        <a:bodyPr/>
        <a:lstStyle/>
        <a:p>
          <a:r>
            <a:rPr lang="en-US" sz="1500" b="1">
              <a:latin typeface="Times New Roman" panose="02020603050405020304" pitchFamily="18" charset="0"/>
              <a:cs typeface="Times New Roman" panose="02020603050405020304" pitchFamily="18" charset="0"/>
            </a:rPr>
            <a:t>0 shot </a:t>
          </a:r>
          <a:endParaRPr lang="en-US" sz="1500" dirty="0">
            <a:latin typeface="Times New Roman" panose="02020603050405020304" pitchFamily="18" charset="0"/>
            <a:cs typeface="Times New Roman" panose="02020603050405020304" pitchFamily="18" charset="0"/>
          </a:endParaRPr>
        </a:p>
      </dgm:t>
    </dgm:pt>
    <dgm:pt modelId="{AC477206-0C96-4066-B5F8-4EA8FD3936CD}" type="parTrans" cxnId="{088E0891-0208-449A-A2FD-92FEBF8D7BF7}">
      <dgm:prSet/>
      <dgm:spPr/>
      <dgm:t>
        <a:bodyPr/>
        <a:lstStyle/>
        <a:p>
          <a:endParaRPr lang="en-US"/>
        </a:p>
      </dgm:t>
    </dgm:pt>
    <dgm:pt modelId="{4D5057A4-ACA2-481D-99CD-D1EE6198C9FC}" type="sibTrans" cxnId="{088E0891-0208-449A-A2FD-92FEBF8D7BF7}">
      <dgm:prSet/>
      <dgm:spPr/>
      <dgm:t>
        <a:bodyPr/>
        <a:lstStyle/>
        <a:p>
          <a:endParaRPr lang="en-US"/>
        </a:p>
      </dgm:t>
    </dgm:pt>
    <dgm:pt modelId="{FD3C7088-01DB-4620-BC6F-8817A2F068EB}">
      <dgm:prSet custT="1"/>
      <dgm:spPr/>
      <dgm:t>
        <a:bodyPr/>
        <a:lstStyle/>
        <a:p>
          <a:pPr>
            <a:buFont typeface="Wingdings" pitchFamily="2" charset="2"/>
            <a:buChar char="Ø"/>
          </a:pPr>
          <a:r>
            <a:rPr lang="en-US" sz="1500">
              <a:latin typeface="Times New Roman" panose="02020603050405020304" pitchFamily="18" charset="0"/>
              <a:cs typeface="Times New Roman" panose="02020603050405020304" pitchFamily="18" charset="0"/>
            </a:rPr>
            <a:t>without persona </a:t>
          </a:r>
          <a:endParaRPr lang="en-US" sz="1500" dirty="0">
            <a:latin typeface="Times New Roman" panose="02020603050405020304" pitchFamily="18" charset="0"/>
            <a:cs typeface="Times New Roman" panose="02020603050405020304" pitchFamily="18" charset="0"/>
          </a:endParaRPr>
        </a:p>
      </dgm:t>
    </dgm:pt>
    <dgm:pt modelId="{E4A0C401-2B19-4B19-9391-56EDC67F7662}" type="parTrans" cxnId="{25C629DA-341E-4AF4-90E7-EF62A7E61E2A}">
      <dgm:prSet/>
      <dgm:spPr/>
      <dgm:t>
        <a:bodyPr/>
        <a:lstStyle/>
        <a:p>
          <a:endParaRPr lang="en-US"/>
        </a:p>
      </dgm:t>
    </dgm:pt>
    <dgm:pt modelId="{2F542073-220A-4A0A-B184-B19EDD610A49}" type="sibTrans" cxnId="{25C629DA-341E-4AF4-90E7-EF62A7E61E2A}">
      <dgm:prSet/>
      <dgm:spPr/>
      <dgm:t>
        <a:bodyPr/>
        <a:lstStyle/>
        <a:p>
          <a:endParaRPr lang="en-US"/>
        </a:p>
      </dgm:t>
    </dgm:pt>
    <dgm:pt modelId="{5B5C85D9-9546-434B-A0A4-9DEBAE890585}">
      <dgm:prSet custT="1"/>
      <dgm:spPr/>
      <dgm:t>
        <a:bodyPr/>
        <a:lstStyle/>
        <a:p>
          <a:pPr>
            <a:buFont typeface="Wingdings" pitchFamily="2" charset="2"/>
            <a:buChar char="Ø"/>
          </a:pPr>
          <a:r>
            <a:rPr lang="en-US" sz="1500">
              <a:latin typeface="Times New Roman" panose="02020603050405020304" pitchFamily="18" charset="0"/>
              <a:cs typeface="Times New Roman" panose="02020603050405020304" pitchFamily="18" charset="0"/>
            </a:rPr>
            <a:t>with direct persona </a:t>
          </a:r>
          <a:endParaRPr lang="en-US" sz="1500" dirty="0">
            <a:latin typeface="Times New Roman" panose="02020603050405020304" pitchFamily="18" charset="0"/>
            <a:cs typeface="Times New Roman" panose="02020603050405020304" pitchFamily="18" charset="0"/>
          </a:endParaRPr>
        </a:p>
      </dgm:t>
    </dgm:pt>
    <dgm:pt modelId="{1C2BF96E-20AB-4759-B9BD-1F5E28641493}" type="parTrans" cxnId="{256E1BB6-B916-4F84-AD35-C8D4027A9ED4}">
      <dgm:prSet/>
      <dgm:spPr/>
      <dgm:t>
        <a:bodyPr/>
        <a:lstStyle/>
        <a:p>
          <a:endParaRPr lang="en-US"/>
        </a:p>
      </dgm:t>
    </dgm:pt>
    <dgm:pt modelId="{90D54CE7-19B4-47B1-B2CA-CB6D3000F5E2}" type="sibTrans" cxnId="{256E1BB6-B916-4F84-AD35-C8D4027A9ED4}">
      <dgm:prSet/>
      <dgm:spPr/>
      <dgm:t>
        <a:bodyPr/>
        <a:lstStyle/>
        <a:p>
          <a:endParaRPr lang="en-US"/>
        </a:p>
      </dgm:t>
    </dgm:pt>
    <dgm:pt modelId="{DE2CB59D-F1FA-4894-981E-2B8D2045A805}">
      <dgm:prSet custT="1"/>
      <dgm:spPr/>
      <dgm:t>
        <a:bodyPr/>
        <a:lstStyle/>
        <a:p>
          <a:pPr>
            <a:buFont typeface="Wingdings" pitchFamily="2" charset="2"/>
            <a:buChar char="Ø"/>
          </a:pPr>
          <a:r>
            <a:rPr lang="en-US" sz="1500">
              <a:latin typeface="Times New Roman" panose="02020603050405020304" pitchFamily="18" charset="0"/>
              <a:cs typeface="Times New Roman" panose="02020603050405020304" pitchFamily="18" charset="0"/>
            </a:rPr>
            <a:t>with indirect persona</a:t>
          </a:r>
          <a:endParaRPr lang="en-US" sz="1500" dirty="0">
            <a:latin typeface="Times New Roman" panose="02020603050405020304" pitchFamily="18" charset="0"/>
            <a:cs typeface="Times New Roman" panose="02020603050405020304" pitchFamily="18" charset="0"/>
          </a:endParaRPr>
        </a:p>
      </dgm:t>
    </dgm:pt>
    <dgm:pt modelId="{1710E9A9-B081-4E88-9771-A944788B190F}" type="parTrans" cxnId="{237B4221-ED87-446C-AB6A-CAAAC2DBB14D}">
      <dgm:prSet/>
      <dgm:spPr/>
      <dgm:t>
        <a:bodyPr/>
        <a:lstStyle/>
        <a:p>
          <a:endParaRPr lang="en-US"/>
        </a:p>
      </dgm:t>
    </dgm:pt>
    <dgm:pt modelId="{68A105BC-8321-4F10-8256-13A817D999E6}" type="sibTrans" cxnId="{237B4221-ED87-446C-AB6A-CAAAC2DBB14D}">
      <dgm:prSet/>
      <dgm:spPr/>
      <dgm:t>
        <a:bodyPr/>
        <a:lstStyle/>
        <a:p>
          <a:endParaRPr lang="en-US"/>
        </a:p>
      </dgm:t>
    </dgm:pt>
    <dgm:pt modelId="{3FA74670-F19D-4BE2-BDBC-1FD047D6DDEE}">
      <dgm:prSet custT="1"/>
      <dgm:spPr/>
      <dgm:t>
        <a:bodyPr/>
        <a:lstStyle/>
        <a:p>
          <a:pPr>
            <a:buFont typeface="Wingdings" pitchFamily="2" charset="2"/>
            <a:buChar char="Ø"/>
          </a:pPr>
          <a:r>
            <a:rPr lang="en-US" sz="1500">
              <a:latin typeface="Times New Roman" panose="02020603050405020304" pitchFamily="18" charset="0"/>
              <a:cs typeface="Times New Roman" panose="02020603050405020304" pitchFamily="18" charset="0"/>
            </a:rPr>
            <a:t>with chain of thought </a:t>
          </a:r>
          <a:endParaRPr lang="en-US" sz="1500" dirty="0">
            <a:latin typeface="Times New Roman" panose="02020603050405020304" pitchFamily="18" charset="0"/>
            <a:cs typeface="Times New Roman" panose="02020603050405020304" pitchFamily="18" charset="0"/>
          </a:endParaRPr>
        </a:p>
      </dgm:t>
    </dgm:pt>
    <dgm:pt modelId="{710FA8A3-1E75-4D14-AB23-39AE79E26125}" type="parTrans" cxnId="{74AE1C2F-FFAE-4CCD-9CDE-5341366F1525}">
      <dgm:prSet/>
      <dgm:spPr/>
      <dgm:t>
        <a:bodyPr/>
        <a:lstStyle/>
        <a:p>
          <a:endParaRPr lang="en-US"/>
        </a:p>
      </dgm:t>
    </dgm:pt>
    <dgm:pt modelId="{3665C2D3-FF11-4EAF-8C17-84BA3A28D949}" type="sibTrans" cxnId="{74AE1C2F-FFAE-4CCD-9CDE-5341366F1525}">
      <dgm:prSet/>
      <dgm:spPr/>
      <dgm:t>
        <a:bodyPr/>
        <a:lstStyle/>
        <a:p>
          <a:endParaRPr lang="en-US"/>
        </a:p>
      </dgm:t>
    </dgm:pt>
    <dgm:pt modelId="{9B2E5263-8F52-46E9-A2E4-3004CB8F6085}">
      <dgm:prSet custT="1"/>
      <dgm:spPr/>
      <dgm:t>
        <a:bodyPr/>
        <a:lstStyle/>
        <a:p>
          <a:r>
            <a:rPr lang="en-US" sz="1500" b="1">
              <a:latin typeface="Times New Roman" panose="02020603050405020304" pitchFamily="18" charset="0"/>
              <a:cs typeface="Times New Roman" panose="02020603050405020304" pitchFamily="18" charset="0"/>
            </a:rPr>
            <a:t>1 shot </a:t>
          </a:r>
          <a:endParaRPr lang="en-US" sz="1500" dirty="0">
            <a:latin typeface="Times New Roman" panose="02020603050405020304" pitchFamily="18" charset="0"/>
            <a:cs typeface="Times New Roman" panose="02020603050405020304" pitchFamily="18" charset="0"/>
          </a:endParaRPr>
        </a:p>
      </dgm:t>
    </dgm:pt>
    <dgm:pt modelId="{6ED48E9E-65AA-4384-931D-20B27F47CAC1}" type="parTrans" cxnId="{8F3003FE-AD19-4C06-85B8-0F0C5AC5D180}">
      <dgm:prSet/>
      <dgm:spPr/>
      <dgm:t>
        <a:bodyPr/>
        <a:lstStyle/>
        <a:p>
          <a:endParaRPr lang="en-US"/>
        </a:p>
      </dgm:t>
    </dgm:pt>
    <dgm:pt modelId="{20009D5B-CA00-4E83-A0C7-F55F0A6C84B2}" type="sibTrans" cxnId="{8F3003FE-AD19-4C06-85B8-0F0C5AC5D180}">
      <dgm:prSet/>
      <dgm:spPr/>
      <dgm:t>
        <a:bodyPr/>
        <a:lstStyle/>
        <a:p>
          <a:endParaRPr lang="en-US"/>
        </a:p>
      </dgm:t>
    </dgm:pt>
    <dgm:pt modelId="{C8C249F7-A4BB-4B8E-8330-CEBD81202F3B}">
      <dgm:prSet custT="1"/>
      <dgm:spPr/>
      <dgm:t>
        <a:bodyPr/>
        <a:lstStyle/>
        <a:p>
          <a:pPr>
            <a:buFont typeface="Wingdings" pitchFamily="2" charset="2"/>
            <a:buChar char="Ø"/>
          </a:pPr>
          <a:r>
            <a:rPr lang="en-US" sz="1500">
              <a:latin typeface="Times New Roman" panose="02020603050405020304" pitchFamily="18" charset="0"/>
              <a:cs typeface="Times New Roman" panose="02020603050405020304" pitchFamily="18" charset="0"/>
            </a:rPr>
            <a:t>without persona (w/wo instruction possible) </a:t>
          </a:r>
          <a:endParaRPr lang="en-US" sz="1500" dirty="0">
            <a:latin typeface="Times New Roman" panose="02020603050405020304" pitchFamily="18" charset="0"/>
            <a:cs typeface="Times New Roman" panose="02020603050405020304" pitchFamily="18" charset="0"/>
          </a:endParaRPr>
        </a:p>
      </dgm:t>
    </dgm:pt>
    <dgm:pt modelId="{91DF2683-AF23-4C77-8EFD-C581AFFE1178}" type="parTrans" cxnId="{F5E3A203-E144-452F-B054-31E66974DE44}">
      <dgm:prSet/>
      <dgm:spPr/>
      <dgm:t>
        <a:bodyPr/>
        <a:lstStyle/>
        <a:p>
          <a:endParaRPr lang="en-US"/>
        </a:p>
      </dgm:t>
    </dgm:pt>
    <dgm:pt modelId="{BF78F2D2-8734-469B-98EB-861127F7A7DD}" type="sibTrans" cxnId="{F5E3A203-E144-452F-B054-31E66974DE44}">
      <dgm:prSet/>
      <dgm:spPr/>
      <dgm:t>
        <a:bodyPr/>
        <a:lstStyle/>
        <a:p>
          <a:endParaRPr lang="en-US"/>
        </a:p>
      </dgm:t>
    </dgm:pt>
    <dgm:pt modelId="{57DDC185-1B57-4024-8CDF-EAB8DE34D9EC}">
      <dgm:prSet custT="1"/>
      <dgm:spPr/>
      <dgm:t>
        <a:bodyPr/>
        <a:lstStyle/>
        <a:p>
          <a:pPr>
            <a:buFont typeface="Wingdings" pitchFamily="2" charset="2"/>
            <a:buChar char="Ø"/>
          </a:pPr>
          <a:r>
            <a:rPr lang="en-US" sz="1500" dirty="0">
              <a:latin typeface="Times New Roman" panose="02020603050405020304" pitchFamily="18" charset="0"/>
              <a:cs typeface="Times New Roman" panose="02020603050405020304" pitchFamily="18" charset="0"/>
            </a:rPr>
            <a:t>with direct persona </a:t>
          </a:r>
        </a:p>
      </dgm:t>
    </dgm:pt>
    <dgm:pt modelId="{B0315CAC-188E-45DE-A2A3-A7ABC6BADFBC}" type="parTrans" cxnId="{EACC1484-0C03-42B9-B61C-FF435D99840C}">
      <dgm:prSet/>
      <dgm:spPr/>
      <dgm:t>
        <a:bodyPr/>
        <a:lstStyle/>
        <a:p>
          <a:endParaRPr lang="en-US"/>
        </a:p>
      </dgm:t>
    </dgm:pt>
    <dgm:pt modelId="{55DF27B9-3649-4B95-9C96-50503F235305}" type="sibTrans" cxnId="{EACC1484-0C03-42B9-B61C-FF435D99840C}">
      <dgm:prSet/>
      <dgm:spPr/>
      <dgm:t>
        <a:bodyPr/>
        <a:lstStyle/>
        <a:p>
          <a:endParaRPr lang="en-US"/>
        </a:p>
      </dgm:t>
    </dgm:pt>
    <dgm:pt modelId="{DE8B1065-1842-40F1-AE5A-A9374F1F553A}">
      <dgm:prSet custT="1"/>
      <dgm:spPr/>
      <dgm:t>
        <a:bodyPr/>
        <a:lstStyle/>
        <a:p>
          <a:pPr>
            <a:buFont typeface="Wingdings" pitchFamily="2" charset="2"/>
            <a:buChar char="Ø"/>
          </a:pPr>
          <a:r>
            <a:rPr lang="en-US" sz="1500" dirty="0">
              <a:latin typeface="Times New Roman" panose="02020603050405020304" pitchFamily="18" charset="0"/>
              <a:cs typeface="Times New Roman" panose="02020603050405020304" pitchFamily="18" charset="0"/>
            </a:rPr>
            <a:t>with indirect persona </a:t>
          </a:r>
        </a:p>
      </dgm:t>
    </dgm:pt>
    <dgm:pt modelId="{A0248A26-F9EF-4931-94F3-F72BD7CCC822}" type="parTrans" cxnId="{6683957A-54C3-4C0D-A955-34356BED69AC}">
      <dgm:prSet/>
      <dgm:spPr/>
      <dgm:t>
        <a:bodyPr/>
        <a:lstStyle/>
        <a:p>
          <a:endParaRPr lang="en-US"/>
        </a:p>
      </dgm:t>
    </dgm:pt>
    <dgm:pt modelId="{58F6D685-B1C9-4CE6-8FD9-7A298598E20C}" type="sibTrans" cxnId="{6683957A-54C3-4C0D-A955-34356BED69AC}">
      <dgm:prSet/>
      <dgm:spPr/>
      <dgm:t>
        <a:bodyPr/>
        <a:lstStyle/>
        <a:p>
          <a:endParaRPr lang="en-US"/>
        </a:p>
      </dgm:t>
    </dgm:pt>
    <dgm:pt modelId="{A6C8BA32-9B7E-452F-9A4B-3AEEDA67A37E}">
      <dgm:prSet custT="1"/>
      <dgm:spPr/>
      <dgm:t>
        <a:bodyPr/>
        <a:lstStyle/>
        <a:p>
          <a:pPr>
            <a:buFont typeface="Wingdings" pitchFamily="2" charset="2"/>
            <a:buChar char="Ø"/>
          </a:pPr>
          <a:r>
            <a:rPr lang="en-US" sz="1500">
              <a:latin typeface="Times New Roman" panose="02020603050405020304" pitchFamily="18" charset="0"/>
              <a:cs typeface="Times New Roman" panose="02020603050405020304" pitchFamily="18" charset="0"/>
            </a:rPr>
            <a:t>with chain of thought (w/wo persona possible)</a:t>
          </a:r>
          <a:endParaRPr lang="en-US" sz="1500" dirty="0">
            <a:latin typeface="Times New Roman" panose="02020603050405020304" pitchFamily="18" charset="0"/>
            <a:cs typeface="Times New Roman" panose="02020603050405020304" pitchFamily="18" charset="0"/>
          </a:endParaRPr>
        </a:p>
      </dgm:t>
    </dgm:pt>
    <dgm:pt modelId="{B09DCD0A-4733-4B6E-AD64-4E7B06368A96}" type="parTrans" cxnId="{C29EF43A-CAF4-4D1F-88DF-F4F179819804}">
      <dgm:prSet/>
      <dgm:spPr/>
      <dgm:t>
        <a:bodyPr/>
        <a:lstStyle/>
        <a:p>
          <a:endParaRPr lang="en-US"/>
        </a:p>
      </dgm:t>
    </dgm:pt>
    <dgm:pt modelId="{561C6C75-FBF7-4415-9B26-505F895F3E59}" type="sibTrans" cxnId="{C29EF43A-CAF4-4D1F-88DF-F4F179819804}">
      <dgm:prSet/>
      <dgm:spPr/>
      <dgm:t>
        <a:bodyPr/>
        <a:lstStyle/>
        <a:p>
          <a:endParaRPr lang="en-US"/>
        </a:p>
      </dgm:t>
    </dgm:pt>
    <dgm:pt modelId="{CA8437B8-ACA9-4E79-8DA9-00DD2AEF6994}">
      <dgm:prSet custT="1"/>
      <dgm:spPr/>
      <dgm:t>
        <a:bodyPr/>
        <a:lstStyle/>
        <a:p>
          <a:r>
            <a:rPr lang="en-US" sz="1500" b="1">
              <a:latin typeface="Times New Roman" panose="02020603050405020304" pitchFamily="18" charset="0"/>
              <a:cs typeface="Times New Roman" panose="02020603050405020304" pitchFamily="18" charset="0"/>
            </a:rPr>
            <a:t>2 shot </a:t>
          </a:r>
          <a:endParaRPr lang="en-US" sz="1500" dirty="0">
            <a:latin typeface="Times New Roman" panose="02020603050405020304" pitchFamily="18" charset="0"/>
            <a:cs typeface="Times New Roman" panose="02020603050405020304" pitchFamily="18" charset="0"/>
          </a:endParaRPr>
        </a:p>
      </dgm:t>
    </dgm:pt>
    <dgm:pt modelId="{A53309FF-6E86-45CB-8541-393B15BC0667}" type="parTrans" cxnId="{D774D319-F85F-475A-BD75-0E09DD8F0209}">
      <dgm:prSet/>
      <dgm:spPr/>
      <dgm:t>
        <a:bodyPr/>
        <a:lstStyle/>
        <a:p>
          <a:endParaRPr lang="en-US"/>
        </a:p>
      </dgm:t>
    </dgm:pt>
    <dgm:pt modelId="{C1013568-2883-4C5E-9A80-9E2CF085300E}" type="sibTrans" cxnId="{D774D319-F85F-475A-BD75-0E09DD8F0209}">
      <dgm:prSet/>
      <dgm:spPr/>
      <dgm:t>
        <a:bodyPr/>
        <a:lstStyle/>
        <a:p>
          <a:endParaRPr lang="en-US"/>
        </a:p>
      </dgm:t>
    </dgm:pt>
    <dgm:pt modelId="{B66E40E1-91C0-492B-94B5-0B5E37DC9188}">
      <dgm:prSet custT="1"/>
      <dgm:spPr/>
      <dgm:t>
        <a:bodyPr/>
        <a:lstStyle/>
        <a:p>
          <a:pPr>
            <a:buFont typeface="Wingdings" pitchFamily="2" charset="2"/>
            <a:buChar char="Ø"/>
          </a:pPr>
          <a:r>
            <a:rPr lang="en-US" sz="1500">
              <a:latin typeface="Times New Roman" panose="02020603050405020304" pitchFamily="18" charset="0"/>
              <a:cs typeface="Times New Roman" panose="02020603050405020304" pitchFamily="18" charset="0"/>
            </a:rPr>
            <a:t>without persona (w/wo instruction possible)</a:t>
          </a:r>
          <a:endParaRPr lang="en-US" sz="1500" dirty="0">
            <a:latin typeface="Times New Roman" panose="02020603050405020304" pitchFamily="18" charset="0"/>
            <a:cs typeface="Times New Roman" panose="02020603050405020304" pitchFamily="18" charset="0"/>
          </a:endParaRPr>
        </a:p>
      </dgm:t>
    </dgm:pt>
    <dgm:pt modelId="{BD819608-78C3-4838-B708-A91E8100020B}" type="parTrans" cxnId="{557AF2A0-CCFF-40F0-8A48-B5328DBF2C3E}">
      <dgm:prSet/>
      <dgm:spPr/>
      <dgm:t>
        <a:bodyPr/>
        <a:lstStyle/>
        <a:p>
          <a:endParaRPr lang="en-US"/>
        </a:p>
      </dgm:t>
    </dgm:pt>
    <dgm:pt modelId="{3BFEF322-72FF-49D0-A733-95D3A61BF987}" type="sibTrans" cxnId="{557AF2A0-CCFF-40F0-8A48-B5328DBF2C3E}">
      <dgm:prSet/>
      <dgm:spPr/>
      <dgm:t>
        <a:bodyPr/>
        <a:lstStyle/>
        <a:p>
          <a:endParaRPr lang="en-US"/>
        </a:p>
      </dgm:t>
    </dgm:pt>
    <dgm:pt modelId="{B11B257A-806F-42EC-8769-AF7DF40CA868}">
      <dgm:prSet custT="1"/>
      <dgm:spPr/>
      <dgm:t>
        <a:bodyPr/>
        <a:lstStyle/>
        <a:p>
          <a:pPr>
            <a:buFont typeface="Wingdings" pitchFamily="2" charset="2"/>
            <a:buChar char="Ø"/>
          </a:pPr>
          <a:r>
            <a:rPr lang="en-US" sz="1500">
              <a:latin typeface="Times New Roman" panose="02020603050405020304" pitchFamily="18" charset="0"/>
              <a:cs typeface="Times New Roman" panose="02020603050405020304" pitchFamily="18" charset="0"/>
            </a:rPr>
            <a:t>with direct persona ----</a:t>
          </a:r>
          <a:endParaRPr lang="en-US" sz="1500" dirty="0">
            <a:latin typeface="Times New Roman" panose="02020603050405020304" pitchFamily="18" charset="0"/>
            <a:cs typeface="Times New Roman" panose="02020603050405020304" pitchFamily="18" charset="0"/>
          </a:endParaRPr>
        </a:p>
      </dgm:t>
    </dgm:pt>
    <dgm:pt modelId="{070A1D52-CDA2-46AA-BD05-13520D6EFC92}" type="parTrans" cxnId="{FFD1740A-1875-4D7A-A970-7D3CACE5453B}">
      <dgm:prSet/>
      <dgm:spPr/>
      <dgm:t>
        <a:bodyPr/>
        <a:lstStyle/>
        <a:p>
          <a:endParaRPr lang="en-US"/>
        </a:p>
      </dgm:t>
    </dgm:pt>
    <dgm:pt modelId="{D13F78E4-8659-47F5-9193-5B391572D791}" type="sibTrans" cxnId="{FFD1740A-1875-4D7A-A970-7D3CACE5453B}">
      <dgm:prSet/>
      <dgm:spPr/>
      <dgm:t>
        <a:bodyPr/>
        <a:lstStyle/>
        <a:p>
          <a:endParaRPr lang="en-US"/>
        </a:p>
      </dgm:t>
    </dgm:pt>
    <dgm:pt modelId="{F5257DA4-02A3-449A-8D68-9956D713579B}">
      <dgm:prSet custT="1"/>
      <dgm:spPr/>
      <dgm:t>
        <a:bodyPr/>
        <a:lstStyle/>
        <a:p>
          <a:pPr>
            <a:buFont typeface="Wingdings" pitchFamily="2" charset="2"/>
            <a:buChar char="Ø"/>
          </a:pPr>
          <a:r>
            <a:rPr lang="en-US" sz="1500">
              <a:latin typeface="Times New Roman" panose="02020603050405020304" pitchFamily="18" charset="0"/>
              <a:cs typeface="Times New Roman" panose="02020603050405020304" pitchFamily="18" charset="0"/>
            </a:rPr>
            <a:t>with indirect persona ----</a:t>
          </a:r>
          <a:endParaRPr lang="en-US" sz="1500" dirty="0">
            <a:latin typeface="Times New Roman" panose="02020603050405020304" pitchFamily="18" charset="0"/>
            <a:cs typeface="Times New Roman" panose="02020603050405020304" pitchFamily="18" charset="0"/>
          </a:endParaRPr>
        </a:p>
      </dgm:t>
    </dgm:pt>
    <dgm:pt modelId="{B04D3F7B-C8FB-4E9E-800E-E387BAFD02EB}" type="parTrans" cxnId="{984C1E11-B432-437A-9D47-C38E3B373F23}">
      <dgm:prSet/>
      <dgm:spPr/>
      <dgm:t>
        <a:bodyPr/>
        <a:lstStyle/>
        <a:p>
          <a:endParaRPr lang="en-US"/>
        </a:p>
      </dgm:t>
    </dgm:pt>
    <dgm:pt modelId="{8485A53F-A77B-47BF-B207-1989BC97511C}" type="sibTrans" cxnId="{984C1E11-B432-437A-9D47-C38E3B373F23}">
      <dgm:prSet/>
      <dgm:spPr/>
      <dgm:t>
        <a:bodyPr/>
        <a:lstStyle/>
        <a:p>
          <a:endParaRPr lang="en-US"/>
        </a:p>
      </dgm:t>
    </dgm:pt>
    <dgm:pt modelId="{74A2EBC1-2525-4073-B2BF-4A99EEDF4B2E}">
      <dgm:prSet custT="1"/>
      <dgm:spPr/>
      <dgm:t>
        <a:bodyPr/>
        <a:lstStyle/>
        <a:p>
          <a:pPr>
            <a:buFont typeface="Wingdings" pitchFamily="2" charset="2"/>
            <a:buChar char="Ø"/>
          </a:pPr>
          <a:r>
            <a:rPr lang="en-US" sz="1500">
              <a:latin typeface="Times New Roman" panose="02020603050405020304" pitchFamily="18" charset="0"/>
              <a:cs typeface="Times New Roman" panose="02020603050405020304" pitchFamily="18" charset="0"/>
            </a:rPr>
            <a:t>with chain of thought </a:t>
          </a:r>
          <a:endParaRPr lang="en-US" sz="1500" dirty="0">
            <a:latin typeface="Times New Roman" panose="02020603050405020304" pitchFamily="18" charset="0"/>
            <a:cs typeface="Times New Roman" panose="02020603050405020304" pitchFamily="18" charset="0"/>
          </a:endParaRPr>
        </a:p>
      </dgm:t>
    </dgm:pt>
    <dgm:pt modelId="{BE5A2EE3-636F-4E6B-A323-2A9644DCDDDC}" type="parTrans" cxnId="{874377FF-54BC-402A-9186-F0F675C0E247}">
      <dgm:prSet/>
      <dgm:spPr/>
      <dgm:t>
        <a:bodyPr/>
        <a:lstStyle/>
        <a:p>
          <a:endParaRPr lang="en-US"/>
        </a:p>
      </dgm:t>
    </dgm:pt>
    <dgm:pt modelId="{888155D2-8283-4E96-96A9-96F030F83AF3}" type="sibTrans" cxnId="{874377FF-54BC-402A-9186-F0F675C0E247}">
      <dgm:prSet/>
      <dgm:spPr/>
      <dgm:t>
        <a:bodyPr/>
        <a:lstStyle/>
        <a:p>
          <a:endParaRPr lang="en-US"/>
        </a:p>
      </dgm:t>
    </dgm:pt>
    <dgm:pt modelId="{1745C3A2-B0C0-48F5-8377-A416ED603EF4}">
      <dgm:prSet custT="1"/>
      <dgm:spPr/>
      <dgm:t>
        <a:bodyPr/>
        <a:lstStyle/>
        <a:p>
          <a:r>
            <a:rPr lang="en-US" sz="1500" b="1">
              <a:latin typeface="Times New Roman" panose="02020603050405020304" pitchFamily="18" charset="0"/>
              <a:cs typeface="Times New Roman" panose="02020603050405020304" pitchFamily="18" charset="0"/>
            </a:rPr>
            <a:t>Hallucination specific prompts </a:t>
          </a:r>
          <a:endParaRPr lang="en-US" sz="1500" dirty="0">
            <a:latin typeface="Times New Roman" panose="02020603050405020304" pitchFamily="18" charset="0"/>
            <a:cs typeface="Times New Roman" panose="02020603050405020304" pitchFamily="18" charset="0"/>
          </a:endParaRPr>
        </a:p>
      </dgm:t>
    </dgm:pt>
    <dgm:pt modelId="{9994F492-A9C1-4EC6-9168-3EC6647F7FDC}" type="parTrans" cxnId="{F64ECDB3-BC6F-4A56-9E8E-D53507316763}">
      <dgm:prSet/>
      <dgm:spPr/>
      <dgm:t>
        <a:bodyPr/>
        <a:lstStyle/>
        <a:p>
          <a:endParaRPr lang="en-US"/>
        </a:p>
      </dgm:t>
    </dgm:pt>
    <dgm:pt modelId="{D5EF900F-8797-41E5-B9C4-0AF3ED130385}" type="sibTrans" cxnId="{F64ECDB3-BC6F-4A56-9E8E-D53507316763}">
      <dgm:prSet/>
      <dgm:spPr/>
      <dgm:t>
        <a:bodyPr/>
        <a:lstStyle/>
        <a:p>
          <a:endParaRPr lang="en-US"/>
        </a:p>
      </dgm:t>
    </dgm:pt>
    <dgm:pt modelId="{CEC8AEF6-B11B-494D-A5EE-468C530FFBBA}" type="pres">
      <dgm:prSet presAssocID="{527BD79F-1BCE-45B3-8E20-3E1AD664C4FB}" presName="linear" presStyleCnt="0">
        <dgm:presLayoutVars>
          <dgm:dir/>
          <dgm:animLvl val="lvl"/>
          <dgm:resizeHandles val="exact"/>
        </dgm:presLayoutVars>
      </dgm:prSet>
      <dgm:spPr/>
    </dgm:pt>
    <dgm:pt modelId="{F9774CEF-C423-F04D-8676-711F62EC168D}" type="pres">
      <dgm:prSet presAssocID="{9BA29DBA-C46A-4144-A68D-37E61F830682}" presName="parentLin" presStyleCnt="0"/>
      <dgm:spPr/>
    </dgm:pt>
    <dgm:pt modelId="{DF0473F8-311D-5A4D-B6DC-3659B47F134D}" type="pres">
      <dgm:prSet presAssocID="{9BA29DBA-C46A-4144-A68D-37E61F830682}" presName="parentLeftMargin" presStyleLbl="node1" presStyleIdx="0" presStyleCnt="4"/>
      <dgm:spPr/>
    </dgm:pt>
    <dgm:pt modelId="{EE866004-CF75-EB4E-9075-E7CAC4045175}" type="pres">
      <dgm:prSet presAssocID="{9BA29DBA-C46A-4144-A68D-37E61F830682}" presName="parentText" presStyleLbl="node1" presStyleIdx="0" presStyleCnt="4">
        <dgm:presLayoutVars>
          <dgm:chMax val="0"/>
          <dgm:bulletEnabled val="1"/>
        </dgm:presLayoutVars>
      </dgm:prSet>
      <dgm:spPr/>
    </dgm:pt>
    <dgm:pt modelId="{413D050C-8E50-1A44-80B3-DECFBA75FFAE}" type="pres">
      <dgm:prSet presAssocID="{9BA29DBA-C46A-4144-A68D-37E61F830682}" presName="negativeSpace" presStyleCnt="0"/>
      <dgm:spPr/>
    </dgm:pt>
    <dgm:pt modelId="{231EB006-E923-3A4B-9CE2-D5C14DDE1146}" type="pres">
      <dgm:prSet presAssocID="{9BA29DBA-C46A-4144-A68D-37E61F830682}" presName="childText" presStyleLbl="conFgAcc1" presStyleIdx="0" presStyleCnt="4">
        <dgm:presLayoutVars>
          <dgm:bulletEnabled val="1"/>
        </dgm:presLayoutVars>
      </dgm:prSet>
      <dgm:spPr/>
    </dgm:pt>
    <dgm:pt modelId="{B87700F1-7482-5741-BCD2-419CCD8107BD}" type="pres">
      <dgm:prSet presAssocID="{4D5057A4-ACA2-481D-99CD-D1EE6198C9FC}" presName="spaceBetweenRectangles" presStyleCnt="0"/>
      <dgm:spPr/>
    </dgm:pt>
    <dgm:pt modelId="{645F99E3-538B-054F-B70D-AB9EA70E8A37}" type="pres">
      <dgm:prSet presAssocID="{9B2E5263-8F52-46E9-A2E4-3004CB8F6085}" presName="parentLin" presStyleCnt="0"/>
      <dgm:spPr/>
    </dgm:pt>
    <dgm:pt modelId="{63D1B344-E7C4-684E-AE70-2C1D71B1F34E}" type="pres">
      <dgm:prSet presAssocID="{9B2E5263-8F52-46E9-A2E4-3004CB8F6085}" presName="parentLeftMargin" presStyleLbl="node1" presStyleIdx="0" presStyleCnt="4"/>
      <dgm:spPr/>
    </dgm:pt>
    <dgm:pt modelId="{F8299A38-802E-5648-A2FA-953BD10A22A9}" type="pres">
      <dgm:prSet presAssocID="{9B2E5263-8F52-46E9-A2E4-3004CB8F6085}" presName="parentText" presStyleLbl="node1" presStyleIdx="1" presStyleCnt="4">
        <dgm:presLayoutVars>
          <dgm:chMax val="0"/>
          <dgm:bulletEnabled val="1"/>
        </dgm:presLayoutVars>
      </dgm:prSet>
      <dgm:spPr/>
    </dgm:pt>
    <dgm:pt modelId="{9A21A1CC-B3C1-EA4D-BB97-693C2D68ACDB}" type="pres">
      <dgm:prSet presAssocID="{9B2E5263-8F52-46E9-A2E4-3004CB8F6085}" presName="negativeSpace" presStyleCnt="0"/>
      <dgm:spPr/>
    </dgm:pt>
    <dgm:pt modelId="{4067BFC3-DCE5-8C4F-B4FE-30BC6F0BC6B8}" type="pres">
      <dgm:prSet presAssocID="{9B2E5263-8F52-46E9-A2E4-3004CB8F6085}" presName="childText" presStyleLbl="conFgAcc1" presStyleIdx="1" presStyleCnt="4">
        <dgm:presLayoutVars>
          <dgm:bulletEnabled val="1"/>
        </dgm:presLayoutVars>
      </dgm:prSet>
      <dgm:spPr/>
    </dgm:pt>
    <dgm:pt modelId="{C0312B70-0652-6E4E-84AF-96D028225FA9}" type="pres">
      <dgm:prSet presAssocID="{20009D5B-CA00-4E83-A0C7-F55F0A6C84B2}" presName="spaceBetweenRectangles" presStyleCnt="0"/>
      <dgm:spPr/>
    </dgm:pt>
    <dgm:pt modelId="{9102B005-89BF-6A4C-8DE0-59D332742BA7}" type="pres">
      <dgm:prSet presAssocID="{CA8437B8-ACA9-4E79-8DA9-00DD2AEF6994}" presName="parentLin" presStyleCnt="0"/>
      <dgm:spPr/>
    </dgm:pt>
    <dgm:pt modelId="{2741D730-9F3B-244F-853F-75A9CF4D4CBC}" type="pres">
      <dgm:prSet presAssocID="{CA8437B8-ACA9-4E79-8DA9-00DD2AEF6994}" presName="parentLeftMargin" presStyleLbl="node1" presStyleIdx="1" presStyleCnt="4"/>
      <dgm:spPr/>
    </dgm:pt>
    <dgm:pt modelId="{83DDF9A2-8DDD-3B42-9AEF-1378AADECCDF}" type="pres">
      <dgm:prSet presAssocID="{CA8437B8-ACA9-4E79-8DA9-00DD2AEF6994}" presName="parentText" presStyleLbl="node1" presStyleIdx="2" presStyleCnt="4">
        <dgm:presLayoutVars>
          <dgm:chMax val="0"/>
          <dgm:bulletEnabled val="1"/>
        </dgm:presLayoutVars>
      </dgm:prSet>
      <dgm:spPr/>
    </dgm:pt>
    <dgm:pt modelId="{B95E5852-A572-4943-BCD5-3905CB544EB1}" type="pres">
      <dgm:prSet presAssocID="{CA8437B8-ACA9-4E79-8DA9-00DD2AEF6994}" presName="negativeSpace" presStyleCnt="0"/>
      <dgm:spPr/>
    </dgm:pt>
    <dgm:pt modelId="{80E8FC49-2D0C-C643-8D9A-C9BFEA82BA32}" type="pres">
      <dgm:prSet presAssocID="{CA8437B8-ACA9-4E79-8DA9-00DD2AEF6994}" presName="childText" presStyleLbl="conFgAcc1" presStyleIdx="2" presStyleCnt="4">
        <dgm:presLayoutVars>
          <dgm:bulletEnabled val="1"/>
        </dgm:presLayoutVars>
      </dgm:prSet>
      <dgm:spPr/>
    </dgm:pt>
    <dgm:pt modelId="{DE66B569-45F6-7443-BC0B-712CBDB191A4}" type="pres">
      <dgm:prSet presAssocID="{C1013568-2883-4C5E-9A80-9E2CF085300E}" presName="spaceBetweenRectangles" presStyleCnt="0"/>
      <dgm:spPr/>
    </dgm:pt>
    <dgm:pt modelId="{476C64CE-8329-494C-BF2E-1420AC5231BE}" type="pres">
      <dgm:prSet presAssocID="{1745C3A2-B0C0-48F5-8377-A416ED603EF4}" presName="parentLin" presStyleCnt="0"/>
      <dgm:spPr/>
    </dgm:pt>
    <dgm:pt modelId="{3675DCAE-8BA0-E54D-A0A1-756BEB3B5196}" type="pres">
      <dgm:prSet presAssocID="{1745C3A2-B0C0-48F5-8377-A416ED603EF4}" presName="parentLeftMargin" presStyleLbl="node1" presStyleIdx="2" presStyleCnt="4"/>
      <dgm:spPr/>
    </dgm:pt>
    <dgm:pt modelId="{243C170F-21C6-5745-9D32-385A7565DB47}" type="pres">
      <dgm:prSet presAssocID="{1745C3A2-B0C0-48F5-8377-A416ED603EF4}" presName="parentText" presStyleLbl="node1" presStyleIdx="3" presStyleCnt="4">
        <dgm:presLayoutVars>
          <dgm:chMax val="0"/>
          <dgm:bulletEnabled val="1"/>
        </dgm:presLayoutVars>
      </dgm:prSet>
      <dgm:spPr/>
    </dgm:pt>
    <dgm:pt modelId="{C20F02B0-A1AD-B346-9505-09AD4AF4588E}" type="pres">
      <dgm:prSet presAssocID="{1745C3A2-B0C0-48F5-8377-A416ED603EF4}" presName="negativeSpace" presStyleCnt="0"/>
      <dgm:spPr/>
    </dgm:pt>
    <dgm:pt modelId="{4FBDDA3E-3273-C74C-952A-651C9F6347F9}" type="pres">
      <dgm:prSet presAssocID="{1745C3A2-B0C0-48F5-8377-A416ED603EF4}" presName="childText" presStyleLbl="conFgAcc1" presStyleIdx="3" presStyleCnt="4">
        <dgm:presLayoutVars>
          <dgm:bulletEnabled val="1"/>
        </dgm:presLayoutVars>
      </dgm:prSet>
      <dgm:spPr/>
    </dgm:pt>
  </dgm:ptLst>
  <dgm:cxnLst>
    <dgm:cxn modelId="{F5E3A203-E144-452F-B054-31E66974DE44}" srcId="{9B2E5263-8F52-46E9-A2E4-3004CB8F6085}" destId="{C8C249F7-A4BB-4B8E-8330-CEBD81202F3B}" srcOrd="0" destOrd="0" parTransId="{91DF2683-AF23-4C77-8EFD-C581AFFE1178}" sibTransId="{BF78F2D2-8734-469B-98EB-861127F7A7DD}"/>
    <dgm:cxn modelId="{70ECAA06-6C01-4B4B-B4B1-23933B1E3A2A}" type="presOf" srcId="{527BD79F-1BCE-45B3-8E20-3E1AD664C4FB}" destId="{CEC8AEF6-B11B-494D-A5EE-468C530FFBBA}" srcOrd="0" destOrd="0" presId="urn:microsoft.com/office/officeart/2005/8/layout/list1"/>
    <dgm:cxn modelId="{FFD1740A-1875-4D7A-A970-7D3CACE5453B}" srcId="{CA8437B8-ACA9-4E79-8DA9-00DD2AEF6994}" destId="{B11B257A-806F-42EC-8769-AF7DF40CA868}" srcOrd="1" destOrd="0" parTransId="{070A1D52-CDA2-46AA-BD05-13520D6EFC92}" sibTransId="{D13F78E4-8659-47F5-9193-5B391572D791}"/>
    <dgm:cxn modelId="{F7846210-A449-9C40-9B40-2DD45C7E3A9F}" type="presOf" srcId="{DE8B1065-1842-40F1-AE5A-A9374F1F553A}" destId="{4067BFC3-DCE5-8C4F-B4FE-30BC6F0BC6B8}" srcOrd="0" destOrd="2" presId="urn:microsoft.com/office/officeart/2005/8/layout/list1"/>
    <dgm:cxn modelId="{984C1E11-B432-437A-9D47-C38E3B373F23}" srcId="{CA8437B8-ACA9-4E79-8DA9-00DD2AEF6994}" destId="{F5257DA4-02A3-449A-8D68-9956D713579B}" srcOrd="2" destOrd="0" parTransId="{B04D3F7B-C8FB-4E9E-800E-E387BAFD02EB}" sibTransId="{8485A53F-A77B-47BF-B207-1989BC97511C}"/>
    <dgm:cxn modelId="{D774D319-F85F-475A-BD75-0E09DD8F0209}" srcId="{527BD79F-1BCE-45B3-8E20-3E1AD664C4FB}" destId="{CA8437B8-ACA9-4E79-8DA9-00DD2AEF6994}" srcOrd="2" destOrd="0" parTransId="{A53309FF-6E86-45CB-8541-393B15BC0667}" sibTransId="{C1013568-2883-4C5E-9A80-9E2CF085300E}"/>
    <dgm:cxn modelId="{2A44851B-53C4-AB41-8F80-5082301A8A4E}" type="presOf" srcId="{C8C249F7-A4BB-4B8E-8330-CEBD81202F3B}" destId="{4067BFC3-DCE5-8C4F-B4FE-30BC6F0BC6B8}" srcOrd="0" destOrd="0" presId="urn:microsoft.com/office/officeart/2005/8/layout/list1"/>
    <dgm:cxn modelId="{237B4221-ED87-446C-AB6A-CAAAC2DBB14D}" srcId="{9BA29DBA-C46A-4144-A68D-37E61F830682}" destId="{DE2CB59D-F1FA-4894-981E-2B8D2045A805}" srcOrd="2" destOrd="0" parTransId="{1710E9A9-B081-4E88-9771-A944788B190F}" sibTransId="{68A105BC-8321-4F10-8256-13A817D999E6}"/>
    <dgm:cxn modelId="{74AE1C2F-FFAE-4CCD-9CDE-5341366F1525}" srcId="{9BA29DBA-C46A-4144-A68D-37E61F830682}" destId="{3FA74670-F19D-4BE2-BDBC-1FD047D6DDEE}" srcOrd="3" destOrd="0" parTransId="{710FA8A3-1E75-4D14-AB23-39AE79E26125}" sibTransId="{3665C2D3-FF11-4EAF-8C17-84BA3A28D949}"/>
    <dgm:cxn modelId="{AC5AB62F-52D9-BE48-8F5E-D0348BA4FF91}" type="presOf" srcId="{1745C3A2-B0C0-48F5-8377-A416ED603EF4}" destId="{3675DCAE-8BA0-E54D-A0A1-756BEB3B5196}" srcOrd="0" destOrd="0" presId="urn:microsoft.com/office/officeart/2005/8/layout/list1"/>
    <dgm:cxn modelId="{C29EF43A-CAF4-4D1F-88DF-F4F179819804}" srcId="{9B2E5263-8F52-46E9-A2E4-3004CB8F6085}" destId="{A6C8BA32-9B7E-452F-9A4B-3AEEDA67A37E}" srcOrd="3" destOrd="0" parTransId="{B09DCD0A-4733-4B6E-AD64-4E7B06368A96}" sibTransId="{561C6C75-FBF7-4415-9B26-505F895F3E59}"/>
    <dgm:cxn modelId="{1294694C-087E-174F-ADBD-52B4A1331D0C}" type="presOf" srcId="{3FA74670-F19D-4BE2-BDBC-1FD047D6DDEE}" destId="{231EB006-E923-3A4B-9CE2-D5C14DDE1146}" srcOrd="0" destOrd="3" presId="urn:microsoft.com/office/officeart/2005/8/layout/list1"/>
    <dgm:cxn modelId="{BC1C1D4D-DB61-8642-B233-5E419A6C0C13}" type="presOf" srcId="{9BA29DBA-C46A-4144-A68D-37E61F830682}" destId="{EE866004-CF75-EB4E-9075-E7CAC4045175}" srcOrd="1" destOrd="0" presId="urn:microsoft.com/office/officeart/2005/8/layout/list1"/>
    <dgm:cxn modelId="{C397D45B-929D-464C-AC0C-9C10AA5CD37D}" type="presOf" srcId="{9BA29DBA-C46A-4144-A68D-37E61F830682}" destId="{DF0473F8-311D-5A4D-B6DC-3659B47F134D}" srcOrd="0" destOrd="0" presId="urn:microsoft.com/office/officeart/2005/8/layout/list1"/>
    <dgm:cxn modelId="{004E556D-88B0-A443-A4EE-8052E4F4BA75}" type="presOf" srcId="{CA8437B8-ACA9-4E79-8DA9-00DD2AEF6994}" destId="{2741D730-9F3B-244F-853F-75A9CF4D4CBC}" srcOrd="0" destOrd="0" presId="urn:microsoft.com/office/officeart/2005/8/layout/list1"/>
    <dgm:cxn modelId="{6683957A-54C3-4C0D-A955-34356BED69AC}" srcId="{9B2E5263-8F52-46E9-A2E4-3004CB8F6085}" destId="{DE8B1065-1842-40F1-AE5A-A9374F1F553A}" srcOrd="2" destOrd="0" parTransId="{A0248A26-F9EF-4931-94F3-F72BD7CCC822}" sibTransId="{58F6D685-B1C9-4CE6-8FD9-7A298598E20C}"/>
    <dgm:cxn modelId="{CE8FB87B-2F41-2E4B-95C9-D8498E73B422}" type="presOf" srcId="{CA8437B8-ACA9-4E79-8DA9-00DD2AEF6994}" destId="{83DDF9A2-8DDD-3B42-9AEF-1378AADECCDF}" srcOrd="1" destOrd="0" presId="urn:microsoft.com/office/officeart/2005/8/layout/list1"/>
    <dgm:cxn modelId="{EACC1484-0C03-42B9-B61C-FF435D99840C}" srcId="{9B2E5263-8F52-46E9-A2E4-3004CB8F6085}" destId="{57DDC185-1B57-4024-8CDF-EAB8DE34D9EC}" srcOrd="1" destOrd="0" parTransId="{B0315CAC-188E-45DE-A2A3-A7ABC6BADFBC}" sibTransId="{55DF27B9-3649-4B95-9C96-50503F235305}"/>
    <dgm:cxn modelId="{8D320387-4404-5E40-BE26-D46DFB83DF2B}" type="presOf" srcId="{74A2EBC1-2525-4073-B2BF-4A99EEDF4B2E}" destId="{80E8FC49-2D0C-C643-8D9A-C9BFEA82BA32}" srcOrd="0" destOrd="3" presId="urn:microsoft.com/office/officeart/2005/8/layout/list1"/>
    <dgm:cxn modelId="{088E0891-0208-449A-A2FD-92FEBF8D7BF7}" srcId="{527BD79F-1BCE-45B3-8E20-3E1AD664C4FB}" destId="{9BA29DBA-C46A-4144-A68D-37E61F830682}" srcOrd="0" destOrd="0" parTransId="{AC477206-0C96-4066-B5F8-4EA8FD3936CD}" sibTransId="{4D5057A4-ACA2-481D-99CD-D1EE6198C9FC}"/>
    <dgm:cxn modelId="{06758F9F-76D4-FC4C-8CEA-3AA2D2627D53}" type="presOf" srcId="{B66E40E1-91C0-492B-94B5-0B5E37DC9188}" destId="{80E8FC49-2D0C-C643-8D9A-C9BFEA82BA32}" srcOrd="0" destOrd="0" presId="urn:microsoft.com/office/officeart/2005/8/layout/list1"/>
    <dgm:cxn modelId="{557AF2A0-CCFF-40F0-8A48-B5328DBF2C3E}" srcId="{CA8437B8-ACA9-4E79-8DA9-00DD2AEF6994}" destId="{B66E40E1-91C0-492B-94B5-0B5E37DC9188}" srcOrd="0" destOrd="0" parTransId="{BD819608-78C3-4838-B708-A91E8100020B}" sibTransId="{3BFEF322-72FF-49D0-A733-95D3A61BF987}"/>
    <dgm:cxn modelId="{DC94B5A9-4692-8740-A5B4-C04ED8F0B8A1}" type="presOf" srcId="{9B2E5263-8F52-46E9-A2E4-3004CB8F6085}" destId="{F8299A38-802E-5648-A2FA-953BD10A22A9}" srcOrd="1" destOrd="0" presId="urn:microsoft.com/office/officeart/2005/8/layout/list1"/>
    <dgm:cxn modelId="{F64ECDB3-BC6F-4A56-9E8E-D53507316763}" srcId="{527BD79F-1BCE-45B3-8E20-3E1AD664C4FB}" destId="{1745C3A2-B0C0-48F5-8377-A416ED603EF4}" srcOrd="3" destOrd="0" parTransId="{9994F492-A9C1-4EC6-9168-3EC6647F7FDC}" sibTransId="{D5EF900F-8797-41E5-B9C4-0AF3ED130385}"/>
    <dgm:cxn modelId="{256E1BB6-B916-4F84-AD35-C8D4027A9ED4}" srcId="{9BA29DBA-C46A-4144-A68D-37E61F830682}" destId="{5B5C85D9-9546-434B-A0A4-9DEBAE890585}" srcOrd="1" destOrd="0" parTransId="{1C2BF96E-20AB-4759-B9BD-1F5E28641493}" sibTransId="{90D54CE7-19B4-47B1-B2CA-CB6D3000F5E2}"/>
    <dgm:cxn modelId="{9C0828BA-BF7D-0940-9FB3-D3C42A06A2AF}" type="presOf" srcId="{F5257DA4-02A3-449A-8D68-9956D713579B}" destId="{80E8FC49-2D0C-C643-8D9A-C9BFEA82BA32}" srcOrd="0" destOrd="2" presId="urn:microsoft.com/office/officeart/2005/8/layout/list1"/>
    <dgm:cxn modelId="{039765BC-9EA0-1641-9985-E225A0186D7D}" type="presOf" srcId="{9B2E5263-8F52-46E9-A2E4-3004CB8F6085}" destId="{63D1B344-E7C4-684E-AE70-2C1D71B1F34E}" srcOrd="0" destOrd="0" presId="urn:microsoft.com/office/officeart/2005/8/layout/list1"/>
    <dgm:cxn modelId="{418A83BF-EB0A-414F-A8E8-360151ADA543}" type="presOf" srcId="{5B5C85D9-9546-434B-A0A4-9DEBAE890585}" destId="{231EB006-E923-3A4B-9CE2-D5C14DDE1146}" srcOrd="0" destOrd="1" presId="urn:microsoft.com/office/officeart/2005/8/layout/list1"/>
    <dgm:cxn modelId="{938304C5-8E19-AE4C-B5CD-73279096DA4A}" type="presOf" srcId="{DE2CB59D-F1FA-4894-981E-2B8D2045A805}" destId="{231EB006-E923-3A4B-9CE2-D5C14DDE1146}" srcOrd="0" destOrd="2" presId="urn:microsoft.com/office/officeart/2005/8/layout/list1"/>
    <dgm:cxn modelId="{1B1445CA-E7E8-BA46-AB2A-D8EB8318B55C}" type="presOf" srcId="{57DDC185-1B57-4024-8CDF-EAB8DE34D9EC}" destId="{4067BFC3-DCE5-8C4F-B4FE-30BC6F0BC6B8}" srcOrd="0" destOrd="1" presId="urn:microsoft.com/office/officeart/2005/8/layout/list1"/>
    <dgm:cxn modelId="{25C629DA-341E-4AF4-90E7-EF62A7E61E2A}" srcId="{9BA29DBA-C46A-4144-A68D-37E61F830682}" destId="{FD3C7088-01DB-4620-BC6F-8817A2F068EB}" srcOrd="0" destOrd="0" parTransId="{E4A0C401-2B19-4B19-9391-56EDC67F7662}" sibTransId="{2F542073-220A-4A0A-B184-B19EDD610A49}"/>
    <dgm:cxn modelId="{77A874DF-D078-5949-9DA5-EEB9621E1CFE}" type="presOf" srcId="{B11B257A-806F-42EC-8769-AF7DF40CA868}" destId="{80E8FC49-2D0C-C643-8D9A-C9BFEA82BA32}" srcOrd="0" destOrd="1" presId="urn:microsoft.com/office/officeart/2005/8/layout/list1"/>
    <dgm:cxn modelId="{29D45EF7-9D01-CA4E-8473-F2B6E5836F84}" type="presOf" srcId="{FD3C7088-01DB-4620-BC6F-8817A2F068EB}" destId="{231EB006-E923-3A4B-9CE2-D5C14DDE1146}" srcOrd="0" destOrd="0" presId="urn:microsoft.com/office/officeart/2005/8/layout/list1"/>
    <dgm:cxn modelId="{AC9A6DF9-D096-9141-8519-14FEE86C2B43}" type="presOf" srcId="{A6C8BA32-9B7E-452F-9A4B-3AEEDA67A37E}" destId="{4067BFC3-DCE5-8C4F-B4FE-30BC6F0BC6B8}" srcOrd="0" destOrd="3" presId="urn:microsoft.com/office/officeart/2005/8/layout/list1"/>
    <dgm:cxn modelId="{897284FA-5F31-E144-8CD6-CF4FF7EAD3A3}" type="presOf" srcId="{1745C3A2-B0C0-48F5-8377-A416ED603EF4}" destId="{243C170F-21C6-5745-9D32-385A7565DB47}" srcOrd="1" destOrd="0" presId="urn:microsoft.com/office/officeart/2005/8/layout/list1"/>
    <dgm:cxn modelId="{8F3003FE-AD19-4C06-85B8-0F0C5AC5D180}" srcId="{527BD79F-1BCE-45B3-8E20-3E1AD664C4FB}" destId="{9B2E5263-8F52-46E9-A2E4-3004CB8F6085}" srcOrd="1" destOrd="0" parTransId="{6ED48E9E-65AA-4384-931D-20B27F47CAC1}" sibTransId="{20009D5B-CA00-4E83-A0C7-F55F0A6C84B2}"/>
    <dgm:cxn modelId="{874377FF-54BC-402A-9186-F0F675C0E247}" srcId="{CA8437B8-ACA9-4E79-8DA9-00DD2AEF6994}" destId="{74A2EBC1-2525-4073-B2BF-4A99EEDF4B2E}" srcOrd="3" destOrd="0" parTransId="{BE5A2EE3-636F-4E6B-A323-2A9644DCDDDC}" sibTransId="{888155D2-8283-4E96-96A9-96F030F83AF3}"/>
    <dgm:cxn modelId="{296C9765-57BB-D245-8148-EACC6B8A24C5}" type="presParOf" srcId="{CEC8AEF6-B11B-494D-A5EE-468C530FFBBA}" destId="{F9774CEF-C423-F04D-8676-711F62EC168D}" srcOrd="0" destOrd="0" presId="urn:microsoft.com/office/officeart/2005/8/layout/list1"/>
    <dgm:cxn modelId="{AB549E64-F33B-434A-A566-55FB02B4A921}" type="presParOf" srcId="{F9774CEF-C423-F04D-8676-711F62EC168D}" destId="{DF0473F8-311D-5A4D-B6DC-3659B47F134D}" srcOrd="0" destOrd="0" presId="urn:microsoft.com/office/officeart/2005/8/layout/list1"/>
    <dgm:cxn modelId="{43E2049A-95F8-FC47-B53F-68048AFD5797}" type="presParOf" srcId="{F9774CEF-C423-F04D-8676-711F62EC168D}" destId="{EE866004-CF75-EB4E-9075-E7CAC4045175}" srcOrd="1" destOrd="0" presId="urn:microsoft.com/office/officeart/2005/8/layout/list1"/>
    <dgm:cxn modelId="{E694DEAA-A563-4543-B18C-DB725F9B4160}" type="presParOf" srcId="{CEC8AEF6-B11B-494D-A5EE-468C530FFBBA}" destId="{413D050C-8E50-1A44-80B3-DECFBA75FFAE}" srcOrd="1" destOrd="0" presId="urn:microsoft.com/office/officeart/2005/8/layout/list1"/>
    <dgm:cxn modelId="{11E1A889-0E1E-B347-90B5-7CDF5253E671}" type="presParOf" srcId="{CEC8AEF6-B11B-494D-A5EE-468C530FFBBA}" destId="{231EB006-E923-3A4B-9CE2-D5C14DDE1146}" srcOrd="2" destOrd="0" presId="urn:microsoft.com/office/officeart/2005/8/layout/list1"/>
    <dgm:cxn modelId="{2D350DF3-4F16-824D-8CAF-E5A90E9D0C03}" type="presParOf" srcId="{CEC8AEF6-B11B-494D-A5EE-468C530FFBBA}" destId="{B87700F1-7482-5741-BCD2-419CCD8107BD}" srcOrd="3" destOrd="0" presId="urn:microsoft.com/office/officeart/2005/8/layout/list1"/>
    <dgm:cxn modelId="{ABAFEBEF-5C90-9A4D-AE73-C68A74CF5A3B}" type="presParOf" srcId="{CEC8AEF6-B11B-494D-A5EE-468C530FFBBA}" destId="{645F99E3-538B-054F-B70D-AB9EA70E8A37}" srcOrd="4" destOrd="0" presId="urn:microsoft.com/office/officeart/2005/8/layout/list1"/>
    <dgm:cxn modelId="{F3017FE3-831E-FE41-BD24-E6DFDB84AC7B}" type="presParOf" srcId="{645F99E3-538B-054F-B70D-AB9EA70E8A37}" destId="{63D1B344-E7C4-684E-AE70-2C1D71B1F34E}" srcOrd="0" destOrd="0" presId="urn:microsoft.com/office/officeart/2005/8/layout/list1"/>
    <dgm:cxn modelId="{4D05E797-0BD0-C848-AFFF-BD4A8D0619EA}" type="presParOf" srcId="{645F99E3-538B-054F-B70D-AB9EA70E8A37}" destId="{F8299A38-802E-5648-A2FA-953BD10A22A9}" srcOrd="1" destOrd="0" presId="urn:microsoft.com/office/officeart/2005/8/layout/list1"/>
    <dgm:cxn modelId="{F54E4A1B-2A59-FE45-91B0-DB8947DAD021}" type="presParOf" srcId="{CEC8AEF6-B11B-494D-A5EE-468C530FFBBA}" destId="{9A21A1CC-B3C1-EA4D-BB97-693C2D68ACDB}" srcOrd="5" destOrd="0" presId="urn:microsoft.com/office/officeart/2005/8/layout/list1"/>
    <dgm:cxn modelId="{214C45AE-6781-4D40-B972-0BC9207857DA}" type="presParOf" srcId="{CEC8AEF6-B11B-494D-A5EE-468C530FFBBA}" destId="{4067BFC3-DCE5-8C4F-B4FE-30BC6F0BC6B8}" srcOrd="6" destOrd="0" presId="urn:microsoft.com/office/officeart/2005/8/layout/list1"/>
    <dgm:cxn modelId="{A8479607-6B78-6940-9AA4-4568A27A5A1C}" type="presParOf" srcId="{CEC8AEF6-B11B-494D-A5EE-468C530FFBBA}" destId="{C0312B70-0652-6E4E-84AF-96D028225FA9}" srcOrd="7" destOrd="0" presId="urn:microsoft.com/office/officeart/2005/8/layout/list1"/>
    <dgm:cxn modelId="{3951DB57-DBBA-9048-9315-59F462283F24}" type="presParOf" srcId="{CEC8AEF6-B11B-494D-A5EE-468C530FFBBA}" destId="{9102B005-89BF-6A4C-8DE0-59D332742BA7}" srcOrd="8" destOrd="0" presId="urn:microsoft.com/office/officeart/2005/8/layout/list1"/>
    <dgm:cxn modelId="{A28849C2-6F70-894E-A0B8-94F87A949468}" type="presParOf" srcId="{9102B005-89BF-6A4C-8DE0-59D332742BA7}" destId="{2741D730-9F3B-244F-853F-75A9CF4D4CBC}" srcOrd="0" destOrd="0" presId="urn:microsoft.com/office/officeart/2005/8/layout/list1"/>
    <dgm:cxn modelId="{7589C1A7-A90A-5D4A-9A55-256655A3A48D}" type="presParOf" srcId="{9102B005-89BF-6A4C-8DE0-59D332742BA7}" destId="{83DDF9A2-8DDD-3B42-9AEF-1378AADECCDF}" srcOrd="1" destOrd="0" presId="urn:microsoft.com/office/officeart/2005/8/layout/list1"/>
    <dgm:cxn modelId="{65FB5A65-588D-5744-B03D-BC5FE195C7AE}" type="presParOf" srcId="{CEC8AEF6-B11B-494D-A5EE-468C530FFBBA}" destId="{B95E5852-A572-4943-BCD5-3905CB544EB1}" srcOrd="9" destOrd="0" presId="urn:microsoft.com/office/officeart/2005/8/layout/list1"/>
    <dgm:cxn modelId="{2936C313-5915-C341-8E0D-54646440E64A}" type="presParOf" srcId="{CEC8AEF6-B11B-494D-A5EE-468C530FFBBA}" destId="{80E8FC49-2D0C-C643-8D9A-C9BFEA82BA32}" srcOrd="10" destOrd="0" presId="urn:microsoft.com/office/officeart/2005/8/layout/list1"/>
    <dgm:cxn modelId="{AD88C6E7-A89D-2449-AC3E-14DD2CA3143D}" type="presParOf" srcId="{CEC8AEF6-B11B-494D-A5EE-468C530FFBBA}" destId="{DE66B569-45F6-7443-BC0B-712CBDB191A4}" srcOrd="11" destOrd="0" presId="urn:microsoft.com/office/officeart/2005/8/layout/list1"/>
    <dgm:cxn modelId="{B3A6A8E2-07C0-8643-B53D-515562326F2C}" type="presParOf" srcId="{CEC8AEF6-B11B-494D-A5EE-468C530FFBBA}" destId="{476C64CE-8329-494C-BF2E-1420AC5231BE}" srcOrd="12" destOrd="0" presId="urn:microsoft.com/office/officeart/2005/8/layout/list1"/>
    <dgm:cxn modelId="{01AF3A8A-2FAC-1144-B694-0BC2DA4C298E}" type="presParOf" srcId="{476C64CE-8329-494C-BF2E-1420AC5231BE}" destId="{3675DCAE-8BA0-E54D-A0A1-756BEB3B5196}" srcOrd="0" destOrd="0" presId="urn:microsoft.com/office/officeart/2005/8/layout/list1"/>
    <dgm:cxn modelId="{5D398CCA-03D4-A649-8EBD-FE8366D04A87}" type="presParOf" srcId="{476C64CE-8329-494C-BF2E-1420AC5231BE}" destId="{243C170F-21C6-5745-9D32-385A7565DB47}" srcOrd="1" destOrd="0" presId="urn:microsoft.com/office/officeart/2005/8/layout/list1"/>
    <dgm:cxn modelId="{4053E889-025C-A04D-B1D5-FFADD385DD65}" type="presParOf" srcId="{CEC8AEF6-B11B-494D-A5EE-468C530FFBBA}" destId="{C20F02B0-A1AD-B346-9505-09AD4AF4588E}" srcOrd="13" destOrd="0" presId="urn:microsoft.com/office/officeart/2005/8/layout/list1"/>
    <dgm:cxn modelId="{A7312E52-9A0F-BC4C-9A5D-1EA62FCF1143}" type="presParOf" srcId="{CEC8AEF6-B11B-494D-A5EE-468C530FFBBA}" destId="{4FBDDA3E-3273-C74C-952A-651C9F6347F9}"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DA44CA7-8EA5-400C-A65D-1D609760C41D}"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216FCDCD-B534-46BC-B3F2-22A8FFB92F40}">
      <dgm:prSet/>
      <dgm:spPr/>
      <dgm:t>
        <a:bodyPr/>
        <a:lstStyle/>
        <a:p>
          <a:pPr>
            <a:lnSpc>
              <a:spcPct val="100000"/>
            </a:lnSpc>
            <a:defRPr b="1"/>
          </a:pPr>
          <a:r>
            <a:rPr lang="en-IN" dirty="0">
              <a:latin typeface="Times New Roman" panose="02020603050405020304" pitchFamily="18" charset="0"/>
              <a:cs typeface="Times New Roman" panose="02020603050405020304" pitchFamily="18" charset="0"/>
            </a:rPr>
            <a:t>Organized prompt development is very time consuming </a:t>
          </a:r>
          <a:endParaRPr lang="en-US" dirty="0">
            <a:latin typeface="Times New Roman" panose="02020603050405020304" pitchFamily="18" charset="0"/>
            <a:cs typeface="Times New Roman" panose="02020603050405020304" pitchFamily="18" charset="0"/>
          </a:endParaRPr>
        </a:p>
      </dgm:t>
    </dgm:pt>
    <dgm:pt modelId="{3D7B636E-FC49-4788-B129-6AF36A064DC0}" type="parTrans" cxnId="{F1E035C5-4DC1-4EE8-A2C9-FF3DBE66878E}">
      <dgm:prSet/>
      <dgm:spPr/>
      <dgm:t>
        <a:bodyPr/>
        <a:lstStyle/>
        <a:p>
          <a:endParaRPr lang="en-US"/>
        </a:p>
      </dgm:t>
    </dgm:pt>
    <dgm:pt modelId="{78FFE9D7-F3D9-4296-8E51-65FFABEE91F5}" type="sibTrans" cxnId="{F1E035C5-4DC1-4EE8-A2C9-FF3DBE66878E}">
      <dgm:prSet/>
      <dgm:spPr/>
      <dgm:t>
        <a:bodyPr/>
        <a:lstStyle/>
        <a:p>
          <a:endParaRPr lang="en-US"/>
        </a:p>
      </dgm:t>
    </dgm:pt>
    <dgm:pt modelId="{1001BB00-D6D5-4860-B9B1-012D9B453F92}">
      <dgm:prSet/>
      <dgm:spPr/>
      <dgm:t>
        <a:bodyPr/>
        <a:lstStyle/>
        <a:p>
          <a:pPr>
            <a:lnSpc>
              <a:spcPct val="100000"/>
            </a:lnSpc>
            <a:defRPr b="1"/>
          </a:pPr>
          <a:r>
            <a:rPr lang="en-IN" dirty="0">
              <a:latin typeface="Times New Roman" panose="02020603050405020304" pitchFamily="18" charset="0"/>
              <a:cs typeface="Times New Roman" panose="02020603050405020304" pitchFamily="18" charset="0"/>
            </a:rPr>
            <a:t>Only 62 transcripts included in this study </a:t>
          </a:r>
          <a:endParaRPr lang="en-US" dirty="0">
            <a:latin typeface="Times New Roman" panose="02020603050405020304" pitchFamily="18" charset="0"/>
            <a:cs typeface="Times New Roman" panose="02020603050405020304" pitchFamily="18" charset="0"/>
          </a:endParaRPr>
        </a:p>
      </dgm:t>
    </dgm:pt>
    <dgm:pt modelId="{8F59D1EB-E9B2-4A32-83F0-3C278B600160}" type="parTrans" cxnId="{2476D537-4ED6-4C15-960C-18B0A933C25B}">
      <dgm:prSet/>
      <dgm:spPr/>
      <dgm:t>
        <a:bodyPr/>
        <a:lstStyle/>
        <a:p>
          <a:endParaRPr lang="en-US"/>
        </a:p>
      </dgm:t>
    </dgm:pt>
    <dgm:pt modelId="{2E58E702-BF0E-4112-8813-1FF2EA9AAF68}" type="sibTrans" cxnId="{2476D537-4ED6-4C15-960C-18B0A933C25B}">
      <dgm:prSet/>
      <dgm:spPr/>
      <dgm:t>
        <a:bodyPr/>
        <a:lstStyle/>
        <a:p>
          <a:endParaRPr lang="en-US"/>
        </a:p>
      </dgm:t>
    </dgm:pt>
    <dgm:pt modelId="{D2BE3E27-C435-492B-935C-742DC5D40A82}">
      <dgm:prSet/>
      <dgm:spPr/>
      <dgm:t>
        <a:bodyPr/>
        <a:lstStyle/>
        <a:p>
          <a:pPr>
            <a:lnSpc>
              <a:spcPct val="100000"/>
            </a:lnSpc>
          </a:pPr>
          <a:r>
            <a:rPr lang="en-US" dirty="0">
              <a:latin typeface="Times New Roman" panose="02020603050405020304" pitchFamily="18" charset="0"/>
              <a:cs typeface="Times New Roman" panose="02020603050405020304" pitchFamily="18" charset="0"/>
            </a:rPr>
            <a:t>Evaluating each prompt on 62 transcripts took around 30 minutes</a:t>
          </a:r>
        </a:p>
      </dgm:t>
    </dgm:pt>
    <dgm:pt modelId="{53D3CCEB-51E0-4C3A-B41D-024C5E2423B5}" type="parTrans" cxnId="{7973706B-B215-4E60-AD15-881810ACD05C}">
      <dgm:prSet/>
      <dgm:spPr/>
      <dgm:t>
        <a:bodyPr/>
        <a:lstStyle/>
        <a:p>
          <a:endParaRPr lang="en-US"/>
        </a:p>
      </dgm:t>
    </dgm:pt>
    <dgm:pt modelId="{6913B9D4-0E57-4990-9F3D-10CDE867BA4C}" type="sibTrans" cxnId="{7973706B-B215-4E60-AD15-881810ACD05C}">
      <dgm:prSet/>
      <dgm:spPr/>
      <dgm:t>
        <a:bodyPr/>
        <a:lstStyle/>
        <a:p>
          <a:endParaRPr lang="en-US"/>
        </a:p>
      </dgm:t>
    </dgm:pt>
    <dgm:pt modelId="{74FBE593-41DA-4571-B9DD-22A40D299C04}">
      <dgm:prSet/>
      <dgm:spPr/>
      <dgm:t>
        <a:bodyPr/>
        <a:lstStyle/>
        <a:p>
          <a:pPr>
            <a:lnSpc>
              <a:spcPct val="100000"/>
            </a:lnSpc>
          </a:pPr>
          <a:r>
            <a:rPr lang="en-US" dirty="0">
              <a:latin typeface="Times New Roman" panose="02020603050405020304" pitchFamily="18" charset="0"/>
              <a:cs typeface="Times New Roman" panose="02020603050405020304" pitchFamily="18" charset="0"/>
            </a:rPr>
            <a:t>Let’s say 50 transcripts in 1 prompt = 30 minutes =&gt; 1000 transcripts ~ 10 hours</a:t>
          </a:r>
        </a:p>
      </dgm:t>
    </dgm:pt>
    <dgm:pt modelId="{8B5135D4-C9D0-4F6D-8360-31B8D9FC7AD6}" type="parTrans" cxnId="{FDFB6E1C-FDBB-45A8-980C-26C7F408F6F2}">
      <dgm:prSet/>
      <dgm:spPr/>
      <dgm:t>
        <a:bodyPr/>
        <a:lstStyle/>
        <a:p>
          <a:endParaRPr lang="en-US"/>
        </a:p>
      </dgm:t>
    </dgm:pt>
    <dgm:pt modelId="{8B6D0470-A50C-4929-9A01-BB40F6966DAA}" type="sibTrans" cxnId="{FDFB6E1C-FDBB-45A8-980C-26C7F408F6F2}">
      <dgm:prSet/>
      <dgm:spPr/>
      <dgm:t>
        <a:bodyPr/>
        <a:lstStyle/>
        <a:p>
          <a:endParaRPr lang="en-US"/>
        </a:p>
      </dgm:t>
    </dgm:pt>
    <dgm:pt modelId="{6E57A88F-4ABD-4B14-ABF8-9F04FD089881}">
      <dgm:prSet/>
      <dgm:spPr/>
      <dgm:t>
        <a:bodyPr/>
        <a:lstStyle/>
        <a:p>
          <a:pPr>
            <a:lnSpc>
              <a:spcPct val="100000"/>
            </a:lnSpc>
          </a:pPr>
          <a:r>
            <a:rPr lang="en-US" b="1" i="0" dirty="0">
              <a:latin typeface="Times New Roman" panose="02020603050405020304" pitchFamily="18" charset="0"/>
              <a:cs typeface="Times New Roman" panose="02020603050405020304" pitchFamily="18" charset="0"/>
            </a:rPr>
            <a:t>Therefore 30 prompts = 12.5 days </a:t>
          </a:r>
        </a:p>
      </dgm:t>
    </dgm:pt>
    <dgm:pt modelId="{B0B89A8A-673B-40AF-9AC6-25F1E994C393}" type="parTrans" cxnId="{06C18280-41C6-4BBC-9DB5-42BCC0F7C43D}">
      <dgm:prSet/>
      <dgm:spPr/>
      <dgm:t>
        <a:bodyPr/>
        <a:lstStyle/>
        <a:p>
          <a:endParaRPr lang="en-US"/>
        </a:p>
      </dgm:t>
    </dgm:pt>
    <dgm:pt modelId="{7877827A-6308-4C09-9C93-27AFAB617548}" type="sibTrans" cxnId="{06C18280-41C6-4BBC-9DB5-42BCC0F7C43D}">
      <dgm:prSet/>
      <dgm:spPr/>
      <dgm:t>
        <a:bodyPr/>
        <a:lstStyle/>
        <a:p>
          <a:endParaRPr lang="en-US"/>
        </a:p>
      </dgm:t>
    </dgm:pt>
    <dgm:pt modelId="{21AF99AE-370E-49A7-800D-A4CEFA1C35EB}">
      <dgm:prSet/>
      <dgm:spPr/>
      <dgm:t>
        <a:bodyPr/>
        <a:lstStyle/>
        <a:p>
          <a:pPr>
            <a:lnSpc>
              <a:spcPct val="100000"/>
            </a:lnSpc>
            <a:defRPr b="1"/>
          </a:pPr>
          <a:r>
            <a:rPr lang="en-IN" dirty="0">
              <a:latin typeface="Times New Roman" panose="02020603050405020304" pitchFamily="18" charset="0"/>
              <a:cs typeface="Times New Roman" panose="02020603050405020304" pitchFamily="18" charset="0"/>
            </a:rPr>
            <a:t>Arguable that organized prompt development could lead to bias </a:t>
          </a:r>
          <a:endParaRPr lang="en-US" dirty="0">
            <a:latin typeface="Times New Roman" panose="02020603050405020304" pitchFamily="18" charset="0"/>
            <a:cs typeface="Times New Roman" panose="02020603050405020304" pitchFamily="18" charset="0"/>
          </a:endParaRPr>
        </a:p>
      </dgm:t>
    </dgm:pt>
    <dgm:pt modelId="{9655C518-D3E6-4E94-9EFF-8F3BB18B3FBB}" type="parTrans" cxnId="{5B3E718F-1B84-4504-B45E-1B825CEF0A48}">
      <dgm:prSet/>
      <dgm:spPr/>
      <dgm:t>
        <a:bodyPr/>
        <a:lstStyle/>
        <a:p>
          <a:endParaRPr lang="en-US"/>
        </a:p>
      </dgm:t>
    </dgm:pt>
    <dgm:pt modelId="{B8BC9230-E3D3-46CD-95D4-181A87AA591C}" type="sibTrans" cxnId="{5B3E718F-1B84-4504-B45E-1B825CEF0A48}">
      <dgm:prSet/>
      <dgm:spPr/>
      <dgm:t>
        <a:bodyPr/>
        <a:lstStyle/>
        <a:p>
          <a:endParaRPr lang="en-US"/>
        </a:p>
      </dgm:t>
    </dgm:pt>
    <dgm:pt modelId="{5F9719A4-4754-49F6-B36F-5AAA70EF772D}">
      <dgm:prSet/>
      <dgm:spPr/>
      <dgm:t>
        <a:bodyPr/>
        <a:lstStyle/>
        <a:p>
          <a:pPr>
            <a:lnSpc>
              <a:spcPct val="100000"/>
            </a:lnSpc>
          </a:pPr>
          <a:r>
            <a:rPr lang="en-US" dirty="0">
              <a:latin typeface="Times New Roman" panose="02020603050405020304" pitchFamily="18" charset="0"/>
              <a:cs typeface="Times New Roman" panose="02020603050405020304" pitchFamily="18" charset="0"/>
            </a:rPr>
            <a:t>Solution – Combining random + organized, making sure all categories are equally represented</a:t>
          </a:r>
        </a:p>
      </dgm:t>
    </dgm:pt>
    <dgm:pt modelId="{13E5A9D4-6AF8-48DF-8358-C08A9B1BC436}" type="parTrans" cxnId="{26FD2DD1-C686-45B7-AEF1-FCA491389ED4}">
      <dgm:prSet/>
      <dgm:spPr/>
      <dgm:t>
        <a:bodyPr/>
        <a:lstStyle/>
        <a:p>
          <a:endParaRPr lang="en-US"/>
        </a:p>
      </dgm:t>
    </dgm:pt>
    <dgm:pt modelId="{8515098A-5539-46A1-81C5-C9C4F0B8D1E4}" type="sibTrans" cxnId="{26FD2DD1-C686-45B7-AEF1-FCA491389ED4}">
      <dgm:prSet/>
      <dgm:spPr/>
      <dgm:t>
        <a:bodyPr/>
        <a:lstStyle/>
        <a:p>
          <a:endParaRPr lang="en-US"/>
        </a:p>
      </dgm:t>
    </dgm:pt>
    <dgm:pt modelId="{CD803A7F-A4F9-4F0A-B55A-CB22D5E772D4}">
      <dgm:prSet/>
      <dgm:spPr/>
      <dgm:t>
        <a:bodyPr/>
        <a:lstStyle/>
        <a:p>
          <a:pPr>
            <a:lnSpc>
              <a:spcPct val="100000"/>
            </a:lnSpc>
            <a:defRPr b="1"/>
          </a:pPr>
          <a:r>
            <a:rPr lang="en-IN" dirty="0">
              <a:latin typeface="Times New Roman" panose="02020603050405020304" pitchFamily="18" charset="0"/>
              <a:cs typeface="Times New Roman" panose="02020603050405020304" pitchFamily="18" charset="0"/>
            </a:rPr>
            <a:t>Focusing only on quantitative evaluations</a:t>
          </a:r>
          <a:endParaRPr lang="en-US" dirty="0">
            <a:latin typeface="Times New Roman" panose="02020603050405020304" pitchFamily="18" charset="0"/>
            <a:cs typeface="Times New Roman" panose="02020603050405020304" pitchFamily="18" charset="0"/>
          </a:endParaRPr>
        </a:p>
      </dgm:t>
    </dgm:pt>
    <dgm:pt modelId="{88643371-DEA3-409D-8C95-3384EAA532A0}" type="parTrans" cxnId="{80D25F2E-CE8E-4CB9-8229-C18468A75188}">
      <dgm:prSet/>
      <dgm:spPr/>
      <dgm:t>
        <a:bodyPr/>
        <a:lstStyle/>
        <a:p>
          <a:endParaRPr lang="en-US"/>
        </a:p>
      </dgm:t>
    </dgm:pt>
    <dgm:pt modelId="{37DFDD78-860B-4B84-83EA-945D1355CC66}" type="sibTrans" cxnId="{80D25F2E-CE8E-4CB9-8229-C18468A75188}">
      <dgm:prSet/>
      <dgm:spPr/>
      <dgm:t>
        <a:bodyPr/>
        <a:lstStyle/>
        <a:p>
          <a:endParaRPr lang="en-US"/>
        </a:p>
      </dgm:t>
    </dgm:pt>
    <dgm:pt modelId="{70C4641D-771E-478D-AC97-ADA33ABDC05B}">
      <dgm:prSet/>
      <dgm:spPr/>
      <dgm:t>
        <a:bodyPr/>
        <a:lstStyle/>
        <a:p>
          <a:pPr>
            <a:lnSpc>
              <a:spcPct val="100000"/>
            </a:lnSpc>
          </a:pPr>
          <a:r>
            <a:rPr lang="en-US" dirty="0">
              <a:latin typeface="Times New Roman" panose="02020603050405020304" pitchFamily="18" charset="0"/>
              <a:cs typeface="Times New Roman" panose="02020603050405020304" pitchFamily="18" charset="0"/>
            </a:rPr>
            <a:t>Solution – Automate qualitative evaluations with SME help </a:t>
          </a:r>
        </a:p>
      </dgm:t>
    </dgm:pt>
    <dgm:pt modelId="{A815A06E-48EE-449A-A9FC-D8E511E2D7CA}" type="parTrans" cxnId="{52629764-23EC-4B82-8DB6-5ABBD595DCB0}">
      <dgm:prSet/>
      <dgm:spPr/>
      <dgm:t>
        <a:bodyPr/>
        <a:lstStyle/>
        <a:p>
          <a:endParaRPr lang="en-US"/>
        </a:p>
      </dgm:t>
    </dgm:pt>
    <dgm:pt modelId="{1D0796D0-433E-4F84-BF3A-C26F64AD055D}" type="sibTrans" cxnId="{52629764-23EC-4B82-8DB6-5ABBD595DCB0}">
      <dgm:prSet/>
      <dgm:spPr/>
      <dgm:t>
        <a:bodyPr/>
        <a:lstStyle/>
        <a:p>
          <a:endParaRPr lang="en-US"/>
        </a:p>
      </dgm:t>
    </dgm:pt>
    <dgm:pt modelId="{6E8317B3-FDAB-4BD2-9B37-7C598D9E4E16}">
      <dgm:prSet/>
      <dgm:spPr/>
      <dgm:t>
        <a:bodyPr/>
        <a:lstStyle/>
        <a:p>
          <a:pPr>
            <a:lnSpc>
              <a:spcPct val="100000"/>
            </a:lnSpc>
            <a:defRPr b="1"/>
          </a:pPr>
          <a:r>
            <a:rPr lang="en-IN" dirty="0">
              <a:latin typeface="Times New Roman" panose="02020603050405020304" pitchFamily="18" charset="0"/>
              <a:cs typeface="Times New Roman" panose="02020603050405020304" pitchFamily="18" charset="0"/>
            </a:rPr>
            <a:t>Chain of thought of prompt used here is very generic</a:t>
          </a:r>
          <a:endParaRPr lang="en-US" dirty="0">
            <a:latin typeface="Times New Roman" panose="02020603050405020304" pitchFamily="18" charset="0"/>
            <a:cs typeface="Times New Roman" panose="02020603050405020304" pitchFamily="18" charset="0"/>
          </a:endParaRPr>
        </a:p>
      </dgm:t>
    </dgm:pt>
    <dgm:pt modelId="{B1FA3360-B6D5-420E-9B27-445C9A1339D9}" type="parTrans" cxnId="{60E0CD73-19A6-4B7D-9429-25D7F68063F8}">
      <dgm:prSet/>
      <dgm:spPr/>
      <dgm:t>
        <a:bodyPr/>
        <a:lstStyle/>
        <a:p>
          <a:endParaRPr lang="en-US"/>
        </a:p>
      </dgm:t>
    </dgm:pt>
    <dgm:pt modelId="{C33DD891-0808-41D1-B203-764D12ABB525}" type="sibTrans" cxnId="{60E0CD73-19A6-4B7D-9429-25D7F68063F8}">
      <dgm:prSet/>
      <dgm:spPr/>
      <dgm:t>
        <a:bodyPr/>
        <a:lstStyle/>
        <a:p>
          <a:endParaRPr lang="en-US"/>
        </a:p>
      </dgm:t>
    </dgm:pt>
    <dgm:pt modelId="{74A843FD-A544-44DB-833F-85CFA3F349FA}">
      <dgm:prSet/>
      <dgm:spPr/>
      <dgm:t>
        <a:bodyPr/>
        <a:lstStyle/>
        <a:p>
          <a:pPr>
            <a:lnSpc>
              <a:spcPct val="100000"/>
            </a:lnSpc>
          </a:pPr>
          <a:r>
            <a:rPr lang="en-US" dirty="0">
              <a:latin typeface="Times New Roman" panose="02020603050405020304" pitchFamily="18" charset="0"/>
              <a:cs typeface="Times New Roman" panose="02020603050405020304" pitchFamily="18" charset="0"/>
            </a:rPr>
            <a:t>Need to come up with a better rationale and data specific prompt with SMEs</a:t>
          </a:r>
        </a:p>
      </dgm:t>
    </dgm:pt>
    <dgm:pt modelId="{85A81BFC-A8F6-490F-84E4-7CBEFD7BBCA3}" type="parTrans" cxnId="{F9D5C6D3-5AFF-4292-A111-8DF13D0C5716}">
      <dgm:prSet/>
      <dgm:spPr/>
      <dgm:t>
        <a:bodyPr/>
        <a:lstStyle/>
        <a:p>
          <a:endParaRPr lang="en-US"/>
        </a:p>
      </dgm:t>
    </dgm:pt>
    <dgm:pt modelId="{5DEE45E0-FDBE-4CAB-8143-7680BDFD7738}" type="sibTrans" cxnId="{F9D5C6D3-5AFF-4292-A111-8DF13D0C5716}">
      <dgm:prSet/>
      <dgm:spPr/>
      <dgm:t>
        <a:bodyPr/>
        <a:lstStyle/>
        <a:p>
          <a:endParaRPr lang="en-US"/>
        </a:p>
      </dgm:t>
    </dgm:pt>
    <dgm:pt modelId="{0690220E-CCBD-41F2-8D10-D1D6982B04D6}" type="pres">
      <dgm:prSet presAssocID="{2DA44CA7-8EA5-400C-A65D-1D609760C41D}" presName="root" presStyleCnt="0">
        <dgm:presLayoutVars>
          <dgm:dir/>
          <dgm:resizeHandles val="exact"/>
        </dgm:presLayoutVars>
      </dgm:prSet>
      <dgm:spPr/>
    </dgm:pt>
    <dgm:pt modelId="{7FE879A3-01E5-4931-BA75-7466B5832F78}" type="pres">
      <dgm:prSet presAssocID="{216FCDCD-B534-46BC-B3F2-22A8FFB92F40}" presName="compNode" presStyleCnt="0"/>
      <dgm:spPr/>
    </dgm:pt>
    <dgm:pt modelId="{E433DA32-3C0D-47C3-8117-C574D0C3F94E}" type="pres">
      <dgm:prSet presAssocID="{216FCDCD-B534-46BC-B3F2-22A8FFB92F4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D720AF57-45C3-44F0-A16A-9462DD25616D}" type="pres">
      <dgm:prSet presAssocID="{216FCDCD-B534-46BC-B3F2-22A8FFB92F40}" presName="iconSpace" presStyleCnt="0"/>
      <dgm:spPr/>
    </dgm:pt>
    <dgm:pt modelId="{25BDD12C-BC9C-4710-B3D4-1511DF929A69}" type="pres">
      <dgm:prSet presAssocID="{216FCDCD-B534-46BC-B3F2-22A8FFB92F40}" presName="parTx" presStyleLbl="revTx" presStyleIdx="0" presStyleCnt="10">
        <dgm:presLayoutVars>
          <dgm:chMax val="0"/>
          <dgm:chPref val="0"/>
        </dgm:presLayoutVars>
      </dgm:prSet>
      <dgm:spPr/>
    </dgm:pt>
    <dgm:pt modelId="{1771433A-985C-44C8-8BF8-57E826EBB856}" type="pres">
      <dgm:prSet presAssocID="{216FCDCD-B534-46BC-B3F2-22A8FFB92F40}" presName="txSpace" presStyleCnt="0"/>
      <dgm:spPr/>
    </dgm:pt>
    <dgm:pt modelId="{09CDF1B1-463E-4B7C-8805-2623C32A3B32}" type="pres">
      <dgm:prSet presAssocID="{216FCDCD-B534-46BC-B3F2-22A8FFB92F40}" presName="desTx" presStyleLbl="revTx" presStyleIdx="1" presStyleCnt="10">
        <dgm:presLayoutVars/>
      </dgm:prSet>
      <dgm:spPr/>
    </dgm:pt>
    <dgm:pt modelId="{96582589-FA7E-4CF6-B226-7C799989E2C6}" type="pres">
      <dgm:prSet presAssocID="{78FFE9D7-F3D9-4296-8E51-65FFABEE91F5}" presName="sibTrans" presStyleCnt="0"/>
      <dgm:spPr/>
    </dgm:pt>
    <dgm:pt modelId="{1B6EDF5F-8A4D-4C9A-9A34-B9DFB8F49978}" type="pres">
      <dgm:prSet presAssocID="{1001BB00-D6D5-4860-B9B1-012D9B453F92}" presName="compNode" presStyleCnt="0"/>
      <dgm:spPr/>
    </dgm:pt>
    <dgm:pt modelId="{B13439BB-134C-4A93-8553-289F336FC039}" type="pres">
      <dgm:prSet presAssocID="{1001BB00-D6D5-4860-B9B1-012D9B453F9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AA19DFCE-CB48-41CD-BFA3-0104171D0DC7}" type="pres">
      <dgm:prSet presAssocID="{1001BB00-D6D5-4860-B9B1-012D9B453F92}" presName="iconSpace" presStyleCnt="0"/>
      <dgm:spPr/>
    </dgm:pt>
    <dgm:pt modelId="{43452C92-E7CA-4F7C-A0D4-22EBE55D9EA4}" type="pres">
      <dgm:prSet presAssocID="{1001BB00-D6D5-4860-B9B1-012D9B453F92}" presName="parTx" presStyleLbl="revTx" presStyleIdx="2" presStyleCnt="10">
        <dgm:presLayoutVars>
          <dgm:chMax val="0"/>
          <dgm:chPref val="0"/>
        </dgm:presLayoutVars>
      </dgm:prSet>
      <dgm:spPr/>
    </dgm:pt>
    <dgm:pt modelId="{22B1AC85-2E3C-4101-AD21-4E559413EA84}" type="pres">
      <dgm:prSet presAssocID="{1001BB00-D6D5-4860-B9B1-012D9B453F92}" presName="txSpace" presStyleCnt="0"/>
      <dgm:spPr/>
    </dgm:pt>
    <dgm:pt modelId="{5682D98F-01E8-4AE2-9474-3876DC064E1F}" type="pres">
      <dgm:prSet presAssocID="{1001BB00-D6D5-4860-B9B1-012D9B453F92}" presName="desTx" presStyleLbl="revTx" presStyleIdx="3" presStyleCnt="10">
        <dgm:presLayoutVars/>
      </dgm:prSet>
      <dgm:spPr/>
    </dgm:pt>
    <dgm:pt modelId="{61AA7E9D-1DAE-40C2-9ADF-D5DAE66C1D56}" type="pres">
      <dgm:prSet presAssocID="{2E58E702-BF0E-4112-8813-1FF2EA9AAF68}" presName="sibTrans" presStyleCnt="0"/>
      <dgm:spPr/>
    </dgm:pt>
    <dgm:pt modelId="{AA698B53-31CD-46F6-83AC-CCA56491F173}" type="pres">
      <dgm:prSet presAssocID="{21AF99AE-370E-49A7-800D-A4CEFA1C35EB}" presName="compNode" presStyleCnt="0"/>
      <dgm:spPr/>
    </dgm:pt>
    <dgm:pt modelId="{46B0A39A-6931-4F98-BCC7-29F4763573EC}" type="pres">
      <dgm:prSet presAssocID="{21AF99AE-370E-49A7-800D-A4CEFA1C35E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 mark"/>
        </a:ext>
      </dgm:extLst>
    </dgm:pt>
    <dgm:pt modelId="{A30BF11D-083A-4697-A32D-8DCDBB842E37}" type="pres">
      <dgm:prSet presAssocID="{21AF99AE-370E-49A7-800D-A4CEFA1C35EB}" presName="iconSpace" presStyleCnt="0"/>
      <dgm:spPr/>
    </dgm:pt>
    <dgm:pt modelId="{27F7BCF2-8271-4812-AACA-CC45CEA4E70D}" type="pres">
      <dgm:prSet presAssocID="{21AF99AE-370E-49A7-800D-A4CEFA1C35EB}" presName="parTx" presStyleLbl="revTx" presStyleIdx="4" presStyleCnt="10">
        <dgm:presLayoutVars>
          <dgm:chMax val="0"/>
          <dgm:chPref val="0"/>
        </dgm:presLayoutVars>
      </dgm:prSet>
      <dgm:spPr/>
    </dgm:pt>
    <dgm:pt modelId="{81D18358-A607-4484-B88D-816F7B6D4EC1}" type="pres">
      <dgm:prSet presAssocID="{21AF99AE-370E-49A7-800D-A4CEFA1C35EB}" presName="txSpace" presStyleCnt="0"/>
      <dgm:spPr/>
    </dgm:pt>
    <dgm:pt modelId="{F964F8AB-6A43-4655-985E-5636326D2749}" type="pres">
      <dgm:prSet presAssocID="{21AF99AE-370E-49A7-800D-A4CEFA1C35EB}" presName="desTx" presStyleLbl="revTx" presStyleIdx="5" presStyleCnt="10">
        <dgm:presLayoutVars/>
      </dgm:prSet>
      <dgm:spPr/>
    </dgm:pt>
    <dgm:pt modelId="{02B85A60-0538-4E70-91C6-BE1144CE5B44}" type="pres">
      <dgm:prSet presAssocID="{B8BC9230-E3D3-46CD-95D4-181A87AA591C}" presName="sibTrans" presStyleCnt="0"/>
      <dgm:spPr/>
    </dgm:pt>
    <dgm:pt modelId="{6D07FE47-83F8-4D91-87E7-9A878B01929C}" type="pres">
      <dgm:prSet presAssocID="{CD803A7F-A4F9-4F0A-B55A-CB22D5E772D4}" presName="compNode" presStyleCnt="0"/>
      <dgm:spPr/>
    </dgm:pt>
    <dgm:pt modelId="{5179872E-78A7-4C7A-B14F-F964E24AE328}" type="pres">
      <dgm:prSet presAssocID="{CD803A7F-A4F9-4F0A-B55A-CB22D5E772D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A059DA1A-53E6-4E39-B234-7698F6366CFA}" type="pres">
      <dgm:prSet presAssocID="{CD803A7F-A4F9-4F0A-B55A-CB22D5E772D4}" presName="iconSpace" presStyleCnt="0"/>
      <dgm:spPr/>
    </dgm:pt>
    <dgm:pt modelId="{D7844C4F-28B0-46BC-AF55-CA3E6A5ACADA}" type="pres">
      <dgm:prSet presAssocID="{CD803A7F-A4F9-4F0A-B55A-CB22D5E772D4}" presName="parTx" presStyleLbl="revTx" presStyleIdx="6" presStyleCnt="10">
        <dgm:presLayoutVars>
          <dgm:chMax val="0"/>
          <dgm:chPref val="0"/>
        </dgm:presLayoutVars>
      </dgm:prSet>
      <dgm:spPr/>
    </dgm:pt>
    <dgm:pt modelId="{98CBD321-4F1E-46B7-968E-AF65C7096052}" type="pres">
      <dgm:prSet presAssocID="{CD803A7F-A4F9-4F0A-B55A-CB22D5E772D4}" presName="txSpace" presStyleCnt="0"/>
      <dgm:spPr/>
    </dgm:pt>
    <dgm:pt modelId="{577E7026-2295-46BC-8579-02621E5D8301}" type="pres">
      <dgm:prSet presAssocID="{CD803A7F-A4F9-4F0A-B55A-CB22D5E772D4}" presName="desTx" presStyleLbl="revTx" presStyleIdx="7" presStyleCnt="10">
        <dgm:presLayoutVars/>
      </dgm:prSet>
      <dgm:spPr/>
    </dgm:pt>
    <dgm:pt modelId="{D041918C-1056-4E52-A486-09CCCA93F373}" type="pres">
      <dgm:prSet presAssocID="{37DFDD78-860B-4B84-83EA-945D1355CC66}" presName="sibTrans" presStyleCnt="0"/>
      <dgm:spPr/>
    </dgm:pt>
    <dgm:pt modelId="{814009F9-295C-49EC-A0B2-ADED20728FCA}" type="pres">
      <dgm:prSet presAssocID="{6E8317B3-FDAB-4BD2-9B37-7C598D9E4E16}" presName="compNode" presStyleCnt="0"/>
      <dgm:spPr/>
    </dgm:pt>
    <dgm:pt modelId="{B4BF977D-A456-4DC8-93FD-9B58368E0168}" type="pres">
      <dgm:prSet presAssocID="{6E8317B3-FDAB-4BD2-9B37-7C598D9E4E1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BB8C024D-687D-406E-9DB9-0EEB3C9A3E69}" type="pres">
      <dgm:prSet presAssocID="{6E8317B3-FDAB-4BD2-9B37-7C598D9E4E16}" presName="iconSpace" presStyleCnt="0"/>
      <dgm:spPr/>
    </dgm:pt>
    <dgm:pt modelId="{3F2E270E-7207-4D09-AD64-C933D46EE1C7}" type="pres">
      <dgm:prSet presAssocID="{6E8317B3-FDAB-4BD2-9B37-7C598D9E4E16}" presName="parTx" presStyleLbl="revTx" presStyleIdx="8" presStyleCnt="10" custLinFactNeighborX="-1374" custLinFactNeighborY="941">
        <dgm:presLayoutVars>
          <dgm:chMax val="0"/>
          <dgm:chPref val="0"/>
        </dgm:presLayoutVars>
      </dgm:prSet>
      <dgm:spPr/>
    </dgm:pt>
    <dgm:pt modelId="{00E7E755-5D9D-4C12-91CA-7E53F9A8B184}" type="pres">
      <dgm:prSet presAssocID="{6E8317B3-FDAB-4BD2-9B37-7C598D9E4E16}" presName="txSpace" presStyleCnt="0"/>
      <dgm:spPr/>
    </dgm:pt>
    <dgm:pt modelId="{B9515FB5-8C3B-489B-AFBA-B153EAF434A1}" type="pres">
      <dgm:prSet presAssocID="{6E8317B3-FDAB-4BD2-9B37-7C598D9E4E16}" presName="desTx" presStyleLbl="revTx" presStyleIdx="9" presStyleCnt="10">
        <dgm:presLayoutVars/>
      </dgm:prSet>
      <dgm:spPr/>
    </dgm:pt>
  </dgm:ptLst>
  <dgm:cxnLst>
    <dgm:cxn modelId="{FDFB6E1C-FDBB-45A8-980C-26C7F408F6F2}" srcId="{1001BB00-D6D5-4860-B9B1-012D9B453F92}" destId="{74FBE593-41DA-4571-B9DD-22A40D299C04}" srcOrd="1" destOrd="0" parTransId="{8B5135D4-C9D0-4F6D-8360-31B8D9FC7AD6}" sibTransId="{8B6D0470-A50C-4929-9A01-BB40F6966DAA}"/>
    <dgm:cxn modelId="{55EF0522-5F76-FA46-A44F-B0F7008A26FE}" type="presOf" srcId="{6E8317B3-FDAB-4BD2-9B37-7C598D9E4E16}" destId="{3F2E270E-7207-4D09-AD64-C933D46EE1C7}" srcOrd="0" destOrd="0" presId="urn:microsoft.com/office/officeart/2018/2/layout/IconLabelDescriptionList"/>
    <dgm:cxn modelId="{80D25F2E-CE8E-4CB9-8229-C18468A75188}" srcId="{2DA44CA7-8EA5-400C-A65D-1D609760C41D}" destId="{CD803A7F-A4F9-4F0A-B55A-CB22D5E772D4}" srcOrd="3" destOrd="0" parTransId="{88643371-DEA3-409D-8C95-3384EAA532A0}" sibTransId="{37DFDD78-860B-4B84-83EA-945D1355CC66}"/>
    <dgm:cxn modelId="{2476D537-4ED6-4C15-960C-18B0A933C25B}" srcId="{2DA44CA7-8EA5-400C-A65D-1D609760C41D}" destId="{1001BB00-D6D5-4860-B9B1-012D9B453F92}" srcOrd="1" destOrd="0" parTransId="{8F59D1EB-E9B2-4A32-83F0-3C278B600160}" sibTransId="{2E58E702-BF0E-4112-8813-1FF2EA9AAF68}"/>
    <dgm:cxn modelId="{52629764-23EC-4B82-8DB6-5ABBD595DCB0}" srcId="{CD803A7F-A4F9-4F0A-B55A-CB22D5E772D4}" destId="{70C4641D-771E-478D-AC97-ADA33ABDC05B}" srcOrd="0" destOrd="0" parTransId="{A815A06E-48EE-449A-A9FC-D8E511E2D7CA}" sibTransId="{1D0796D0-433E-4F84-BF3A-C26F64AD055D}"/>
    <dgm:cxn modelId="{D6C67E66-573D-0F43-BA4E-130EFEA646EE}" type="presOf" srcId="{1001BB00-D6D5-4860-B9B1-012D9B453F92}" destId="{43452C92-E7CA-4F7C-A0D4-22EBE55D9EA4}" srcOrd="0" destOrd="0" presId="urn:microsoft.com/office/officeart/2018/2/layout/IconLabelDescriptionList"/>
    <dgm:cxn modelId="{1F07E666-CFD8-1242-939E-FE6A388A6068}" type="presOf" srcId="{70C4641D-771E-478D-AC97-ADA33ABDC05B}" destId="{577E7026-2295-46BC-8579-02621E5D8301}" srcOrd="0" destOrd="0" presId="urn:microsoft.com/office/officeart/2018/2/layout/IconLabelDescriptionList"/>
    <dgm:cxn modelId="{7973706B-B215-4E60-AD15-881810ACD05C}" srcId="{1001BB00-D6D5-4860-B9B1-012D9B453F92}" destId="{D2BE3E27-C435-492B-935C-742DC5D40A82}" srcOrd="0" destOrd="0" parTransId="{53D3CCEB-51E0-4C3A-B41D-024C5E2423B5}" sibTransId="{6913B9D4-0E57-4990-9F3D-10CDE867BA4C}"/>
    <dgm:cxn modelId="{60E0CD73-19A6-4B7D-9429-25D7F68063F8}" srcId="{2DA44CA7-8EA5-400C-A65D-1D609760C41D}" destId="{6E8317B3-FDAB-4BD2-9B37-7C598D9E4E16}" srcOrd="4" destOrd="0" parTransId="{B1FA3360-B6D5-420E-9B27-445C9A1339D9}" sibTransId="{C33DD891-0808-41D1-B203-764D12ABB525}"/>
    <dgm:cxn modelId="{06C18280-41C6-4BBC-9DB5-42BCC0F7C43D}" srcId="{1001BB00-D6D5-4860-B9B1-012D9B453F92}" destId="{6E57A88F-4ABD-4B14-ABF8-9F04FD089881}" srcOrd="2" destOrd="0" parTransId="{B0B89A8A-673B-40AF-9AC6-25F1E994C393}" sibTransId="{7877827A-6308-4C09-9C93-27AFAB617548}"/>
    <dgm:cxn modelId="{5B3E718F-1B84-4504-B45E-1B825CEF0A48}" srcId="{2DA44CA7-8EA5-400C-A65D-1D609760C41D}" destId="{21AF99AE-370E-49A7-800D-A4CEFA1C35EB}" srcOrd="2" destOrd="0" parTransId="{9655C518-D3E6-4E94-9EFF-8F3BB18B3FBB}" sibTransId="{B8BC9230-E3D3-46CD-95D4-181A87AA591C}"/>
    <dgm:cxn modelId="{4C948C91-0415-F848-AE91-CC76E3D6C417}" type="presOf" srcId="{21AF99AE-370E-49A7-800D-A4CEFA1C35EB}" destId="{27F7BCF2-8271-4812-AACA-CC45CEA4E70D}" srcOrd="0" destOrd="0" presId="urn:microsoft.com/office/officeart/2018/2/layout/IconLabelDescriptionList"/>
    <dgm:cxn modelId="{D3524594-A176-6B4D-A419-36F30A3DB2BA}" type="presOf" srcId="{74FBE593-41DA-4571-B9DD-22A40D299C04}" destId="{5682D98F-01E8-4AE2-9474-3876DC064E1F}" srcOrd="0" destOrd="1" presId="urn:microsoft.com/office/officeart/2018/2/layout/IconLabelDescriptionList"/>
    <dgm:cxn modelId="{2A788099-79ED-5D4E-8398-0E08B875D68C}" type="presOf" srcId="{6E57A88F-4ABD-4B14-ABF8-9F04FD089881}" destId="{5682D98F-01E8-4AE2-9474-3876DC064E1F}" srcOrd="0" destOrd="2" presId="urn:microsoft.com/office/officeart/2018/2/layout/IconLabelDescriptionList"/>
    <dgm:cxn modelId="{2DE7F2B4-C3F6-3248-B87F-81577721F8B0}" type="presOf" srcId="{216FCDCD-B534-46BC-B3F2-22A8FFB92F40}" destId="{25BDD12C-BC9C-4710-B3D4-1511DF929A69}" srcOrd="0" destOrd="0" presId="urn:microsoft.com/office/officeart/2018/2/layout/IconLabelDescriptionList"/>
    <dgm:cxn modelId="{A26C8CB7-413C-3242-A441-A9374EB7347C}" type="presOf" srcId="{D2BE3E27-C435-492B-935C-742DC5D40A82}" destId="{5682D98F-01E8-4AE2-9474-3876DC064E1F}" srcOrd="0" destOrd="0" presId="urn:microsoft.com/office/officeart/2018/2/layout/IconLabelDescriptionList"/>
    <dgm:cxn modelId="{26BA46BE-2F5D-4949-9326-7DEB66394338}" type="presOf" srcId="{2DA44CA7-8EA5-400C-A65D-1D609760C41D}" destId="{0690220E-CCBD-41F2-8D10-D1D6982B04D6}" srcOrd="0" destOrd="0" presId="urn:microsoft.com/office/officeart/2018/2/layout/IconLabelDescriptionList"/>
    <dgm:cxn modelId="{F1E035C5-4DC1-4EE8-A2C9-FF3DBE66878E}" srcId="{2DA44CA7-8EA5-400C-A65D-1D609760C41D}" destId="{216FCDCD-B534-46BC-B3F2-22A8FFB92F40}" srcOrd="0" destOrd="0" parTransId="{3D7B636E-FC49-4788-B129-6AF36A064DC0}" sibTransId="{78FFE9D7-F3D9-4296-8E51-65FFABEE91F5}"/>
    <dgm:cxn modelId="{864CE8C6-1BC9-1142-A426-FC1D0D155CB3}" type="presOf" srcId="{74A843FD-A544-44DB-833F-85CFA3F349FA}" destId="{B9515FB5-8C3B-489B-AFBA-B153EAF434A1}" srcOrd="0" destOrd="0" presId="urn:microsoft.com/office/officeart/2018/2/layout/IconLabelDescriptionList"/>
    <dgm:cxn modelId="{26FD2DD1-C686-45B7-AEF1-FCA491389ED4}" srcId="{21AF99AE-370E-49A7-800D-A4CEFA1C35EB}" destId="{5F9719A4-4754-49F6-B36F-5AAA70EF772D}" srcOrd="0" destOrd="0" parTransId="{13E5A9D4-6AF8-48DF-8358-C08A9B1BC436}" sibTransId="{8515098A-5539-46A1-81C5-C9C4F0B8D1E4}"/>
    <dgm:cxn modelId="{F9D5C6D3-5AFF-4292-A111-8DF13D0C5716}" srcId="{6E8317B3-FDAB-4BD2-9B37-7C598D9E4E16}" destId="{74A843FD-A544-44DB-833F-85CFA3F349FA}" srcOrd="0" destOrd="0" parTransId="{85A81BFC-A8F6-490F-84E4-7CBEFD7BBCA3}" sibTransId="{5DEE45E0-FDBE-4CAB-8143-7680BDFD7738}"/>
    <dgm:cxn modelId="{60412DE4-ACC5-D64C-8701-BF6BCD46F3D3}" type="presOf" srcId="{CD803A7F-A4F9-4F0A-B55A-CB22D5E772D4}" destId="{D7844C4F-28B0-46BC-AF55-CA3E6A5ACADA}" srcOrd="0" destOrd="0" presId="urn:microsoft.com/office/officeart/2018/2/layout/IconLabelDescriptionList"/>
    <dgm:cxn modelId="{E91C64F3-E607-7C47-9A6F-D24BE413C77D}" type="presOf" srcId="{5F9719A4-4754-49F6-B36F-5AAA70EF772D}" destId="{F964F8AB-6A43-4655-985E-5636326D2749}" srcOrd="0" destOrd="0" presId="urn:microsoft.com/office/officeart/2018/2/layout/IconLabelDescriptionList"/>
    <dgm:cxn modelId="{E68D80F0-5C53-544D-9E26-14BA9E05E3D9}" type="presParOf" srcId="{0690220E-CCBD-41F2-8D10-D1D6982B04D6}" destId="{7FE879A3-01E5-4931-BA75-7466B5832F78}" srcOrd="0" destOrd="0" presId="urn:microsoft.com/office/officeart/2018/2/layout/IconLabelDescriptionList"/>
    <dgm:cxn modelId="{0BCDE806-7F84-B040-BC2A-9115C9EE2586}" type="presParOf" srcId="{7FE879A3-01E5-4931-BA75-7466B5832F78}" destId="{E433DA32-3C0D-47C3-8117-C574D0C3F94E}" srcOrd="0" destOrd="0" presId="urn:microsoft.com/office/officeart/2018/2/layout/IconLabelDescriptionList"/>
    <dgm:cxn modelId="{5FAC7D57-5A69-F840-9C56-82C7F8CDE3BC}" type="presParOf" srcId="{7FE879A3-01E5-4931-BA75-7466B5832F78}" destId="{D720AF57-45C3-44F0-A16A-9462DD25616D}" srcOrd="1" destOrd="0" presId="urn:microsoft.com/office/officeart/2018/2/layout/IconLabelDescriptionList"/>
    <dgm:cxn modelId="{EF1B2284-0760-0345-92EC-298EE0BB1F0E}" type="presParOf" srcId="{7FE879A3-01E5-4931-BA75-7466B5832F78}" destId="{25BDD12C-BC9C-4710-B3D4-1511DF929A69}" srcOrd="2" destOrd="0" presId="urn:microsoft.com/office/officeart/2018/2/layout/IconLabelDescriptionList"/>
    <dgm:cxn modelId="{20A4E467-3F3B-5F40-930C-9F30B842FEEF}" type="presParOf" srcId="{7FE879A3-01E5-4931-BA75-7466B5832F78}" destId="{1771433A-985C-44C8-8BF8-57E826EBB856}" srcOrd="3" destOrd="0" presId="urn:microsoft.com/office/officeart/2018/2/layout/IconLabelDescriptionList"/>
    <dgm:cxn modelId="{97125ED3-B417-1E41-BBF9-B2306C2864F3}" type="presParOf" srcId="{7FE879A3-01E5-4931-BA75-7466B5832F78}" destId="{09CDF1B1-463E-4B7C-8805-2623C32A3B32}" srcOrd="4" destOrd="0" presId="urn:microsoft.com/office/officeart/2018/2/layout/IconLabelDescriptionList"/>
    <dgm:cxn modelId="{E1852DF2-5C1F-EF40-939C-4DAA8CED09AA}" type="presParOf" srcId="{0690220E-CCBD-41F2-8D10-D1D6982B04D6}" destId="{96582589-FA7E-4CF6-B226-7C799989E2C6}" srcOrd="1" destOrd="0" presId="urn:microsoft.com/office/officeart/2018/2/layout/IconLabelDescriptionList"/>
    <dgm:cxn modelId="{32DCA068-93A8-8E4A-8446-F8B60FB05530}" type="presParOf" srcId="{0690220E-CCBD-41F2-8D10-D1D6982B04D6}" destId="{1B6EDF5F-8A4D-4C9A-9A34-B9DFB8F49978}" srcOrd="2" destOrd="0" presId="urn:microsoft.com/office/officeart/2018/2/layout/IconLabelDescriptionList"/>
    <dgm:cxn modelId="{026D69E6-F5B9-F349-A5D0-F0DEA2BE19B3}" type="presParOf" srcId="{1B6EDF5F-8A4D-4C9A-9A34-B9DFB8F49978}" destId="{B13439BB-134C-4A93-8553-289F336FC039}" srcOrd="0" destOrd="0" presId="urn:microsoft.com/office/officeart/2018/2/layout/IconLabelDescriptionList"/>
    <dgm:cxn modelId="{11EC3BE0-A1B6-6D49-A61B-8AFDC80967D5}" type="presParOf" srcId="{1B6EDF5F-8A4D-4C9A-9A34-B9DFB8F49978}" destId="{AA19DFCE-CB48-41CD-BFA3-0104171D0DC7}" srcOrd="1" destOrd="0" presId="urn:microsoft.com/office/officeart/2018/2/layout/IconLabelDescriptionList"/>
    <dgm:cxn modelId="{4B4991C8-CDCA-9445-82A9-056AF6D413DF}" type="presParOf" srcId="{1B6EDF5F-8A4D-4C9A-9A34-B9DFB8F49978}" destId="{43452C92-E7CA-4F7C-A0D4-22EBE55D9EA4}" srcOrd="2" destOrd="0" presId="urn:microsoft.com/office/officeart/2018/2/layout/IconLabelDescriptionList"/>
    <dgm:cxn modelId="{D1C1B417-9CD6-0546-91BA-78A78287F6B1}" type="presParOf" srcId="{1B6EDF5F-8A4D-4C9A-9A34-B9DFB8F49978}" destId="{22B1AC85-2E3C-4101-AD21-4E559413EA84}" srcOrd="3" destOrd="0" presId="urn:microsoft.com/office/officeart/2018/2/layout/IconLabelDescriptionList"/>
    <dgm:cxn modelId="{D492DF6D-7988-4F42-86E4-5F0B97B99D64}" type="presParOf" srcId="{1B6EDF5F-8A4D-4C9A-9A34-B9DFB8F49978}" destId="{5682D98F-01E8-4AE2-9474-3876DC064E1F}" srcOrd="4" destOrd="0" presId="urn:microsoft.com/office/officeart/2018/2/layout/IconLabelDescriptionList"/>
    <dgm:cxn modelId="{CAF34299-4605-AE4C-99DF-73ED4CBA3378}" type="presParOf" srcId="{0690220E-CCBD-41F2-8D10-D1D6982B04D6}" destId="{61AA7E9D-1DAE-40C2-9ADF-D5DAE66C1D56}" srcOrd="3" destOrd="0" presId="urn:microsoft.com/office/officeart/2018/2/layout/IconLabelDescriptionList"/>
    <dgm:cxn modelId="{3698AAF9-A984-D644-B48E-F40B959558A7}" type="presParOf" srcId="{0690220E-CCBD-41F2-8D10-D1D6982B04D6}" destId="{AA698B53-31CD-46F6-83AC-CCA56491F173}" srcOrd="4" destOrd="0" presId="urn:microsoft.com/office/officeart/2018/2/layout/IconLabelDescriptionList"/>
    <dgm:cxn modelId="{328DC14B-39C8-8049-8D78-5DED9CB05F7F}" type="presParOf" srcId="{AA698B53-31CD-46F6-83AC-CCA56491F173}" destId="{46B0A39A-6931-4F98-BCC7-29F4763573EC}" srcOrd="0" destOrd="0" presId="urn:microsoft.com/office/officeart/2018/2/layout/IconLabelDescriptionList"/>
    <dgm:cxn modelId="{00471131-CEE4-3F4C-BD5C-C0FBFD61F3C5}" type="presParOf" srcId="{AA698B53-31CD-46F6-83AC-CCA56491F173}" destId="{A30BF11D-083A-4697-A32D-8DCDBB842E37}" srcOrd="1" destOrd="0" presId="urn:microsoft.com/office/officeart/2018/2/layout/IconLabelDescriptionList"/>
    <dgm:cxn modelId="{EE11587E-ED7C-534F-A0BB-8FDD0E9AB5B3}" type="presParOf" srcId="{AA698B53-31CD-46F6-83AC-CCA56491F173}" destId="{27F7BCF2-8271-4812-AACA-CC45CEA4E70D}" srcOrd="2" destOrd="0" presId="urn:microsoft.com/office/officeart/2018/2/layout/IconLabelDescriptionList"/>
    <dgm:cxn modelId="{E6D75A55-D6FC-2E4F-91F7-DEFB5812163E}" type="presParOf" srcId="{AA698B53-31CD-46F6-83AC-CCA56491F173}" destId="{81D18358-A607-4484-B88D-816F7B6D4EC1}" srcOrd="3" destOrd="0" presId="urn:microsoft.com/office/officeart/2018/2/layout/IconLabelDescriptionList"/>
    <dgm:cxn modelId="{B6CDCCB3-F531-6742-891E-5CC71FCEBCE1}" type="presParOf" srcId="{AA698B53-31CD-46F6-83AC-CCA56491F173}" destId="{F964F8AB-6A43-4655-985E-5636326D2749}" srcOrd="4" destOrd="0" presId="urn:microsoft.com/office/officeart/2018/2/layout/IconLabelDescriptionList"/>
    <dgm:cxn modelId="{8D0D4830-5790-C645-9D63-8DC9A601548F}" type="presParOf" srcId="{0690220E-CCBD-41F2-8D10-D1D6982B04D6}" destId="{02B85A60-0538-4E70-91C6-BE1144CE5B44}" srcOrd="5" destOrd="0" presId="urn:microsoft.com/office/officeart/2018/2/layout/IconLabelDescriptionList"/>
    <dgm:cxn modelId="{3FEEE0B0-6B94-CB41-B461-3D27FA719ACA}" type="presParOf" srcId="{0690220E-CCBD-41F2-8D10-D1D6982B04D6}" destId="{6D07FE47-83F8-4D91-87E7-9A878B01929C}" srcOrd="6" destOrd="0" presId="urn:microsoft.com/office/officeart/2018/2/layout/IconLabelDescriptionList"/>
    <dgm:cxn modelId="{2C63498A-2091-2A4E-9BE0-8D7CDB568738}" type="presParOf" srcId="{6D07FE47-83F8-4D91-87E7-9A878B01929C}" destId="{5179872E-78A7-4C7A-B14F-F964E24AE328}" srcOrd="0" destOrd="0" presId="urn:microsoft.com/office/officeart/2018/2/layout/IconLabelDescriptionList"/>
    <dgm:cxn modelId="{257001DA-8C0E-BB46-BE05-9CA9EBD4EDBB}" type="presParOf" srcId="{6D07FE47-83F8-4D91-87E7-9A878B01929C}" destId="{A059DA1A-53E6-4E39-B234-7698F6366CFA}" srcOrd="1" destOrd="0" presId="urn:microsoft.com/office/officeart/2018/2/layout/IconLabelDescriptionList"/>
    <dgm:cxn modelId="{C370CF87-5D79-4B4D-A17A-5A1D854EDB05}" type="presParOf" srcId="{6D07FE47-83F8-4D91-87E7-9A878B01929C}" destId="{D7844C4F-28B0-46BC-AF55-CA3E6A5ACADA}" srcOrd="2" destOrd="0" presId="urn:microsoft.com/office/officeart/2018/2/layout/IconLabelDescriptionList"/>
    <dgm:cxn modelId="{C2673467-0AF9-DB4C-BB57-CE59ED140EED}" type="presParOf" srcId="{6D07FE47-83F8-4D91-87E7-9A878B01929C}" destId="{98CBD321-4F1E-46B7-968E-AF65C7096052}" srcOrd="3" destOrd="0" presId="urn:microsoft.com/office/officeart/2018/2/layout/IconLabelDescriptionList"/>
    <dgm:cxn modelId="{BC4C77B6-FD75-2342-9CC7-E1B9AD45889A}" type="presParOf" srcId="{6D07FE47-83F8-4D91-87E7-9A878B01929C}" destId="{577E7026-2295-46BC-8579-02621E5D8301}" srcOrd="4" destOrd="0" presId="urn:microsoft.com/office/officeart/2018/2/layout/IconLabelDescriptionList"/>
    <dgm:cxn modelId="{B3693BB7-566F-564E-ACD0-948887F4FC75}" type="presParOf" srcId="{0690220E-CCBD-41F2-8D10-D1D6982B04D6}" destId="{D041918C-1056-4E52-A486-09CCCA93F373}" srcOrd="7" destOrd="0" presId="urn:microsoft.com/office/officeart/2018/2/layout/IconLabelDescriptionList"/>
    <dgm:cxn modelId="{07A96E95-8740-DD48-BEB2-2664A5C5772A}" type="presParOf" srcId="{0690220E-CCBD-41F2-8D10-D1D6982B04D6}" destId="{814009F9-295C-49EC-A0B2-ADED20728FCA}" srcOrd="8" destOrd="0" presId="urn:microsoft.com/office/officeart/2018/2/layout/IconLabelDescriptionList"/>
    <dgm:cxn modelId="{350A38B8-49B4-DC40-9854-4106643C9169}" type="presParOf" srcId="{814009F9-295C-49EC-A0B2-ADED20728FCA}" destId="{B4BF977D-A456-4DC8-93FD-9B58368E0168}" srcOrd="0" destOrd="0" presId="urn:microsoft.com/office/officeart/2018/2/layout/IconLabelDescriptionList"/>
    <dgm:cxn modelId="{1D042BDE-929B-BD4C-950B-E6A058FD831B}" type="presParOf" srcId="{814009F9-295C-49EC-A0B2-ADED20728FCA}" destId="{BB8C024D-687D-406E-9DB9-0EEB3C9A3E69}" srcOrd="1" destOrd="0" presId="urn:microsoft.com/office/officeart/2018/2/layout/IconLabelDescriptionList"/>
    <dgm:cxn modelId="{6FEF2018-E215-0345-B468-4FDFFC42D0F3}" type="presParOf" srcId="{814009F9-295C-49EC-A0B2-ADED20728FCA}" destId="{3F2E270E-7207-4D09-AD64-C933D46EE1C7}" srcOrd="2" destOrd="0" presId="urn:microsoft.com/office/officeart/2018/2/layout/IconLabelDescriptionList"/>
    <dgm:cxn modelId="{0C31E4CD-2001-924C-B49D-1F274B3F20EF}" type="presParOf" srcId="{814009F9-295C-49EC-A0B2-ADED20728FCA}" destId="{00E7E755-5D9D-4C12-91CA-7E53F9A8B184}" srcOrd="3" destOrd="0" presId="urn:microsoft.com/office/officeart/2018/2/layout/IconLabelDescriptionList"/>
    <dgm:cxn modelId="{4DE4EE2D-7635-3341-94DF-87B503994E58}" type="presParOf" srcId="{814009F9-295C-49EC-A0B2-ADED20728FCA}" destId="{B9515FB5-8C3B-489B-AFBA-B153EAF434A1}"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68D9531-D732-48A6-8962-33E85EA33260}"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C5FDC2D6-F7B8-4910-A718-ED16ACE5F4D7}">
      <dgm:prSet custT="1"/>
      <dgm:spPr/>
      <dgm:t>
        <a:bodyPr/>
        <a:lstStyle/>
        <a:p>
          <a:pPr>
            <a:lnSpc>
              <a:spcPct val="100000"/>
            </a:lnSpc>
          </a:pPr>
          <a:r>
            <a:rPr lang="en-IN" sz="1500" dirty="0">
              <a:latin typeface="Times New Roman" panose="02020603050405020304" pitchFamily="18" charset="0"/>
              <a:cs typeface="Times New Roman" panose="02020603050405020304" pitchFamily="18" charset="0"/>
            </a:rPr>
            <a:t>Use the framework to evaluate other LLMs and prompts and see if the observations generalize</a:t>
          </a:r>
          <a:endParaRPr lang="en-US" sz="1500" dirty="0">
            <a:latin typeface="Times New Roman" panose="02020603050405020304" pitchFamily="18" charset="0"/>
            <a:cs typeface="Times New Roman" panose="02020603050405020304" pitchFamily="18" charset="0"/>
          </a:endParaRPr>
        </a:p>
      </dgm:t>
    </dgm:pt>
    <dgm:pt modelId="{E4D571C9-D615-431D-B4AE-D0715C637DF8}" type="parTrans" cxnId="{53DD7AD6-EB67-4957-9C49-276FA0DA4709}">
      <dgm:prSet/>
      <dgm:spPr/>
      <dgm:t>
        <a:bodyPr/>
        <a:lstStyle/>
        <a:p>
          <a:endParaRPr lang="en-US"/>
        </a:p>
      </dgm:t>
    </dgm:pt>
    <dgm:pt modelId="{75654D43-A367-439F-9F92-2EFC2B03360C}" type="sibTrans" cxnId="{53DD7AD6-EB67-4957-9C49-276FA0DA4709}">
      <dgm:prSet/>
      <dgm:spPr/>
      <dgm:t>
        <a:bodyPr/>
        <a:lstStyle/>
        <a:p>
          <a:endParaRPr lang="en-US"/>
        </a:p>
      </dgm:t>
    </dgm:pt>
    <dgm:pt modelId="{0883E439-6498-417F-BC40-374641FDA6D4}">
      <dgm:prSet custT="1"/>
      <dgm:spPr/>
      <dgm:t>
        <a:bodyPr/>
        <a:lstStyle/>
        <a:p>
          <a:pPr>
            <a:lnSpc>
              <a:spcPct val="100000"/>
            </a:lnSpc>
          </a:pPr>
          <a:r>
            <a:rPr lang="en-IN" sz="1500" dirty="0">
              <a:latin typeface="Times New Roman" panose="02020603050405020304" pitchFamily="18" charset="0"/>
              <a:cs typeface="Times New Roman" panose="02020603050405020304" pitchFamily="18" charset="0"/>
            </a:rPr>
            <a:t>As compute power becomes accessible, in-house LLM training will become the norm. </a:t>
          </a:r>
          <a:endParaRPr lang="en-US" sz="1500" dirty="0">
            <a:latin typeface="Times New Roman" panose="02020603050405020304" pitchFamily="18" charset="0"/>
            <a:cs typeface="Times New Roman" panose="02020603050405020304" pitchFamily="18" charset="0"/>
          </a:endParaRPr>
        </a:p>
      </dgm:t>
    </dgm:pt>
    <dgm:pt modelId="{C8D1D536-7B11-4717-8545-7ABD1AC9C3BF}" type="parTrans" cxnId="{90D6B6C0-0F0C-4570-834F-4BF40E525B90}">
      <dgm:prSet/>
      <dgm:spPr/>
      <dgm:t>
        <a:bodyPr/>
        <a:lstStyle/>
        <a:p>
          <a:endParaRPr lang="en-US"/>
        </a:p>
      </dgm:t>
    </dgm:pt>
    <dgm:pt modelId="{B4F790EE-5AAB-4C4B-A20F-7FEAB7664E81}" type="sibTrans" cxnId="{90D6B6C0-0F0C-4570-834F-4BF40E525B90}">
      <dgm:prSet/>
      <dgm:spPr/>
      <dgm:t>
        <a:bodyPr/>
        <a:lstStyle/>
        <a:p>
          <a:endParaRPr lang="en-US"/>
        </a:p>
      </dgm:t>
    </dgm:pt>
    <dgm:pt modelId="{EECF08B9-2E56-4C05-99F3-333A3833D385}">
      <dgm:prSet custT="1"/>
      <dgm:spPr/>
      <dgm:t>
        <a:bodyPr/>
        <a:lstStyle/>
        <a:p>
          <a:pPr>
            <a:lnSpc>
              <a:spcPct val="100000"/>
            </a:lnSpc>
          </a:pPr>
          <a:r>
            <a:rPr lang="en-IN" sz="1500" dirty="0">
              <a:latin typeface="Times New Roman" panose="02020603050405020304" pitchFamily="18" charset="0"/>
              <a:cs typeface="Times New Roman" panose="02020603050405020304" pitchFamily="18" charset="0"/>
            </a:rPr>
            <a:t>Take SME help to check for correlations between quantitative and qualitative evaluations.</a:t>
          </a:r>
          <a:endParaRPr lang="en-US" sz="1500" dirty="0">
            <a:latin typeface="Times New Roman" panose="02020603050405020304" pitchFamily="18" charset="0"/>
            <a:cs typeface="Times New Roman" panose="02020603050405020304" pitchFamily="18" charset="0"/>
          </a:endParaRPr>
        </a:p>
      </dgm:t>
    </dgm:pt>
    <dgm:pt modelId="{332E94DA-12FF-4999-A075-1F4CE52086C5}" type="parTrans" cxnId="{90B3CD7E-7AEA-4C58-ACC6-12D0EB046A7D}">
      <dgm:prSet/>
      <dgm:spPr/>
      <dgm:t>
        <a:bodyPr/>
        <a:lstStyle/>
        <a:p>
          <a:endParaRPr lang="en-US"/>
        </a:p>
      </dgm:t>
    </dgm:pt>
    <dgm:pt modelId="{DA9C8265-0ABF-4A85-BFBA-BBF19805B1DD}" type="sibTrans" cxnId="{90B3CD7E-7AEA-4C58-ACC6-12D0EB046A7D}">
      <dgm:prSet/>
      <dgm:spPr/>
      <dgm:t>
        <a:bodyPr/>
        <a:lstStyle/>
        <a:p>
          <a:endParaRPr lang="en-US"/>
        </a:p>
      </dgm:t>
    </dgm:pt>
    <dgm:pt modelId="{9D8332E9-C2A7-4A1B-8FC1-548065CB3349}">
      <dgm:prSet custT="1"/>
      <dgm:spPr/>
      <dgm:t>
        <a:bodyPr/>
        <a:lstStyle/>
        <a:p>
          <a:pPr>
            <a:lnSpc>
              <a:spcPct val="100000"/>
            </a:lnSpc>
          </a:pPr>
          <a:r>
            <a:rPr lang="en-IN" sz="1500" dirty="0">
              <a:latin typeface="Times New Roman" panose="02020603050405020304" pitchFamily="18" charset="0"/>
              <a:cs typeface="Times New Roman" panose="02020603050405020304" pitchFamily="18" charset="0"/>
            </a:rPr>
            <a:t>Potentially create a tool and make a prompt evaluation benchmark system.</a:t>
          </a:r>
          <a:endParaRPr lang="en-US" sz="1500" dirty="0">
            <a:latin typeface="Times New Roman" panose="02020603050405020304" pitchFamily="18" charset="0"/>
            <a:cs typeface="Times New Roman" panose="02020603050405020304" pitchFamily="18" charset="0"/>
          </a:endParaRPr>
        </a:p>
      </dgm:t>
    </dgm:pt>
    <dgm:pt modelId="{D83EE70D-C20C-4429-84F5-B02B4A677556}" type="parTrans" cxnId="{AAEBF81B-5313-4BB5-A2E5-AE00712EE6E0}">
      <dgm:prSet/>
      <dgm:spPr/>
      <dgm:t>
        <a:bodyPr/>
        <a:lstStyle/>
        <a:p>
          <a:endParaRPr lang="en-US"/>
        </a:p>
      </dgm:t>
    </dgm:pt>
    <dgm:pt modelId="{F7756744-A848-49AF-B2E0-BF59541A47D2}" type="sibTrans" cxnId="{AAEBF81B-5313-4BB5-A2E5-AE00712EE6E0}">
      <dgm:prSet/>
      <dgm:spPr/>
      <dgm:t>
        <a:bodyPr/>
        <a:lstStyle/>
        <a:p>
          <a:endParaRPr lang="en-US"/>
        </a:p>
      </dgm:t>
    </dgm:pt>
    <dgm:pt modelId="{A1E220F7-147B-4937-AF5E-2F42E570C18E}">
      <dgm:prSet custT="1"/>
      <dgm:spPr/>
      <dgm:t>
        <a:bodyPr/>
        <a:lstStyle/>
        <a:p>
          <a:pPr>
            <a:lnSpc>
              <a:spcPct val="100000"/>
            </a:lnSpc>
          </a:pPr>
          <a:r>
            <a:rPr lang="en-IN" sz="1500" dirty="0">
              <a:latin typeface="Times New Roman" panose="02020603050405020304" pitchFamily="18" charset="0"/>
              <a:cs typeface="Times New Roman" panose="02020603050405020304" pitchFamily="18" charset="0"/>
            </a:rPr>
            <a:t>Post processing scripts to find out the trends in the outputs generated for each prompt </a:t>
          </a:r>
          <a:endParaRPr lang="en-US" sz="1500" dirty="0">
            <a:latin typeface="Times New Roman" panose="02020603050405020304" pitchFamily="18" charset="0"/>
            <a:cs typeface="Times New Roman" panose="02020603050405020304" pitchFamily="18" charset="0"/>
          </a:endParaRPr>
        </a:p>
      </dgm:t>
    </dgm:pt>
    <dgm:pt modelId="{CE3EEAE7-55C0-463A-BE59-561BAEBAB949}" type="parTrans" cxnId="{4D63DDBC-5F21-4093-9C8F-EF081A57A6C4}">
      <dgm:prSet/>
      <dgm:spPr/>
      <dgm:t>
        <a:bodyPr/>
        <a:lstStyle/>
        <a:p>
          <a:endParaRPr lang="en-US"/>
        </a:p>
      </dgm:t>
    </dgm:pt>
    <dgm:pt modelId="{B4BFC16E-50A5-448C-BCCF-AEE40CE02929}" type="sibTrans" cxnId="{4D63DDBC-5F21-4093-9C8F-EF081A57A6C4}">
      <dgm:prSet/>
      <dgm:spPr/>
      <dgm:t>
        <a:bodyPr/>
        <a:lstStyle/>
        <a:p>
          <a:endParaRPr lang="en-US"/>
        </a:p>
      </dgm:t>
    </dgm:pt>
    <dgm:pt modelId="{1FE0918C-D14E-4190-A270-65D21E7BB7C8}" type="pres">
      <dgm:prSet presAssocID="{868D9531-D732-48A6-8962-33E85EA33260}" presName="root" presStyleCnt="0">
        <dgm:presLayoutVars>
          <dgm:dir/>
          <dgm:resizeHandles val="exact"/>
        </dgm:presLayoutVars>
      </dgm:prSet>
      <dgm:spPr/>
    </dgm:pt>
    <dgm:pt modelId="{A9741C01-4EC8-4997-8FB1-439CA1FEF20A}" type="pres">
      <dgm:prSet presAssocID="{C5FDC2D6-F7B8-4910-A718-ED16ACE5F4D7}" presName="compNode" presStyleCnt="0"/>
      <dgm:spPr/>
    </dgm:pt>
    <dgm:pt modelId="{4140F9A0-7DED-40CD-97A0-E0373E821569}" type="pres">
      <dgm:prSet presAssocID="{C5FDC2D6-F7B8-4910-A718-ED16ACE5F4D7}" presName="bgRect" presStyleLbl="bgShp" presStyleIdx="0" presStyleCnt="5"/>
      <dgm:spPr/>
    </dgm:pt>
    <dgm:pt modelId="{6F50567C-DD0B-4E7D-AAF1-E84BCF44C0EB}" type="pres">
      <dgm:prSet presAssocID="{C5FDC2D6-F7B8-4910-A718-ED16ACE5F4D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gnifying glass"/>
        </a:ext>
      </dgm:extLst>
    </dgm:pt>
    <dgm:pt modelId="{A1B045EB-38CC-4D07-B3F1-3C2026FE6996}" type="pres">
      <dgm:prSet presAssocID="{C5FDC2D6-F7B8-4910-A718-ED16ACE5F4D7}" presName="spaceRect" presStyleCnt="0"/>
      <dgm:spPr/>
    </dgm:pt>
    <dgm:pt modelId="{52513638-8CAB-4FE0-A03F-5B2276ACF039}" type="pres">
      <dgm:prSet presAssocID="{C5FDC2D6-F7B8-4910-A718-ED16ACE5F4D7}" presName="parTx" presStyleLbl="revTx" presStyleIdx="0" presStyleCnt="5">
        <dgm:presLayoutVars>
          <dgm:chMax val="0"/>
          <dgm:chPref val="0"/>
        </dgm:presLayoutVars>
      </dgm:prSet>
      <dgm:spPr/>
    </dgm:pt>
    <dgm:pt modelId="{CE9341B5-7354-4E74-BCA4-C3839339BED5}" type="pres">
      <dgm:prSet presAssocID="{75654D43-A367-439F-9F92-2EFC2B03360C}" presName="sibTrans" presStyleCnt="0"/>
      <dgm:spPr/>
    </dgm:pt>
    <dgm:pt modelId="{41DBD0EA-DC80-4BCD-9BF5-61AD3BA45DDD}" type="pres">
      <dgm:prSet presAssocID="{0883E439-6498-417F-BC40-374641FDA6D4}" presName="compNode" presStyleCnt="0"/>
      <dgm:spPr/>
    </dgm:pt>
    <dgm:pt modelId="{C00665E7-8FDC-428C-8247-F1CAD635EB0B}" type="pres">
      <dgm:prSet presAssocID="{0883E439-6498-417F-BC40-374641FDA6D4}" presName="bgRect" presStyleLbl="bgShp" presStyleIdx="1" presStyleCnt="5"/>
      <dgm:spPr/>
    </dgm:pt>
    <dgm:pt modelId="{7C95E229-F3A6-4E88-883E-A0A17AE0C22A}" type="pres">
      <dgm:prSet presAssocID="{0883E439-6498-417F-BC40-374641FDA6D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rver"/>
        </a:ext>
      </dgm:extLst>
    </dgm:pt>
    <dgm:pt modelId="{C9126C90-FDCA-4074-B42B-47E7EB77896E}" type="pres">
      <dgm:prSet presAssocID="{0883E439-6498-417F-BC40-374641FDA6D4}" presName="spaceRect" presStyleCnt="0"/>
      <dgm:spPr/>
    </dgm:pt>
    <dgm:pt modelId="{4ADB3AD4-0DCE-46F1-94FC-D013CEAE9D53}" type="pres">
      <dgm:prSet presAssocID="{0883E439-6498-417F-BC40-374641FDA6D4}" presName="parTx" presStyleLbl="revTx" presStyleIdx="1" presStyleCnt="5">
        <dgm:presLayoutVars>
          <dgm:chMax val="0"/>
          <dgm:chPref val="0"/>
        </dgm:presLayoutVars>
      </dgm:prSet>
      <dgm:spPr/>
    </dgm:pt>
    <dgm:pt modelId="{1CA41D3D-9A17-45D1-A269-D6F948871ACD}" type="pres">
      <dgm:prSet presAssocID="{B4F790EE-5AAB-4C4B-A20F-7FEAB7664E81}" presName="sibTrans" presStyleCnt="0"/>
      <dgm:spPr/>
    </dgm:pt>
    <dgm:pt modelId="{56871E6D-50F2-4DD1-A74D-5F371A1F7D72}" type="pres">
      <dgm:prSet presAssocID="{EECF08B9-2E56-4C05-99F3-333A3833D385}" presName="compNode" presStyleCnt="0"/>
      <dgm:spPr/>
    </dgm:pt>
    <dgm:pt modelId="{864B485E-07F0-414C-AAFF-53BAB59DE956}" type="pres">
      <dgm:prSet presAssocID="{EECF08B9-2E56-4C05-99F3-333A3833D385}" presName="bgRect" presStyleLbl="bgShp" presStyleIdx="2" presStyleCnt="5"/>
      <dgm:spPr/>
    </dgm:pt>
    <dgm:pt modelId="{50DECC8A-86A3-4FBE-9441-D07546E0FD22}" type="pres">
      <dgm:prSet presAssocID="{EECF08B9-2E56-4C05-99F3-333A3833D38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B3DE3F33-C5E6-4D97-A06A-CD5B76A33CAA}" type="pres">
      <dgm:prSet presAssocID="{EECF08B9-2E56-4C05-99F3-333A3833D385}" presName="spaceRect" presStyleCnt="0"/>
      <dgm:spPr/>
    </dgm:pt>
    <dgm:pt modelId="{0BCCBCF2-F218-4916-A7FC-D55AA1D36C01}" type="pres">
      <dgm:prSet presAssocID="{EECF08B9-2E56-4C05-99F3-333A3833D385}" presName="parTx" presStyleLbl="revTx" presStyleIdx="2" presStyleCnt="5">
        <dgm:presLayoutVars>
          <dgm:chMax val="0"/>
          <dgm:chPref val="0"/>
        </dgm:presLayoutVars>
      </dgm:prSet>
      <dgm:spPr/>
    </dgm:pt>
    <dgm:pt modelId="{404F9AEB-BB44-400C-98AC-D90E8605ADC9}" type="pres">
      <dgm:prSet presAssocID="{DA9C8265-0ABF-4A85-BFBA-BBF19805B1DD}" presName="sibTrans" presStyleCnt="0"/>
      <dgm:spPr/>
    </dgm:pt>
    <dgm:pt modelId="{109F515D-C2DB-4053-93B0-ED4BF92B479F}" type="pres">
      <dgm:prSet presAssocID="{9D8332E9-C2A7-4A1B-8FC1-548065CB3349}" presName="compNode" presStyleCnt="0"/>
      <dgm:spPr/>
    </dgm:pt>
    <dgm:pt modelId="{64220834-8B1E-49BA-A51D-05789583EDC0}" type="pres">
      <dgm:prSet presAssocID="{9D8332E9-C2A7-4A1B-8FC1-548065CB3349}" presName="bgRect" presStyleLbl="bgShp" presStyleIdx="3" presStyleCnt="5"/>
      <dgm:spPr/>
    </dgm:pt>
    <dgm:pt modelId="{D291DAEC-9D61-43F9-97E5-C9E790F43A89}" type="pres">
      <dgm:prSet presAssocID="{9D8332E9-C2A7-4A1B-8FC1-548065CB334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 List"/>
        </a:ext>
      </dgm:extLst>
    </dgm:pt>
    <dgm:pt modelId="{A8A5DE3F-947C-402B-9906-DE030AC682A0}" type="pres">
      <dgm:prSet presAssocID="{9D8332E9-C2A7-4A1B-8FC1-548065CB3349}" presName="spaceRect" presStyleCnt="0"/>
      <dgm:spPr/>
    </dgm:pt>
    <dgm:pt modelId="{33CD8630-3258-4BE3-AF39-38416E9EEE42}" type="pres">
      <dgm:prSet presAssocID="{9D8332E9-C2A7-4A1B-8FC1-548065CB3349}" presName="parTx" presStyleLbl="revTx" presStyleIdx="3" presStyleCnt="5">
        <dgm:presLayoutVars>
          <dgm:chMax val="0"/>
          <dgm:chPref val="0"/>
        </dgm:presLayoutVars>
      </dgm:prSet>
      <dgm:spPr/>
    </dgm:pt>
    <dgm:pt modelId="{4177DBCE-271B-4298-8F62-22CBB3706900}" type="pres">
      <dgm:prSet presAssocID="{F7756744-A848-49AF-B2E0-BF59541A47D2}" presName="sibTrans" presStyleCnt="0"/>
      <dgm:spPr/>
    </dgm:pt>
    <dgm:pt modelId="{2CB09371-1490-45EC-8E03-78D8E859CF9E}" type="pres">
      <dgm:prSet presAssocID="{A1E220F7-147B-4937-AF5E-2F42E570C18E}" presName="compNode" presStyleCnt="0"/>
      <dgm:spPr/>
    </dgm:pt>
    <dgm:pt modelId="{CABC980D-5955-4944-9907-BF3371E4E9A8}" type="pres">
      <dgm:prSet presAssocID="{A1E220F7-147B-4937-AF5E-2F42E570C18E}" presName="bgRect" presStyleLbl="bgShp" presStyleIdx="4" presStyleCnt="5"/>
      <dgm:spPr/>
    </dgm:pt>
    <dgm:pt modelId="{579A73E8-28BE-4703-A541-65940A52FC5C}" type="pres">
      <dgm:prSet presAssocID="{A1E220F7-147B-4937-AF5E-2F42E570C18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ocument"/>
        </a:ext>
      </dgm:extLst>
    </dgm:pt>
    <dgm:pt modelId="{00F3BD6E-EBA3-4D54-B286-68D5DDE97EE1}" type="pres">
      <dgm:prSet presAssocID="{A1E220F7-147B-4937-AF5E-2F42E570C18E}" presName="spaceRect" presStyleCnt="0"/>
      <dgm:spPr/>
    </dgm:pt>
    <dgm:pt modelId="{542B505B-89FB-45CF-BF36-3F8506A356DE}" type="pres">
      <dgm:prSet presAssocID="{A1E220F7-147B-4937-AF5E-2F42E570C18E}" presName="parTx" presStyleLbl="revTx" presStyleIdx="4" presStyleCnt="5">
        <dgm:presLayoutVars>
          <dgm:chMax val="0"/>
          <dgm:chPref val="0"/>
        </dgm:presLayoutVars>
      </dgm:prSet>
      <dgm:spPr/>
    </dgm:pt>
  </dgm:ptLst>
  <dgm:cxnLst>
    <dgm:cxn modelId="{AAEBF81B-5313-4BB5-A2E5-AE00712EE6E0}" srcId="{868D9531-D732-48A6-8962-33E85EA33260}" destId="{9D8332E9-C2A7-4A1B-8FC1-548065CB3349}" srcOrd="3" destOrd="0" parTransId="{D83EE70D-C20C-4429-84F5-B02B4A677556}" sibTransId="{F7756744-A848-49AF-B2E0-BF59541A47D2}"/>
    <dgm:cxn modelId="{E161D17C-261F-42C0-8C02-9994027C1BB2}" type="presOf" srcId="{A1E220F7-147B-4937-AF5E-2F42E570C18E}" destId="{542B505B-89FB-45CF-BF36-3F8506A356DE}" srcOrd="0" destOrd="0" presId="urn:microsoft.com/office/officeart/2018/2/layout/IconVerticalSolidList"/>
    <dgm:cxn modelId="{90B3CD7E-7AEA-4C58-ACC6-12D0EB046A7D}" srcId="{868D9531-D732-48A6-8962-33E85EA33260}" destId="{EECF08B9-2E56-4C05-99F3-333A3833D385}" srcOrd="2" destOrd="0" parTransId="{332E94DA-12FF-4999-A075-1F4CE52086C5}" sibTransId="{DA9C8265-0ABF-4A85-BFBA-BBF19805B1DD}"/>
    <dgm:cxn modelId="{2BCD088D-C449-4EF0-9F70-F3ACCBACF117}" type="presOf" srcId="{868D9531-D732-48A6-8962-33E85EA33260}" destId="{1FE0918C-D14E-4190-A270-65D21E7BB7C8}" srcOrd="0" destOrd="0" presId="urn:microsoft.com/office/officeart/2018/2/layout/IconVerticalSolidList"/>
    <dgm:cxn modelId="{46F864AB-9062-49E6-BA6C-F491EB3FB66F}" type="presOf" srcId="{EECF08B9-2E56-4C05-99F3-333A3833D385}" destId="{0BCCBCF2-F218-4916-A7FC-D55AA1D36C01}" srcOrd="0" destOrd="0" presId="urn:microsoft.com/office/officeart/2018/2/layout/IconVerticalSolidList"/>
    <dgm:cxn modelId="{4D63DDBC-5F21-4093-9C8F-EF081A57A6C4}" srcId="{868D9531-D732-48A6-8962-33E85EA33260}" destId="{A1E220F7-147B-4937-AF5E-2F42E570C18E}" srcOrd="4" destOrd="0" parTransId="{CE3EEAE7-55C0-463A-BE59-561BAEBAB949}" sibTransId="{B4BFC16E-50A5-448C-BCCF-AEE40CE02929}"/>
    <dgm:cxn modelId="{90D6B6C0-0F0C-4570-834F-4BF40E525B90}" srcId="{868D9531-D732-48A6-8962-33E85EA33260}" destId="{0883E439-6498-417F-BC40-374641FDA6D4}" srcOrd="1" destOrd="0" parTransId="{C8D1D536-7B11-4717-8545-7ABD1AC9C3BF}" sibTransId="{B4F790EE-5AAB-4C4B-A20F-7FEAB7664E81}"/>
    <dgm:cxn modelId="{2D2329CC-3F58-49F6-85ED-4CE25145079E}" type="presOf" srcId="{C5FDC2D6-F7B8-4910-A718-ED16ACE5F4D7}" destId="{52513638-8CAB-4FE0-A03F-5B2276ACF039}" srcOrd="0" destOrd="0" presId="urn:microsoft.com/office/officeart/2018/2/layout/IconVerticalSolidList"/>
    <dgm:cxn modelId="{53DD7AD6-EB67-4957-9C49-276FA0DA4709}" srcId="{868D9531-D732-48A6-8962-33E85EA33260}" destId="{C5FDC2D6-F7B8-4910-A718-ED16ACE5F4D7}" srcOrd="0" destOrd="0" parTransId="{E4D571C9-D615-431D-B4AE-D0715C637DF8}" sibTransId="{75654D43-A367-439F-9F92-2EFC2B03360C}"/>
    <dgm:cxn modelId="{2A02E5D9-57FA-46AB-B2A9-D2EBD4E5970B}" type="presOf" srcId="{0883E439-6498-417F-BC40-374641FDA6D4}" destId="{4ADB3AD4-0DCE-46F1-94FC-D013CEAE9D53}" srcOrd="0" destOrd="0" presId="urn:microsoft.com/office/officeart/2018/2/layout/IconVerticalSolidList"/>
    <dgm:cxn modelId="{706BE0F1-2AC8-473F-95FB-ADF20725A878}" type="presOf" srcId="{9D8332E9-C2A7-4A1B-8FC1-548065CB3349}" destId="{33CD8630-3258-4BE3-AF39-38416E9EEE42}" srcOrd="0" destOrd="0" presId="urn:microsoft.com/office/officeart/2018/2/layout/IconVerticalSolidList"/>
    <dgm:cxn modelId="{9F8E2FE1-E47A-4CC5-AAAC-2ECF36B50DD9}" type="presParOf" srcId="{1FE0918C-D14E-4190-A270-65D21E7BB7C8}" destId="{A9741C01-4EC8-4997-8FB1-439CA1FEF20A}" srcOrd="0" destOrd="0" presId="urn:microsoft.com/office/officeart/2018/2/layout/IconVerticalSolidList"/>
    <dgm:cxn modelId="{9E7CED90-06F5-4DB7-B66D-CB172A694DD5}" type="presParOf" srcId="{A9741C01-4EC8-4997-8FB1-439CA1FEF20A}" destId="{4140F9A0-7DED-40CD-97A0-E0373E821569}" srcOrd="0" destOrd="0" presId="urn:microsoft.com/office/officeart/2018/2/layout/IconVerticalSolidList"/>
    <dgm:cxn modelId="{AAEF2949-DD5A-459A-92A5-60163F15ABBA}" type="presParOf" srcId="{A9741C01-4EC8-4997-8FB1-439CA1FEF20A}" destId="{6F50567C-DD0B-4E7D-AAF1-E84BCF44C0EB}" srcOrd="1" destOrd="0" presId="urn:microsoft.com/office/officeart/2018/2/layout/IconVerticalSolidList"/>
    <dgm:cxn modelId="{7EB6EB82-F358-4975-A6CB-6D78A5628B0F}" type="presParOf" srcId="{A9741C01-4EC8-4997-8FB1-439CA1FEF20A}" destId="{A1B045EB-38CC-4D07-B3F1-3C2026FE6996}" srcOrd="2" destOrd="0" presId="urn:microsoft.com/office/officeart/2018/2/layout/IconVerticalSolidList"/>
    <dgm:cxn modelId="{7F3CF701-A90F-4E9D-A9D3-829BB13F0A8F}" type="presParOf" srcId="{A9741C01-4EC8-4997-8FB1-439CA1FEF20A}" destId="{52513638-8CAB-4FE0-A03F-5B2276ACF039}" srcOrd="3" destOrd="0" presId="urn:microsoft.com/office/officeart/2018/2/layout/IconVerticalSolidList"/>
    <dgm:cxn modelId="{12FBF663-C8AF-419E-B604-EF1488B75654}" type="presParOf" srcId="{1FE0918C-D14E-4190-A270-65D21E7BB7C8}" destId="{CE9341B5-7354-4E74-BCA4-C3839339BED5}" srcOrd="1" destOrd="0" presId="urn:microsoft.com/office/officeart/2018/2/layout/IconVerticalSolidList"/>
    <dgm:cxn modelId="{10E15D64-1436-4663-9C3E-67EF3FD8A964}" type="presParOf" srcId="{1FE0918C-D14E-4190-A270-65D21E7BB7C8}" destId="{41DBD0EA-DC80-4BCD-9BF5-61AD3BA45DDD}" srcOrd="2" destOrd="0" presId="urn:microsoft.com/office/officeart/2018/2/layout/IconVerticalSolidList"/>
    <dgm:cxn modelId="{1DA72C45-4BF3-4F41-8AD0-790446F7E9A7}" type="presParOf" srcId="{41DBD0EA-DC80-4BCD-9BF5-61AD3BA45DDD}" destId="{C00665E7-8FDC-428C-8247-F1CAD635EB0B}" srcOrd="0" destOrd="0" presId="urn:microsoft.com/office/officeart/2018/2/layout/IconVerticalSolidList"/>
    <dgm:cxn modelId="{2D985B39-FDA9-4855-A613-D5FB0AD73F7E}" type="presParOf" srcId="{41DBD0EA-DC80-4BCD-9BF5-61AD3BA45DDD}" destId="{7C95E229-F3A6-4E88-883E-A0A17AE0C22A}" srcOrd="1" destOrd="0" presId="urn:microsoft.com/office/officeart/2018/2/layout/IconVerticalSolidList"/>
    <dgm:cxn modelId="{497C1267-926E-4BD3-A1BB-2E0F47839A92}" type="presParOf" srcId="{41DBD0EA-DC80-4BCD-9BF5-61AD3BA45DDD}" destId="{C9126C90-FDCA-4074-B42B-47E7EB77896E}" srcOrd="2" destOrd="0" presId="urn:microsoft.com/office/officeart/2018/2/layout/IconVerticalSolidList"/>
    <dgm:cxn modelId="{D005ACC0-6E0F-42C2-9B07-3225D620D8B5}" type="presParOf" srcId="{41DBD0EA-DC80-4BCD-9BF5-61AD3BA45DDD}" destId="{4ADB3AD4-0DCE-46F1-94FC-D013CEAE9D53}" srcOrd="3" destOrd="0" presId="urn:microsoft.com/office/officeart/2018/2/layout/IconVerticalSolidList"/>
    <dgm:cxn modelId="{D942BBC7-DFB2-4EBE-A519-E203AB503375}" type="presParOf" srcId="{1FE0918C-D14E-4190-A270-65D21E7BB7C8}" destId="{1CA41D3D-9A17-45D1-A269-D6F948871ACD}" srcOrd="3" destOrd="0" presId="urn:microsoft.com/office/officeart/2018/2/layout/IconVerticalSolidList"/>
    <dgm:cxn modelId="{0E25230B-071F-43D6-841B-ECA84D63A87D}" type="presParOf" srcId="{1FE0918C-D14E-4190-A270-65D21E7BB7C8}" destId="{56871E6D-50F2-4DD1-A74D-5F371A1F7D72}" srcOrd="4" destOrd="0" presId="urn:microsoft.com/office/officeart/2018/2/layout/IconVerticalSolidList"/>
    <dgm:cxn modelId="{6CA33793-23FA-4E65-BBE0-02284B14390D}" type="presParOf" srcId="{56871E6D-50F2-4DD1-A74D-5F371A1F7D72}" destId="{864B485E-07F0-414C-AAFF-53BAB59DE956}" srcOrd="0" destOrd="0" presId="urn:microsoft.com/office/officeart/2018/2/layout/IconVerticalSolidList"/>
    <dgm:cxn modelId="{BEA55DC5-B71D-4C5D-96EE-1C9CF958D5EF}" type="presParOf" srcId="{56871E6D-50F2-4DD1-A74D-5F371A1F7D72}" destId="{50DECC8A-86A3-4FBE-9441-D07546E0FD22}" srcOrd="1" destOrd="0" presId="urn:microsoft.com/office/officeart/2018/2/layout/IconVerticalSolidList"/>
    <dgm:cxn modelId="{D1AE7AE1-1DC5-4146-A364-CA82F47C2585}" type="presParOf" srcId="{56871E6D-50F2-4DD1-A74D-5F371A1F7D72}" destId="{B3DE3F33-C5E6-4D97-A06A-CD5B76A33CAA}" srcOrd="2" destOrd="0" presId="urn:microsoft.com/office/officeart/2018/2/layout/IconVerticalSolidList"/>
    <dgm:cxn modelId="{CAD8EAEA-7196-4C30-B305-02FF3E95B584}" type="presParOf" srcId="{56871E6D-50F2-4DD1-A74D-5F371A1F7D72}" destId="{0BCCBCF2-F218-4916-A7FC-D55AA1D36C01}" srcOrd="3" destOrd="0" presId="urn:microsoft.com/office/officeart/2018/2/layout/IconVerticalSolidList"/>
    <dgm:cxn modelId="{35A98529-FBAE-4F60-8DE4-DB8DB851F14F}" type="presParOf" srcId="{1FE0918C-D14E-4190-A270-65D21E7BB7C8}" destId="{404F9AEB-BB44-400C-98AC-D90E8605ADC9}" srcOrd="5" destOrd="0" presId="urn:microsoft.com/office/officeart/2018/2/layout/IconVerticalSolidList"/>
    <dgm:cxn modelId="{B300BCB7-DC6D-460B-B7B2-A545F24A894C}" type="presParOf" srcId="{1FE0918C-D14E-4190-A270-65D21E7BB7C8}" destId="{109F515D-C2DB-4053-93B0-ED4BF92B479F}" srcOrd="6" destOrd="0" presId="urn:microsoft.com/office/officeart/2018/2/layout/IconVerticalSolidList"/>
    <dgm:cxn modelId="{64FF3FBA-D043-41E3-AB5C-9FD4C21AF0A5}" type="presParOf" srcId="{109F515D-C2DB-4053-93B0-ED4BF92B479F}" destId="{64220834-8B1E-49BA-A51D-05789583EDC0}" srcOrd="0" destOrd="0" presId="urn:microsoft.com/office/officeart/2018/2/layout/IconVerticalSolidList"/>
    <dgm:cxn modelId="{94BD7A80-CB09-49DC-8EB1-540F9952ECBA}" type="presParOf" srcId="{109F515D-C2DB-4053-93B0-ED4BF92B479F}" destId="{D291DAEC-9D61-43F9-97E5-C9E790F43A89}" srcOrd="1" destOrd="0" presId="urn:microsoft.com/office/officeart/2018/2/layout/IconVerticalSolidList"/>
    <dgm:cxn modelId="{811B249C-D806-455B-9944-BEE8D119AE18}" type="presParOf" srcId="{109F515D-C2DB-4053-93B0-ED4BF92B479F}" destId="{A8A5DE3F-947C-402B-9906-DE030AC682A0}" srcOrd="2" destOrd="0" presId="urn:microsoft.com/office/officeart/2018/2/layout/IconVerticalSolidList"/>
    <dgm:cxn modelId="{5BBD16B8-802D-4251-BED4-9E8EF569BD9B}" type="presParOf" srcId="{109F515D-C2DB-4053-93B0-ED4BF92B479F}" destId="{33CD8630-3258-4BE3-AF39-38416E9EEE42}" srcOrd="3" destOrd="0" presId="urn:microsoft.com/office/officeart/2018/2/layout/IconVerticalSolidList"/>
    <dgm:cxn modelId="{6EF2791C-9116-4CB5-8620-BA95448C678B}" type="presParOf" srcId="{1FE0918C-D14E-4190-A270-65D21E7BB7C8}" destId="{4177DBCE-271B-4298-8F62-22CBB3706900}" srcOrd="7" destOrd="0" presId="urn:microsoft.com/office/officeart/2018/2/layout/IconVerticalSolidList"/>
    <dgm:cxn modelId="{241E0D35-2644-4852-A0EB-4E0C263037C1}" type="presParOf" srcId="{1FE0918C-D14E-4190-A270-65D21E7BB7C8}" destId="{2CB09371-1490-45EC-8E03-78D8E859CF9E}" srcOrd="8" destOrd="0" presId="urn:microsoft.com/office/officeart/2018/2/layout/IconVerticalSolidList"/>
    <dgm:cxn modelId="{B537F546-3094-4946-8B94-832729E3F013}" type="presParOf" srcId="{2CB09371-1490-45EC-8E03-78D8E859CF9E}" destId="{CABC980D-5955-4944-9907-BF3371E4E9A8}" srcOrd="0" destOrd="0" presId="urn:microsoft.com/office/officeart/2018/2/layout/IconVerticalSolidList"/>
    <dgm:cxn modelId="{2E16256C-6FF6-4788-991B-59E88C8AD458}" type="presParOf" srcId="{2CB09371-1490-45EC-8E03-78D8E859CF9E}" destId="{579A73E8-28BE-4703-A541-65940A52FC5C}" srcOrd="1" destOrd="0" presId="urn:microsoft.com/office/officeart/2018/2/layout/IconVerticalSolidList"/>
    <dgm:cxn modelId="{9D763E4B-5735-44E9-9049-DCD7AA5A9FF7}" type="presParOf" srcId="{2CB09371-1490-45EC-8E03-78D8E859CF9E}" destId="{00F3BD6E-EBA3-4D54-B286-68D5DDE97EE1}" srcOrd="2" destOrd="0" presId="urn:microsoft.com/office/officeart/2018/2/layout/IconVerticalSolidList"/>
    <dgm:cxn modelId="{ADFA12C3-BCD2-4B16-9ADB-90F60FD08BA8}" type="presParOf" srcId="{2CB09371-1490-45EC-8E03-78D8E859CF9E}" destId="{542B505B-89FB-45CF-BF36-3F8506A356D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CCFC4C-8E38-B846-BF2A-C5ACF62BBF8D}">
      <dsp:nvSpPr>
        <dsp:cNvPr id="0" name=""/>
        <dsp:cNvSpPr/>
      </dsp:nvSpPr>
      <dsp:spPr>
        <a:xfrm>
          <a:off x="0" y="0"/>
          <a:ext cx="1828018" cy="341984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Uni of Mum  (2018-2022)</a:t>
          </a:r>
        </a:p>
      </dsp:txBody>
      <dsp:txXfrm>
        <a:off x="0" y="0"/>
        <a:ext cx="1828018" cy="1025952"/>
      </dsp:txXfrm>
    </dsp:sp>
    <dsp:sp modelId="{1604603F-43F0-F44D-B98D-6935D20EE967}">
      <dsp:nvSpPr>
        <dsp:cNvPr id="0" name=""/>
        <dsp:cNvSpPr/>
      </dsp:nvSpPr>
      <dsp:spPr>
        <a:xfrm>
          <a:off x="202346" y="1026954"/>
          <a:ext cx="1428159" cy="1031129"/>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Research intern @ UCL</a:t>
          </a:r>
        </a:p>
      </dsp:txBody>
      <dsp:txXfrm>
        <a:off x="232547" y="1057155"/>
        <a:ext cx="1367757" cy="970727"/>
      </dsp:txXfrm>
    </dsp:sp>
    <dsp:sp modelId="{D6FDC016-EAFE-514E-9F06-A6938C7AC07E}">
      <dsp:nvSpPr>
        <dsp:cNvPr id="0" name=""/>
        <dsp:cNvSpPr/>
      </dsp:nvSpPr>
      <dsp:spPr>
        <a:xfrm>
          <a:off x="182466" y="2216718"/>
          <a:ext cx="1467920" cy="1031129"/>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Research intern @ Uni of Mumbai</a:t>
          </a:r>
        </a:p>
      </dsp:txBody>
      <dsp:txXfrm>
        <a:off x="212667" y="2246919"/>
        <a:ext cx="1407518" cy="970727"/>
      </dsp:txXfrm>
    </dsp:sp>
    <dsp:sp modelId="{B8F1C88A-7237-A64A-B583-24EC9DEC44FF}">
      <dsp:nvSpPr>
        <dsp:cNvPr id="0" name=""/>
        <dsp:cNvSpPr/>
      </dsp:nvSpPr>
      <dsp:spPr>
        <a:xfrm>
          <a:off x="1971172" y="0"/>
          <a:ext cx="1611554" cy="341984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Columbia         (2022 – Dec 2023)</a:t>
          </a:r>
        </a:p>
      </dsp:txBody>
      <dsp:txXfrm>
        <a:off x="1971172" y="0"/>
        <a:ext cx="1611554" cy="1025952"/>
      </dsp:txXfrm>
    </dsp:sp>
    <dsp:sp modelId="{2F6FAB98-6E64-6C45-9A33-C7FF4F58A111}">
      <dsp:nvSpPr>
        <dsp:cNvPr id="0" name=""/>
        <dsp:cNvSpPr/>
      </dsp:nvSpPr>
      <dsp:spPr>
        <a:xfrm>
          <a:off x="2112457" y="1026954"/>
          <a:ext cx="1289243" cy="1031129"/>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Research scholar @ CUIMC</a:t>
          </a:r>
        </a:p>
      </dsp:txBody>
      <dsp:txXfrm>
        <a:off x="2142658" y="1057155"/>
        <a:ext cx="1228841" cy="970727"/>
      </dsp:txXfrm>
    </dsp:sp>
    <dsp:sp modelId="{DED4DB4E-AF6B-F54D-A45E-D69DC731E5DA}">
      <dsp:nvSpPr>
        <dsp:cNvPr id="0" name=""/>
        <dsp:cNvSpPr/>
      </dsp:nvSpPr>
      <dsp:spPr>
        <a:xfrm>
          <a:off x="2112457" y="2216718"/>
          <a:ext cx="1289243" cy="1031129"/>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Healthcare</a:t>
          </a:r>
        </a:p>
      </dsp:txBody>
      <dsp:txXfrm>
        <a:off x="2142658" y="2246919"/>
        <a:ext cx="1228841" cy="970727"/>
      </dsp:txXfrm>
    </dsp:sp>
    <dsp:sp modelId="{0DA0BFA2-9F36-8440-BB42-668C3B868008}">
      <dsp:nvSpPr>
        <dsp:cNvPr id="0" name=""/>
        <dsp:cNvSpPr/>
      </dsp:nvSpPr>
      <dsp:spPr>
        <a:xfrm>
          <a:off x="3686140" y="0"/>
          <a:ext cx="1611554" cy="341984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Elsevier (May 15 – Sept 1)</a:t>
          </a:r>
        </a:p>
      </dsp:txBody>
      <dsp:txXfrm>
        <a:off x="3686140" y="0"/>
        <a:ext cx="1611554" cy="1025952"/>
      </dsp:txXfrm>
    </dsp:sp>
    <dsp:sp modelId="{6B7306D2-51ED-1247-892A-B1364BD6FA3D}">
      <dsp:nvSpPr>
        <dsp:cNvPr id="0" name=""/>
        <dsp:cNvSpPr/>
      </dsp:nvSpPr>
      <dsp:spPr>
        <a:xfrm>
          <a:off x="3844878" y="1026954"/>
          <a:ext cx="1289243" cy="1031129"/>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DS - HCO</a:t>
          </a:r>
        </a:p>
      </dsp:txBody>
      <dsp:txXfrm>
        <a:off x="3875079" y="1057155"/>
        <a:ext cx="1228841" cy="970727"/>
      </dsp:txXfrm>
    </dsp:sp>
    <dsp:sp modelId="{B0719AE0-F9A6-CD40-AE37-F0F4DCCD9808}">
      <dsp:nvSpPr>
        <dsp:cNvPr id="0" name=""/>
        <dsp:cNvSpPr/>
      </dsp:nvSpPr>
      <dsp:spPr>
        <a:xfrm>
          <a:off x="3844878" y="2216718"/>
          <a:ext cx="1289243" cy="1031129"/>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LLMs</a:t>
          </a:r>
        </a:p>
      </dsp:txBody>
      <dsp:txXfrm>
        <a:off x="3875079" y="2246919"/>
        <a:ext cx="1228841" cy="9707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49EC6F-A664-9742-A1F0-854582D3103A}">
      <dsp:nvSpPr>
        <dsp:cNvPr id="0" name=""/>
        <dsp:cNvSpPr/>
      </dsp:nvSpPr>
      <dsp:spPr>
        <a:xfrm>
          <a:off x="0" y="145758"/>
          <a:ext cx="7991475" cy="178605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20227" tIns="395732" rIns="620227" bIns="135128" numCol="1" spcCol="1270" anchor="t" anchorCtr="0">
          <a:noAutofit/>
        </a:bodyPr>
        <a:lstStyle/>
        <a:p>
          <a:pPr marL="171450" lvl="1" indent="-171450" algn="l" defTabSz="844550">
            <a:lnSpc>
              <a:spcPct val="90000"/>
            </a:lnSpc>
            <a:spcBef>
              <a:spcPct val="0"/>
            </a:spcBef>
            <a:spcAft>
              <a:spcPct val="15000"/>
            </a:spcAft>
            <a:buChar char="•"/>
          </a:pPr>
          <a:r>
            <a:rPr lang="en-IN" sz="1900" kern="1200" dirty="0">
              <a:latin typeface="Times New Roman" panose="02020603050405020304" pitchFamily="18" charset="0"/>
              <a:cs typeface="Times New Roman" panose="02020603050405020304" pitchFamily="18" charset="0"/>
            </a:rPr>
            <a:t>Quick</a:t>
          </a:r>
          <a:endParaRPr lang="en-US" sz="1900" kern="1200" dirty="0">
            <a:latin typeface="Times New Roman" panose="02020603050405020304" pitchFamily="18" charset="0"/>
            <a:cs typeface="Times New Roman" panose="02020603050405020304" pitchFamily="18" charset="0"/>
          </a:endParaRPr>
        </a:p>
        <a:p>
          <a:pPr marL="171450" lvl="1" indent="-171450" algn="l" defTabSz="844550">
            <a:lnSpc>
              <a:spcPct val="90000"/>
            </a:lnSpc>
            <a:spcBef>
              <a:spcPct val="0"/>
            </a:spcBef>
            <a:spcAft>
              <a:spcPct val="15000"/>
            </a:spcAft>
            <a:buChar char="•"/>
          </a:pPr>
          <a:r>
            <a:rPr lang="en-IN" sz="1900" kern="1200" dirty="0">
              <a:latin typeface="Times New Roman" panose="02020603050405020304" pitchFamily="18" charset="0"/>
              <a:cs typeface="Times New Roman" panose="02020603050405020304" pitchFamily="18" charset="0"/>
            </a:rPr>
            <a:t>Blind paraphrasing</a:t>
          </a:r>
          <a:endParaRPr lang="en-US" sz="1900" kern="1200" dirty="0">
            <a:latin typeface="Times New Roman" panose="02020603050405020304" pitchFamily="18" charset="0"/>
            <a:cs typeface="Times New Roman" panose="02020603050405020304" pitchFamily="18" charset="0"/>
          </a:endParaRPr>
        </a:p>
        <a:p>
          <a:pPr marL="171450" lvl="1" indent="-171450" algn="l" defTabSz="844550">
            <a:lnSpc>
              <a:spcPct val="90000"/>
            </a:lnSpc>
            <a:spcBef>
              <a:spcPct val="0"/>
            </a:spcBef>
            <a:spcAft>
              <a:spcPct val="15000"/>
            </a:spcAft>
            <a:buChar char="•"/>
          </a:pPr>
          <a:r>
            <a:rPr lang="en-IN" sz="1900" kern="1200" dirty="0">
              <a:latin typeface="Times New Roman" panose="02020603050405020304" pitchFamily="18" charset="0"/>
              <a:cs typeface="Times New Roman" panose="02020603050405020304" pitchFamily="18" charset="0"/>
            </a:rPr>
            <a:t>Less variation thus potentially biased </a:t>
          </a:r>
          <a:endParaRPr lang="en-US" sz="1900" kern="1200" dirty="0">
            <a:latin typeface="Times New Roman" panose="02020603050405020304" pitchFamily="18" charset="0"/>
            <a:cs typeface="Times New Roman" panose="02020603050405020304" pitchFamily="18" charset="0"/>
          </a:endParaRPr>
        </a:p>
        <a:p>
          <a:pPr marL="171450" lvl="1" indent="-171450" algn="l" defTabSz="844550">
            <a:lnSpc>
              <a:spcPct val="90000"/>
            </a:lnSpc>
            <a:spcBef>
              <a:spcPct val="0"/>
            </a:spcBef>
            <a:spcAft>
              <a:spcPct val="15000"/>
            </a:spcAft>
            <a:buChar char="•"/>
          </a:pPr>
          <a:r>
            <a:rPr lang="en-IN" sz="1900" kern="1200" dirty="0">
              <a:latin typeface="Times New Roman" panose="02020603050405020304" pitchFamily="18" charset="0"/>
              <a:cs typeface="Times New Roman" panose="02020603050405020304" pitchFamily="18" charset="0"/>
            </a:rPr>
            <a:t>Loss of </a:t>
          </a:r>
          <a:r>
            <a:rPr lang="en-IN" sz="1900" kern="1200" dirty="0" err="1">
              <a:latin typeface="Times New Roman" panose="02020603050405020304" pitchFamily="18" charset="0"/>
              <a:cs typeface="Times New Roman" panose="02020603050405020304" pitchFamily="18" charset="0"/>
            </a:rPr>
            <a:t>explainability</a:t>
          </a:r>
          <a:r>
            <a:rPr lang="en-IN" sz="1900" kern="1200" dirty="0">
              <a:latin typeface="Times New Roman" panose="02020603050405020304" pitchFamily="18" charset="0"/>
              <a:cs typeface="Times New Roman" panose="02020603050405020304" pitchFamily="18" charset="0"/>
            </a:rPr>
            <a:t> (Anti RAIDs)</a:t>
          </a:r>
          <a:endParaRPr lang="en-US" sz="1900" kern="1200" dirty="0">
            <a:latin typeface="Times New Roman" panose="02020603050405020304" pitchFamily="18" charset="0"/>
            <a:cs typeface="Times New Roman" panose="02020603050405020304" pitchFamily="18" charset="0"/>
          </a:endParaRPr>
        </a:p>
      </dsp:txBody>
      <dsp:txXfrm>
        <a:off x="0" y="145758"/>
        <a:ext cx="7991475" cy="1786050"/>
      </dsp:txXfrm>
    </dsp:sp>
    <dsp:sp modelId="{13B1E299-1D66-1B42-825B-31C6E7EA01FC}">
      <dsp:nvSpPr>
        <dsp:cNvPr id="0" name=""/>
        <dsp:cNvSpPr/>
      </dsp:nvSpPr>
      <dsp:spPr>
        <a:xfrm>
          <a:off x="399573" y="29957"/>
          <a:ext cx="5082626" cy="425761"/>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1441" tIns="0" rIns="211441" bIns="0" numCol="1" spcCol="1270" anchor="ctr" anchorCtr="0">
          <a:noAutofit/>
        </a:bodyPr>
        <a:lstStyle/>
        <a:p>
          <a:pPr marL="0" lvl="0" indent="0" algn="l" defTabSz="844550">
            <a:lnSpc>
              <a:spcPct val="90000"/>
            </a:lnSpc>
            <a:spcBef>
              <a:spcPct val="0"/>
            </a:spcBef>
            <a:spcAft>
              <a:spcPct val="35000"/>
            </a:spcAft>
            <a:buNone/>
          </a:pPr>
          <a:r>
            <a:rPr lang="en-IN" sz="1900" b="1" u="sng" kern="1200" dirty="0">
              <a:latin typeface="Times New Roman" panose="02020603050405020304" pitchFamily="18" charset="0"/>
              <a:cs typeface="Times New Roman" panose="02020603050405020304" pitchFamily="18" charset="0"/>
            </a:rPr>
            <a:t>Randomized Prompt Template Development </a:t>
          </a:r>
          <a:endParaRPr lang="en-US" sz="1900" kern="1200" dirty="0">
            <a:latin typeface="Times New Roman" panose="02020603050405020304" pitchFamily="18" charset="0"/>
            <a:cs typeface="Times New Roman" panose="02020603050405020304" pitchFamily="18" charset="0"/>
          </a:endParaRPr>
        </a:p>
      </dsp:txBody>
      <dsp:txXfrm>
        <a:off x="420357" y="50741"/>
        <a:ext cx="5041058" cy="384193"/>
      </dsp:txXfrm>
    </dsp:sp>
    <dsp:sp modelId="{C06E8144-8A99-6045-B1A1-55ECDB6D2193}">
      <dsp:nvSpPr>
        <dsp:cNvPr id="0" name=""/>
        <dsp:cNvSpPr/>
      </dsp:nvSpPr>
      <dsp:spPr>
        <a:xfrm>
          <a:off x="0" y="2081305"/>
          <a:ext cx="7991475" cy="178605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20227" tIns="395732" rIns="620227" bIns="135128" numCol="1" spcCol="1270" anchor="t" anchorCtr="0">
          <a:noAutofit/>
        </a:bodyPr>
        <a:lstStyle/>
        <a:p>
          <a:pPr marL="171450" lvl="1" indent="-171450" algn="l" defTabSz="844550">
            <a:lnSpc>
              <a:spcPct val="90000"/>
            </a:lnSpc>
            <a:spcBef>
              <a:spcPct val="0"/>
            </a:spcBef>
            <a:spcAft>
              <a:spcPct val="15000"/>
            </a:spcAft>
            <a:buChar char="•"/>
          </a:pPr>
          <a:r>
            <a:rPr lang="en-IN" sz="1900" kern="1200" dirty="0">
              <a:latin typeface="Times New Roman" panose="02020603050405020304" pitchFamily="18" charset="0"/>
              <a:cs typeface="Times New Roman" panose="02020603050405020304" pitchFamily="18" charset="0"/>
            </a:rPr>
            <a:t>Categories of prompting styles</a:t>
          </a:r>
          <a:endParaRPr lang="en-US" sz="1900" kern="1200" dirty="0">
            <a:latin typeface="Times New Roman" panose="02020603050405020304" pitchFamily="18" charset="0"/>
            <a:cs typeface="Times New Roman" panose="02020603050405020304" pitchFamily="18" charset="0"/>
          </a:endParaRPr>
        </a:p>
        <a:p>
          <a:pPr marL="171450" lvl="1" indent="-171450" algn="l" defTabSz="844550">
            <a:lnSpc>
              <a:spcPct val="90000"/>
            </a:lnSpc>
            <a:spcBef>
              <a:spcPct val="0"/>
            </a:spcBef>
            <a:spcAft>
              <a:spcPct val="15000"/>
            </a:spcAft>
            <a:buChar char="•"/>
          </a:pPr>
          <a:r>
            <a:rPr lang="en-IN" sz="1900" kern="1200" dirty="0">
              <a:latin typeface="Times New Roman" panose="02020603050405020304" pitchFamily="18" charset="0"/>
              <a:cs typeface="Times New Roman" panose="02020603050405020304" pitchFamily="18" charset="0"/>
            </a:rPr>
            <a:t>Time consuming </a:t>
          </a:r>
          <a:endParaRPr lang="en-US" sz="1900" kern="1200" dirty="0">
            <a:latin typeface="Times New Roman" panose="02020603050405020304" pitchFamily="18" charset="0"/>
            <a:cs typeface="Times New Roman" panose="02020603050405020304" pitchFamily="18" charset="0"/>
          </a:endParaRPr>
        </a:p>
        <a:p>
          <a:pPr marL="171450" lvl="1" indent="-171450" algn="l" defTabSz="844550">
            <a:lnSpc>
              <a:spcPct val="90000"/>
            </a:lnSpc>
            <a:spcBef>
              <a:spcPct val="0"/>
            </a:spcBef>
            <a:spcAft>
              <a:spcPct val="15000"/>
            </a:spcAft>
            <a:buChar char="•"/>
          </a:pPr>
          <a:r>
            <a:rPr lang="en-IN" sz="1900" kern="1200" dirty="0">
              <a:latin typeface="Times New Roman" panose="02020603050405020304" pitchFamily="18" charset="0"/>
              <a:cs typeface="Times New Roman" panose="02020603050405020304" pitchFamily="18" charset="0"/>
            </a:rPr>
            <a:t>Covers more variation</a:t>
          </a:r>
          <a:endParaRPr lang="en-US" sz="1900" kern="1200" dirty="0">
            <a:latin typeface="Times New Roman" panose="02020603050405020304" pitchFamily="18" charset="0"/>
            <a:cs typeface="Times New Roman" panose="02020603050405020304" pitchFamily="18" charset="0"/>
          </a:endParaRPr>
        </a:p>
        <a:p>
          <a:pPr marL="171450" lvl="1" indent="-171450" algn="l" defTabSz="844550">
            <a:lnSpc>
              <a:spcPct val="90000"/>
            </a:lnSpc>
            <a:spcBef>
              <a:spcPct val="0"/>
            </a:spcBef>
            <a:spcAft>
              <a:spcPct val="15000"/>
            </a:spcAft>
            <a:buChar char="•"/>
          </a:pPr>
          <a:r>
            <a:rPr lang="en-IN" sz="1900" kern="1200" dirty="0">
              <a:latin typeface="Times New Roman" panose="02020603050405020304" pitchFamily="18" charset="0"/>
              <a:cs typeface="Times New Roman" panose="02020603050405020304" pitchFamily="18" charset="0"/>
            </a:rPr>
            <a:t>Enhanced </a:t>
          </a:r>
          <a:r>
            <a:rPr lang="en-IN" sz="1900" kern="1200" dirty="0" err="1">
              <a:latin typeface="Times New Roman" panose="02020603050405020304" pitchFamily="18" charset="0"/>
              <a:cs typeface="Times New Roman" panose="02020603050405020304" pitchFamily="18" charset="0"/>
            </a:rPr>
            <a:t>explainability</a:t>
          </a:r>
          <a:r>
            <a:rPr lang="en-IN" sz="1900" kern="1200" dirty="0">
              <a:latin typeface="Times New Roman" panose="02020603050405020304" pitchFamily="18" charset="0"/>
              <a:cs typeface="Times New Roman" panose="02020603050405020304" pitchFamily="18" charset="0"/>
            </a:rPr>
            <a:t> (Pro RAIDs) </a:t>
          </a:r>
          <a:endParaRPr lang="en-US" sz="1900" kern="1200" dirty="0">
            <a:latin typeface="Times New Roman" panose="02020603050405020304" pitchFamily="18" charset="0"/>
            <a:cs typeface="Times New Roman" panose="02020603050405020304" pitchFamily="18" charset="0"/>
          </a:endParaRPr>
        </a:p>
      </dsp:txBody>
      <dsp:txXfrm>
        <a:off x="0" y="2081305"/>
        <a:ext cx="7991475" cy="1786050"/>
      </dsp:txXfrm>
    </dsp:sp>
    <dsp:sp modelId="{C31C4FE9-FB23-2049-A164-4935B1E94792}">
      <dsp:nvSpPr>
        <dsp:cNvPr id="0" name=""/>
        <dsp:cNvSpPr/>
      </dsp:nvSpPr>
      <dsp:spPr>
        <a:xfrm>
          <a:off x="399573" y="2045208"/>
          <a:ext cx="5074290" cy="346057"/>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1441" tIns="0" rIns="211441" bIns="0" numCol="1" spcCol="1270" anchor="ctr" anchorCtr="0">
          <a:noAutofit/>
        </a:bodyPr>
        <a:lstStyle/>
        <a:p>
          <a:pPr marL="0" lvl="0" indent="0" algn="l" defTabSz="844550">
            <a:lnSpc>
              <a:spcPct val="90000"/>
            </a:lnSpc>
            <a:spcBef>
              <a:spcPct val="0"/>
            </a:spcBef>
            <a:spcAft>
              <a:spcPct val="35000"/>
            </a:spcAft>
            <a:buNone/>
          </a:pPr>
          <a:r>
            <a:rPr lang="en-IN" sz="1900" b="1" u="sng" kern="1200" dirty="0">
              <a:latin typeface="Times New Roman" panose="02020603050405020304" pitchFamily="18" charset="0"/>
              <a:cs typeface="Times New Roman" panose="02020603050405020304" pitchFamily="18" charset="0"/>
            </a:rPr>
            <a:t>Organized Prompt Template Development </a:t>
          </a:r>
          <a:endParaRPr lang="en-US" sz="1900" kern="1200" dirty="0">
            <a:latin typeface="Times New Roman" panose="02020603050405020304" pitchFamily="18" charset="0"/>
            <a:cs typeface="Times New Roman" panose="02020603050405020304" pitchFamily="18" charset="0"/>
          </a:endParaRPr>
        </a:p>
      </dsp:txBody>
      <dsp:txXfrm>
        <a:off x="416466" y="2062101"/>
        <a:ext cx="5040504" cy="3122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71EBE-9B13-4B3E-A9C0-95B139A98C08}">
      <dsp:nvSpPr>
        <dsp:cNvPr id="0" name=""/>
        <dsp:cNvSpPr/>
      </dsp:nvSpPr>
      <dsp:spPr>
        <a:xfrm>
          <a:off x="0" y="475"/>
          <a:ext cx="7990394" cy="111324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EE51B2-5F6C-4994-86F2-19C98D7A1B97}">
      <dsp:nvSpPr>
        <dsp:cNvPr id="0" name=""/>
        <dsp:cNvSpPr/>
      </dsp:nvSpPr>
      <dsp:spPr>
        <a:xfrm>
          <a:off x="336756" y="250956"/>
          <a:ext cx="612285" cy="6122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08164E-4537-471C-903D-B378886148E2}">
      <dsp:nvSpPr>
        <dsp:cNvPr id="0" name=""/>
        <dsp:cNvSpPr/>
      </dsp:nvSpPr>
      <dsp:spPr>
        <a:xfrm>
          <a:off x="1285799" y="475"/>
          <a:ext cx="6704594" cy="1113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819" tIns="117819" rIns="117819" bIns="117819"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0 shot (no example), 1 shot (1 example), 2 shot (2 examples)</a:t>
          </a:r>
        </a:p>
      </dsp:txBody>
      <dsp:txXfrm>
        <a:off x="1285799" y="475"/>
        <a:ext cx="6704594" cy="1113246"/>
      </dsp:txXfrm>
    </dsp:sp>
    <dsp:sp modelId="{F5F6E5EB-0F9E-4CB7-963E-AE1C43FF0C2E}">
      <dsp:nvSpPr>
        <dsp:cNvPr id="0" name=""/>
        <dsp:cNvSpPr/>
      </dsp:nvSpPr>
      <dsp:spPr>
        <a:xfrm>
          <a:off x="0" y="1392033"/>
          <a:ext cx="7990394" cy="111324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7AE3AE-689B-492E-B822-7085FA0887F7}">
      <dsp:nvSpPr>
        <dsp:cNvPr id="0" name=""/>
        <dsp:cNvSpPr/>
      </dsp:nvSpPr>
      <dsp:spPr>
        <a:xfrm>
          <a:off x="336756" y="1642513"/>
          <a:ext cx="612285" cy="6122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A08FB8-BFE4-4BEB-A7F5-34F57D5BDF05}">
      <dsp:nvSpPr>
        <dsp:cNvPr id="0" name=""/>
        <dsp:cNvSpPr/>
      </dsp:nvSpPr>
      <dsp:spPr>
        <a:xfrm>
          <a:off x="1285799" y="1392033"/>
          <a:ext cx="6704594" cy="1113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819" tIns="117819" rIns="117819" bIns="117819"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Chain of thought </a:t>
          </a:r>
        </a:p>
      </dsp:txBody>
      <dsp:txXfrm>
        <a:off x="1285799" y="1392033"/>
        <a:ext cx="6704594" cy="1113246"/>
      </dsp:txXfrm>
    </dsp:sp>
    <dsp:sp modelId="{A094E016-8756-4700-A581-8612906C4C3A}">
      <dsp:nvSpPr>
        <dsp:cNvPr id="0" name=""/>
        <dsp:cNvSpPr/>
      </dsp:nvSpPr>
      <dsp:spPr>
        <a:xfrm>
          <a:off x="0" y="2783591"/>
          <a:ext cx="7990394" cy="111324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D70346-DA6C-4E5D-A908-80648F24C2E0}">
      <dsp:nvSpPr>
        <dsp:cNvPr id="0" name=""/>
        <dsp:cNvSpPr/>
      </dsp:nvSpPr>
      <dsp:spPr>
        <a:xfrm>
          <a:off x="336756" y="3034071"/>
          <a:ext cx="612285" cy="6122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0E7AD6-A729-4D2A-9332-42B6601FB2DA}">
      <dsp:nvSpPr>
        <dsp:cNvPr id="0" name=""/>
        <dsp:cNvSpPr/>
      </dsp:nvSpPr>
      <dsp:spPr>
        <a:xfrm>
          <a:off x="1285799" y="2783591"/>
          <a:ext cx="6704594" cy="1113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819" tIns="117819" rIns="117819" bIns="117819"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With instruction/without instruction </a:t>
          </a:r>
        </a:p>
      </dsp:txBody>
      <dsp:txXfrm>
        <a:off x="1285799" y="2783591"/>
        <a:ext cx="6704594" cy="11132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1EB006-E923-3A4B-9CE2-D5C14DDE1146}">
      <dsp:nvSpPr>
        <dsp:cNvPr id="0" name=""/>
        <dsp:cNvSpPr/>
      </dsp:nvSpPr>
      <dsp:spPr>
        <a:xfrm>
          <a:off x="0" y="150575"/>
          <a:ext cx="7991475" cy="1096199"/>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20227" tIns="124968" rIns="620227" bIns="106680" numCol="1" spcCol="1270" anchor="t" anchorCtr="0">
          <a:noAutofit/>
        </a:bodyPr>
        <a:lstStyle/>
        <a:p>
          <a:pPr marL="114300" lvl="1" indent="-114300" algn="l" defTabSz="666750">
            <a:lnSpc>
              <a:spcPct val="90000"/>
            </a:lnSpc>
            <a:spcBef>
              <a:spcPct val="0"/>
            </a:spcBef>
            <a:spcAft>
              <a:spcPct val="15000"/>
            </a:spcAft>
            <a:buFont typeface="Wingdings" pitchFamily="2" charset="2"/>
            <a:buChar char="Ø"/>
          </a:pPr>
          <a:r>
            <a:rPr lang="en-US" sz="1500" kern="1200">
              <a:latin typeface="Times New Roman" panose="02020603050405020304" pitchFamily="18" charset="0"/>
              <a:cs typeface="Times New Roman" panose="02020603050405020304" pitchFamily="18" charset="0"/>
            </a:rPr>
            <a:t>without persona </a:t>
          </a:r>
          <a:endParaRPr lang="en-US" sz="1500" kern="1200" dirty="0">
            <a:latin typeface="Times New Roman" panose="02020603050405020304" pitchFamily="18" charset="0"/>
            <a:cs typeface="Times New Roman" panose="02020603050405020304" pitchFamily="18" charset="0"/>
          </a:endParaRPr>
        </a:p>
        <a:p>
          <a:pPr marL="114300" lvl="1" indent="-114300" algn="l" defTabSz="666750">
            <a:lnSpc>
              <a:spcPct val="90000"/>
            </a:lnSpc>
            <a:spcBef>
              <a:spcPct val="0"/>
            </a:spcBef>
            <a:spcAft>
              <a:spcPct val="15000"/>
            </a:spcAft>
            <a:buFont typeface="Wingdings" pitchFamily="2" charset="2"/>
            <a:buChar char="Ø"/>
          </a:pPr>
          <a:r>
            <a:rPr lang="en-US" sz="1500" kern="1200">
              <a:latin typeface="Times New Roman" panose="02020603050405020304" pitchFamily="18" charset="0"/>
              <a:cs typeface="Times New Roman" panose="02020603050405020304" pitchFamily="18" charset="0"/>
            </a:rPr>
            <a:t>with direct persona </a:t>
          </a:r>
          <a:endParaRPr lang="en-US" sz="1500" kern="1200" dirty="0">
            <a:latin typeface="Times New Roman" panose="02020603050405020304" pitchFamily="18" charset="0"/>
            <a:cs typeface="Times New Roman" panose="02020603050405020304" pitchFamily="18" charset="0"/>
          </a:endParaRPr>
        </a:p>
        <a:p>
          <a:pPr marL="114300" lvl="1" indent="-114300" algn="l" defTabSz="666750">
            <a:lnSpc>
              <a:spcPct val="90000"/>
            </a:lnSpc>
            <a:spcBef>
              <a:spcPct val="0"/>
            </a:spcBef>
            <a:spcAft>
              <a:spcPct val="15000"/>
            </a:spcAft>
            <a:buFont typeface="Wingdings" pitchFamily="2" charset="2"/>
            <a:buChar char="Ø"/>
          </a:pPr>
          <a:r>
            <a:rPr lang="en-US" sz="1500" kern="1200">
              <a:latin typeface="Times New Roman" panose="02020603050405020304" pitchFamily="18" charset="0"/>
              <a:cs typeface="Times New Roman" panose="02020603050405020304" pitchFamily="18" charset="0"/>
            </a:rPr>
            <a:t>with indirect persona</a:t>
          </a:r>
          <a:endParaRPr lang="en-US" sz="1500" kern="1200" dirty="0">
            <a:latin typeface="Times New Roman" panose="02020603050405020304" pitchFamily="18" charset="0"/>
            <a:cs typeface="Times New Roman" panose="02020603050405020304" pitchFamily="18" charset="0"/>
          </a:endParaRPr>
        </a:p>
        <a:p>
          <a:pPr marL="114300" lvl="1" indent="-114300" algn="l" defTabSz="666750">
            <a:lnSpc>
              <a:spcPct val="90000"/>
            </a:lnSpc>
            <a:spcBef>
              <a:spcPct val="0"/>
            </a:spcBef>
            <a:spcAft>
              <a:spcPct val="15000"/>
            </a:spcAft>
            <a:buFont typeface="Wingdings" pitchFamily="2" charset="2"/>
            <a:buChar char="Ø"/>
          </a:pPr>
          <a:r>
            <a:rPr lang="en-US" sz="1500" kern="1200">
              <a:latin typeface="Times New Roman" panose="02020603050405020304" pitchFamily="18" charset="0"/>
              <a:cs typeface="Times New Roman" panose="02020603050405020304" pitchFamily="18" charset="0"/>
            </a:rPr>
            <a:t>with chain of thought </a:t>
          </a:r>
          <a:endParaRPr lang="en-US" sz="1500" kern="1200" dirty="0">
            <a:latin typeface="Times New Roman" panose="02020603050405020304" pitchFamily="18" charset="0"/>
            <a:cs typeface="Times New Roman" panose="02020603050405020304" pitchFamily="18" charset="0"/>
          </a:endParaRPr>
        </a:p>
      </dsp:txBody>
      <dsp:txXfrm>
        <a:off x="0" y="150575"/>
        <a:ext cx="7991475" cy="1096199"/>
      </dsp:txXfrm>
    </dsp:sp>
    <dsp:sp modelId="{EE866004-CF75-EB4E-9075-E7CAC4045175}">
      <dsp:nvSpPr>
        <dsp:cNvPr id="0" name=""/>
        <dsp:cNvSpPr/>
      </dsp:nvSpPr>
      <dsp:spPr>
        <a:xfrm>
          <a:off x="399573" y="62015"/>
          <a:ext cx="5594032" cy="1771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1441" tIns="0" rIns="211441" bIns="0" numCol="1" spcCol="1270" anchor="ctr" anchorCtr="0">
          <a:noAutofit/>
        </a:bodyPr>
        <a:lstStyle/>
        <a:p>
          <a:pPr marL="0" lvl="0" indent="0" algn="l" defTabSz="666750">
            <a:lnSpc>
              <a:spcPct val="90000"/>
            </a:lnSpc>
            <a:spcBef>
              <a:spcPct val="0"/>
            </a:spcBef>
            <a:spcAft>
              <a:spcPct val="35000"/>
            </a:spcAft>
            <a:buNone/>
          </a:pPr>
          <a:r>
            <a:rPr lang="en-US" sz="1500" b="1" kern="1200">
              <a:latin typeface="Times New Roman" panose="02020603050405020304" pitchFamily="18" charset="0"/>
              <a:cs typeface="Times New Roman" panose="02020603050405020304" pitchFamily="18" charset="0"/>
            </a:rPr>
            <a:t>0 shot </a:t>
          </a:r>
          <a:endParaRPr lang="en-US" sz="1500" kern="1200" dirty="0">
            <a:latin typeface="Times New Roman" panose="02020603050405020304" pitchFamily="18" charset="0"/>
            <a:cs typeface="Times New Roman" panose="02020603050405020304" pitchFamily="18" charset="0"/>
          </a:endParaRPr>
        </a:p>
      </dsp:txBody>
      <dsp:txXfrm>
        <a:off x="408219" y="70661"/>
        <a:ext cx="5576740" cy="159828"/>
      </dsp:txXfrm>
    </dsp:sp>
    <dsp:sp modelId="{4067BFC3-DCE5-8C4F-B4FE-30BC6F0BC6B8}">
      <dsp:nvSpPr>
        <dsp:cNvPr id="0" name=""/>
        <dsp:cNvSpPr/>
      </dsp:nvSpPr>
      <dsp:spPr>
        <a:xfrm>
          <a:off x="0" y="1367735"/>
          <a:ext cx="7991475" cy="1096199"/>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20227" tIns="124968" rIns="620227" bIns="106680" numCol="1" spcCol="1270" anchor="t" anchorCtr="0">
          <a:noAutofit/>
        </a:bodyPr>
        <a:lstStyle/>
        <a:p>
          <a:pPr marL="114300" lvl="1" indent="-114300" algn="l" defTabSz="666750">
            <a:lnSpc>
              <a:spcPct val="90000"/>
            </a:lnSpc>
            <a:spcBef>
              <a:spcPct val="0"/>
            </a:spcBef>
            <a:spcAft>
              <a:spcPct val="15000"/>
            </a:spcAft>
            <a:buFont typeface="Wingdings" pitchFamily="2" charset="2"/>
            <a:buChar char="Ø"/>
          </a:pPr>
          <a:r>
            <a:rPr lang="en-US" sz="1500" kern="1200">
              <a:latin typeface="Times New Roman" panose="02020603050405020304" pitchFamily="18" charset="0"/>
              <a:cs typeface="Times New Roman" panose="02020603050405020304" pitchFamily="18" charset="0"/>
            </a:rPr>
            <a:t>without persona (w/wo instruction possible) </a:t>
          </a:r>
          <a:endParaRPr lang="en-US" sz="1500" kern="1200" dirty="0">
            <a:latin typeface="Times New Roman" panose="02020603050405020304" pitchFamily="18" charset="0"/>
            <a:cs typeface="Times New Roman" panose="02020603050405020304" pitchFamily="18" charset="0"/>
          </a:endParaRPr>
        </a:p>
        <a:p>
          <a:pPr marL="114300" lvl="1" indent="-114300" algn="l" defTabSz="666750">
            <a:lnSpc>
              <a:spcPct val="90000"/>
            </a:lnSpc>
            <a:spcBef>
              <a:spcPct val="0"/>
            </a:spcBef>
            <a:spcAft>
              <a:spcPct val="15000"/>
            </a:spcAft>
            <a:buFont typeface="Wingdings" pitchFamily="2" charset="2"/>
            <a:buChar char="Ø"/>
          </a:pPr>
          <a:r>
            <a:rPr lang="en-US" sz="1500" kern="1200" dirty="0">
              <a:latin typeface="Times New Roman" panose="02020603050405020304" pitchFamily="18" charset="0"/>
              <a:cs typeface="Times New Roman" panose="02020603050405020304" pitchFamily="18" charset="0"/>
            </a:rPr>
            <a:t>with direct persona </a:t>
          </a:r>
        </a:p>
        <a:p>
          <a:pPr marL="114300" lvl="1" indent="-114300" algn="l" defTabSz="666750">
            <a:lnSpc>
              <a:spcPct val="90000"/>
            </a:lnSpc>
            <a:spcBef>
              <a:spcPct val="0"/>
            </a:spcBef>
            <a:spcAft>
              <a:spcPct val="15000"/>
            </a:spcAft>
            <a:buFont typeface="Wingdings" pitchFamily="2" charset="2"/>
            <a:buChar char="Ø"/>
          </a:pPr>
          <a:r>
            <a:rPr lang="en-US" sz="1500" kern="1200" dirty="0">
              <a:latin typeface="Times New Roman" panose="02020603050405020304" pitchFamily="18" charset="0"/>
              <a:cs typeface="Times New Roman" panose="02020603050405020304" pitchFamily="18" charset="0"/>
            </a:rPr>
            <a:t>with indirect persona </a:t>
          </a:r>
        </a:p>
        <a:p>
          <a:pPr marL="114300" lvl="1" indent="-114300" algn="l" defTabSz="666750">
            <a:lnSpc>
              <a:spcPct val="90000"/>
            </a:lnSpc>
            <a:spcBef>
              <a:spcPct val="0"/>
            </a:spcBef>
            <a:spcAft>
              <a:spcPct val="15000"/>
            </a:spcAft>
            <a:buFont typeface="Wingdings" pitchFamily="2" charset="2"/>
            <a:buChar char="Ø"/>
          </a:pPr>
          <a:r>
            <a:rPr lang="en-US" sz="1500" kern="1200">
              <a:latin typeface="Times New Roman" panose="02020603050405020304" pitchFamily="18" charset="0"/>
              <a:cs typeface="Times New Roman" panose="02020603050405020304" pitchFamily="18" charset="0"/>
            </a:rPr>
            <a:t>with chain of thought (w/wo persona possible)</a:t>
          </a:r>
          <a:endParaRPr lang="en-US" sz="1500" kern="1200" dirty="0">
            <a:latin typeface="Times New Roman" panose="02020603050405020304" pitchFamily="18" charset="0"/>
            <a:cs typeface="Times New Roman" panose="02020603050405020304" pitchFamily="18" charset="0"/>
          </a:endParaRPr>
        </a:p>
      </dsp:txBody>
      <dsp:txXfrm>
        <a:off x="0" y="1367735"/>
        <a:ext cx="7991475" cy="1096199"/>
      </dsp:txXfrm>
    </dsp:sp>
    <dsp:sp modelId="{F8299A38-802E-5648-A2FA-953BD10A22A9}">
      <dsp:nvSpPr>
        <dsp:cNvPr id="0" name=""/>
        <dsp:cNvSpPr/>
      </dsp:nvSpPr>
      <dsp:spPr>
        <a:xfrm>
          <a:off x="399573" y="1279175"/>
          <a:ext cx="5594032" cy="1771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1441" tIns="0" rIns="211441" bIns="0" numCol="1" spcCol="1270" anchor="ctr" anchorCtr="0">
          <a:noAutofit/>
        </a:bodyPr>
        <a:lstStyle/>
        <a:p>
          <a:pPr marL="0" lvl="0" indent="0" algn="l" defTabSz="666750">
            <a:lnSpc>
              <a:spcPct val="90000"/>
            </a:lnSpc>
            <a:spcBef>
              <a:spcPct val="0"/>
            </a:spcBef>
            <a:spcAft>
              <a:spcPct val="35000"/>
            </a:spcAft>
            <a:buNone/>
          </a:pPr>
          <a:r>
            <a:rPr lang="en-US" sz="1500" b="1" kern="1200">
              <a:latin typeface="Times New Roman" panose="02020603050405020304" pitchFamily="18" charset="0"/>
              <a:cs typeface="Times New Roman" panose="02020603050405020304" pitchFamily="18" charset="0"/>
            </a:rPr>
            <a:t>1 shot </a:t>
          </a:r>
          <a:endParaRPr lang="en-US" sz="1500" kern="1200" dirty="0">
            <a:latin typeface="Times New Roman" panose="02020603050405020304" pitchFamily="18" charset="0"/>
            <a:cs typeface="Times New Roman" panose="02020603050405020304" pitchFamily="18" charset="0"/>
          </a:endParaRPr>
        </a:p>
      </dsp:txBody>
      <dsp:txXfrm>
        <a:off x="408219" y="1287821"/>
        <a:ext cx="5576740" cy="159828"/>
      </dsp:txXfrm>
    </dsp:sp>
    <dsp:sp modelId="{80E8FC49-2D0C-C643-8D9A-C9BFEA82BA32}">
      <dsp:nvSpPr>
        <dsp:cNvPr id="0" name=""/>
        <dsp:cNvSpPr/>
      </dsp:nvSpPr>
      <dsp:spPr>
        <a:xfrm>
          <a:off x="0" y="2584895"/>
          <a:ext cx="7991475" cy="1096199"/>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20227" tIns="124968" rIns="620227" bIns="106680" numCol="1" spcCol="1270" anchor="t" anchorCtr="0">
          <a:noAutofit/>
        </a:bodyPr>
        <a:lstStyle/>
        <a:p>
          <a:pPr marL="114300" lvl="1" indent="-114300" algn="l" defTabSz="666750">
            <a:lnSpc>
              <a:spcPct val="90000"/>
            </a:lnSpc>
            <a:spcBef>
              <a:spcPct val="0"/>
            </a:spcBef>
            <a:spcAft>
              <a:spcPct val="15000"/>
            </a:spcAft>
            <a:buFont typeface="Wingdings" pitchFamily="2" charset="2"/>
            <a:buChar char="Ø"/>
          </a:pPr>
          <a:r>
            <a:rPr lang="en-US" sz="1500" kern="1200">
              <a:latin typeface="Times New Roman" panose="02020603050405020304" pitchFamily="18" charset="0"/>
              <a:cs typeface="Times New Roman" panose="02020603050405020304" pitchFamily="18" charset="0"/>
            </a:rPr>
            <a:t>without persona (w/wo instruction possible)</a:t>
          </a:r>
          <a:endParaRPr lang="en-US" sz="1500" kern="1200" dirty="0">
            <a:latin typeface="Times New Roman" panose="02020603050405020304" pitchFamily="18" charset="0"/>
            <a:cs typeface="Times New Roman" panose="02020603050405020304" pitchFamily="18" charset="0"/>
          </a:endParaRPr>
        </a:p>
        <a:p>
          <a:pPr marL="114300" lvl="1" indent="-114300" algn="l" defTabSz="666750">
            <a:lnSpc>
              <a:spcPct val="90000"/>
            </a:lnSpc>
            <a:spcBef>
              <a:spcPct val="0"/>
            </a:spcBef>
            <a:spcAft>
              <a:spcPct val="15000"/>
            </a:spcAft>
            <a:buFont typeface="Wingdings" pitchFamily="2" charset="2"/>
            <a:buChar char="Ø"/>
          </a:pPr>
          <a:r>
            <a:rPr lang="en-US" sz="1500" kern="1200">
              <a:latin typeface="Times New Roman" panose="02020603050405020304" pitchFamily="18" charset="0"/>
              <a:cs typeface="Times New Roman" panose="02020603050405020304" pitchFamily="18" charset="0"/>
            </a:rPr>
            <a:t>with direct persona ----</a:t>
          </a:r>
          <a:endParaRPr lang="en-US" sz="1500" kern="1200" dirty="0">
            <a:latin typeface="Times New Roman" panose="02020603050405020304" pitchFamily="18" charset="0"/>
            <a:cs typeface="Times New Roman" panose="02020603050405020304" pitchFamily="18" charset="0"/>
          </a:endParaRPr>
        </a:p>
        <a:p>
          <a:pPr marL="114300" lvl="1" indent="-114300" algn="l" defTabSz="666750">
            <a:lnSpc>
              <a:spcPct val="90000"/>
            </a:lnSpc>
            <a:spcBef>
              <a:spcPct val="0"/>
            </a:spcBef>
            <a:spcAft>
              <a:spcPct val="15000"/>
            </a:spcAft>
            <a:buFont typeface="Wingdings" pitchFamily="2" charset="2"/>
            <a:buChar char="Ø"/>
          </a:pPr>
          <a:r>
            <a:rPr lang="en-US" sz="1500" kern="1200">
              <a:latin typeface="Times New Roman" panose="02020603050405020304" pitchFamily="18" charset="0"/>
              <a:cs typeface="Times New Roman" panose="02020603050405020304" pitchFamily="18" charset="0"/>
            </a:rPr>
            <a:t>with indirect persona ----</a:t>
          </a:r>
          <a:endParaRPr lang="en-US" sz="1500" kern="1200" dirty="0">
            <a:latin typeface="Times New Roman" panose="02020603050405020304" pitchFamily="18" charset="0"/>
            <a:cs typeface="Times New Roman" panose="02020603050405020304" pitchFamily="18" charset="0"/>
          </a:endParaRPr>
        </a:p>
        <a:p>
          <a:pPr marL="114300" lvl="1" indent="-114300" algn="l" defTabSz="666750">
            <a:lnSpc>
              <a:spcPct val="90000"/>
            </a:lnSpc>
            <a:spcBef>
              <a:spcPct val="0"/>
            </a:spcBef>
            <a:spcAft>
              <a:spcPct val="15000"/>
            </a:spcAft>
            <a:buFont typeface="Wingdings" pitchFamily="2" charset="2"/>
            <a:buChar char="Ø"/>
          </a:pPr>
          <a:r>
            <a:rPr lang="en-US" sz="1500" kern="1200">
              <a:latin typeface="Times New Roman" panose="02020603050405020304" pitchFamily="18" charset="0"/>
              <a:cs typeface="Times New Roman" panose="02020603050405020304" pitchFamily="18" charset="0"/>
            </a:rPr>
            <a:t>with chain of thought </a:t>
          </a:r>
          <a:endParaRPr lang="en-US" sz="1500" kern="1200" dirty="0">
            <a:latin typeface="Times New Roman" panose="02020603050405020304" pitchFamily="18" charset="0"/>
            <a:cs typeface="Times New Roman" panose="02020603050405020304" pitchFamily="18" charset="0"/>
          </a:endParaRPr>
        </a:p>
      </dsp:txBody>
      <dsp:txXfrm>
        <a:off x="0" y="2584895"/>
        <a:ext cx="7991475" cy="1096199"/>
      </dsp:txXfrm>
    </dsp:sp>
    <dsp:sp modelId="{83DDF9A2-8DDD-3B42-9AEF-1378AADECCDF}">
      <dsp:nvSpPr>
        <dsp:cNvPr id="0" name=""/>
        <dsp:cNvSpPr/>
      </dsp:nvSpPr>
      <dsp:spPr>
        <a:xfrm>
          <a:off x="399573" y="2496335"/>
          <a:ext cx="5594032" cy="1771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1441" tIns="0" rIns="211441" bIns="0" numCol="1" spcCol="1270" anchor="ctr" anchorCtr="0">
          <a:noAutofit/>
        </a:bodyPr>
        <a:lstStyle/>
        <a:p>
          <a:pPr marL="0" lvl="0" indent="0" algn="l" defTabSz="666750">
            <a:lnSpc>
              <a:spcPct val="90000"/>
            </a:lnSpc>
            <a:spcBef>
              <a:spcPct val="0"/>
            </a:spcBef>
            <a:spcAft>
              <a:spcPct val="35000"/>
            </a:spcAft>
            <a:buNone/>
          </a:pPr>
          <a:r>
            <a:rPr lang="en-US" sz="1500" b="1" kern="1200">
              <a:latin typeface="Times New Roman" panose="02020603050405020304" pitchFamily="18" charset="0"/>
              <a:cs typeface="Times New Roman" panose="02020603050405020304" pitchFamily="18" charset="0"/>
            </a:rPr>
            <a:t>2 shot </a:t>
          </a:r>
          <a:endParaRPr lang="en-US" sz="1500" kern="1200" dirty="0">
            <a:latin typeface="Times New Roman" panose="02020603050405020304" pitchFamily="18" charset="0"/>
            <a:cs typeface="Times New Roman" panose="02020603050405020304" pitchFamily="18" charset="0"/>
          </a:endParaRPr>
        </a:p>
      </dsp:txBody>
      <dsp:txXfrm>
        <a:off x="408219" y="2504981"/>
        <a:ext cx="5576740" cy="159828"/>
      </dsp:txXfrm>
    </dsp:sp>
    <dsp:sp modelId="{4FBDDA3E-3273-C74C-952A-651C9F6347F9}">
      <dsp:nvSpPr>
        <dsp:cNvPr id="0" name=""/>
        <dsp:cNvSpPr/>
      </dsp:nvSpPr>
      <dsp:spPr>
        <a:xfrm>
          <a:off x="0" y="3802055"/>
          <a:ext cx="7991475" cy="151199"/>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243C170F-21C6-5745-9D32-385A7565DB47}">
      <dsp:nvSpPr>
        <dsp:cNvPr id="0" name=""/>
        <dsp:cNvSpPr/>
      </dsp:nvSpPr>
      <dsp:spPr>
        <a:xfrm>
          <a:off x="399573" y="3713495"/>
          <a:ext cx="5594032" cy="1771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1441" tIns="0" rIns="211441" bIns="0" numCol="1" spcCol="1270" anchor="ctr" anchorCtr="0">
          <a:noAutofit/>
        </a:bodyPr>
        <a:lstStyle/>
        <a:p>
          <a:pPr marL="0" lvl="0" indent="0" algn="l" defTabSz="666750">
            <a:lnSpc>
              <a:spcPct val="90000"/>
            </a:lnSpc>
            <a:spcBef>
              <a:spcPct val="0"/>
            </a:spcBef>
            <a:spcAft>
              <a:spcPct val="35000"/>
            </a:spcAft>
            <a:buNone/>
          </a:pPr>
          <a:r>
            <a:rPr lang="en-US" sz="1500" b="1" kern="1200">
              <a:latin typeface="Times New Roman" panose="02020603050405020304" pitchFamily="18" charset="0"/>
              <a:cs typeface="Times New Roman" panose="02020603050405020304" pitchFamily="18" charset="0"/>
            </a:rPr>
            <a:t>Hallucination specific prompts </a:t>
          </a:r>
          <a:endParaRPr lang="en-US" sz="1500" kern="1200" dirty="0">
            <a:latin typeface="Times New Roman" panose="02020603050405020304" pitchFamily="18" charset="0"/>
            <a:cs typeface="Times New Roman" panose="02020603050405020304" pitchFamily="18" charset="0"/>
          </a:endParaRPr>
        </a:p>
      </dsp:txBody>
      <dsp:txXfrm>
        <a:off x="408219" y="3722141"/>
        <a:ext cx="5576740" cy="1598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3DA32-3C0D-47C3-8117-C574D0C3F94E}">
      <dsp:nvSpPr>
        <dsp:cNvPr id="0" name=""/>
        <dsp:cNvSpPr/>
      </dsp:nvSpPr>
      <dsp:spPr>
        <a:xfrm>
          <a:off x="3956" y="340443"/>
          <a:ext cx="490218" cy="4902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BDD12C-BC9C-4710-B3D4-1511DF929A69}">
      <dsp:nvSpPr>
        <dsp:cNvPr id="0" name=""/>
        <dsp:cNvSpPr/>
      </dsp:nvSpPr>
      <dsp:spPr>
        <a:xfrm>
          <a:off x="3956" y="968969"/>
          <a:ext cx="1400625" cy="997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IN" sz="1400" kern="1200" dirty="0">
              <a:latin typeface="Times New Roman" panose="02020603050405020304" pitchFamily="18" charset="0"/>
              <a:cs typeface="Times New Roman" panose="02020603050405020304" pitchFamily="18" charset="0"/>
            </a:rPr>
            <a:t>Organized prompt development is very time consuming </a:t>
          </a:r>
          <a:endParaRPr lang="en-US" sz="1400" kern="1200" dirty="0">
            <a:latin typeface="Times New Roman" panose="02020603050405020304" pitchFamily="18" charset="0"/>
            <a:cs typeface="Times New Roman" panose="02020603050405020304" pitchFamily="18" charset="0"/>
          </a:endParaRPr>
        </a:p>
      </dsp:txBody>
      <dsp:txXfrm>
        <a:off x="3956" y="968969"/>
        <a:ext cx="1400625" cy="997945"/>
      </dsp:txXfrm>
    </dsp:sp>
    <dsp:sp modelId="{09CDF1B1-463E-4B7C-8805-2623C32A3B32}">
      <dsp:nvSpPr>
        <dsp:cNvPr id="0" name=""/>
        <dsp:cNvSpPr/>
      </dsp:nvSpPr>
      <dsp:spPr>
        <a:xfrm>
          <a:off x="3956" y="2031242"/>
          <a:ext cx="1400625" cy="1525626"/>
        </a:xfrm>
        <a:prstGeom prst="rect">
          <a:avLst/>
        </a:prstGeom>
        <a:noFill/>
        <a:ln>
          <a:noFill/>
        </a:ln>
        <a:effectLst/>
      </dsp:spPr>
      <dsp:style>
        <a:lnRef idx="0">
          <a:scrgbClr r="0" g="0" b="0"/>
        </a:lnRef>
        <a:fillRef idx="0">
          <a:scrgbClr r="0" g="0" b="0"/>
        </a:fillRef>
        <a:effectRef idx="0">
          <a:scrgbClr r="0" g="0" b="0"/>
        </a:effectRef>
        <a:fontRef idx="minor"/>
      </dsp:style>
    </dsp:sp>
    <dsp:sp modelId="{B13439BB-134C-4A93-8553-289F336FC039}">
      <dsp:nvSpPr>
        <dsp:cNvPr id="0" name=""/>
        <dsp:cNvSpPr/>
      </dsp:nvSpPr>
      <dsp:spPr>
        <a:xfrm>
          <a:off x="1649690" y="340443"/>
          <a:ext cx="490218" cy="4902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452C92-E7CA-4F7C-A0D4-22EBE55D9EA4}">
      <dsp:nvSpPr>
        <dsp:cNvPr id="0" name=""/>
        <dsp:cNvSpPr/>
      </dsp:nvSpPr>
      <dsp:spPr>
        <a:xfrm>
          <a:off x="1649690" y="968969"/>
          <a:ext cx="1400625" cy="997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IN" sz="1400" kern="1200" dirty="0">
              <a:latin typeface="Times New Roman" panose="02020603050405020304" pitchFamily="18" charset="0"/>
              <a:cs typeface="Times New Roman" panose="02020603050405020304" pitchFamily="18" charset="0"/>
            </a:rPr>
            <a:t>Only 62 transcripts included in this study </a:t>
          </a:r>
          <a:endParaRPr lang="en-US" sz="1400" kern="1200" dirty="0">
            <a:latin typeface="Times New Roman" panose="02020603050405020304" pitchFamily="18" charset="0"/>
            <a:cs typeface="Times New Roman" panose="02020603050405020304" pitchFamily="18" charset="0"/>
          </a:endParaRPr>
        </a:p>
      </dsp:txBody>
      <dsp:txXfrm>
        <a:off x="1649690" y="968969"/>
        <a:ext cx="1400625" cy="997945"/>
      </dsp:txXfrm>
    </dsp:sp>
    <dsp:sp modelId="{5682D98F-01E8-4AE2-9474-3876DC064E1F}">
      <dsp:nvSpPr>
        <dsp:cNvPr id="0" name=""/>
        <dsp:cNvSpPr/>
      </dsp:nvSpPr>
      <dsp:spPr>
        <a:xfrm>
          <a:off x="1649690" y="2031242"/>
          <a:ext cx="1400625" cy="1525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Evaluating each prompt on 62 transcripts took around 30 minutes</a:t>
          </a:r>
        </a:p>
        <a:p>
          <a:pPr marL="0" lvl="0" indent="0" algn="l" defTabSz="488950">
            <a:lnSpc>
              <a:spcPct val="10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Let’s say 50 transcripts in 1 prompt = 30 minutes =&gt; 1000 transcripts ~ 10 hours</a:t>
          </a:r>
        </a:p>
        <a:p>
          <a:pPr marL="0" lvl="0" indent="0" algn="l" defTabSz="488950">
            <a:lnSpc>
              <a:spcPct val="100000"/>
            </a:lnSpc>
            <a:spcBef>
              <a:spcPct val="0"/>
            </a:spcBef>
            <a:spcAft>
              <a:spcPct val="35000"/>
            </a:spcAft>
            <a:buNone/>
          </a:pPr>
          <a:r>
            <a:rPr lang="en-US" sz="1100" b="1" i="0" kern="1200" dirty="0">
              <a:latin typeface="Times New Roman" panose="02020603050405020304" pitchFamily="18" charset="0"/>
              <a:cs typeface="Times New Roman" panose="02020603050405020304" pitchFamily="18" charset="0"/>
            </a:rPr>
            <a:t>Therefore 30 prompts = 12.5 days </a:t>
          </a:r>
        </a:p>
      </dsp:txBody>
      <dsp:txXfrm>
        <a:off x="1649690" y="2031242"/>
        <a:ext cx="1400625" cy="1525626"/>
      </dsp:txXfrm>
    </dsp:sp>
    <dsp:sp modelId="{46B0A39A-6931-4F98-BCC7-29F4763573EC}">
      <dsp:nvSpPr>
        <dsp:cNvPr id="0" name=""/>
        <dsp:cNvSpPr/>
      </dsp:nvSpPr>
      <dsp:spPr>
        <a:xfrm>
          <a:off x="3295425" y="340443"/>
          <a:ext cx="490218" cy="4902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F7BCF2-8271-4812-AACA-CC45CEA4E70D}">
      <dsp:nvSpPr>
        <dsp:cNvPr id="0" name=""/>
        <dsp:cNvSpPr/>
      </dsp:nvSpPr>
      <dsp:spPr>
        <a:xfrm>
          <a:off x="3295425" y="968969"/>
          <a:ext cx="1400625" cy="997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IN" sz="1400" kern="1200" dirty="0">
              <a:latin typeface="Times New Roman" panose="02020603050405020304" pitchFamily="18" charset="0"/>
              <a:cs typeface="Times New Roman" panose="02020603050405020304" pitchFamily="18" charset="0"/>
            </a:rPr>
            <a:t>Arguable that organized prompt development could lead to bias </a:t>
          </a:r>
          <a:endParaRPr lang="en-US" sz="1400" kern="1200" dirty="0">
            <a:latin typeface="Times New Roman" panose="02020603050405020304" pitchFamily="18" charset="0"/>
            <a:cs typeface="Times New Roman" panose="02020603050405020304" pitchFamily="18" charset="0"/>
          </a:endParaRPr>
        </a:p>
      </dsp:txBody>
      <dsp:txXfrm>
        <a:off x="3295425" y="968969"/>
        <a:ext cx="1400625" cy="997945"/>
      </dsp:txXfrm>
    </dsp:sp>
    <dsp:sp modelId="{F964F8AB-6A43-4655-985E-5636326D2749}">
      <dsp:nvSpPr>
        <dsp:cNvPr id="0" name=""/>
        <dsp:cNvSpPr/>
      </dsp:nvSpPr>
      <dsp:spPr>
        <a:xfrm>
          <a:off x="3295425" y="2031242"/>
          <a:ext cx="1400625" cy="1525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Solution – Combining random + organized, making sure all categories are equally represented</a:t>
          </a:r>
        </a:p>
      </dsp:txBody>
      <dsp:txXfrm>
        <a:off x="3295425" y="2031242"/>
        <a:ext cx="1400625" cy="1525626"/>
      </dsp:txXfrm>
    </dsp:sp>
    <dsp:sp modelId="{5179872E-78A7-4C7A-B14F-F964E24AE328}">
      <dsp:nvSpPr>
        <dsp:cNvPr id="0" name=""/>
        <dsp:cNvSpPr/>
      </dsp:nvSpPr>
      <dsp:spPr>
        <a:xfrm>
          <a:off x="4941159" y="340443"/>
          <a:ext cx="490218" cy="4902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844C4F-28B0-46BC-AF55-CA3E6A5ACADA}">
      <dsp:nvSpPr>
        <dsp:cNvPr id="0" name=""/>
        <dsp:cNvSpPr/>
      </dsp:nvSpPr>
      <dsp:spPr>
        <a:xfrm>
          <a:off x="4941159" y="968969"/>
          <a:ext cx="1400625" cy="997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IN" sz="1400" kern="1200" dirty="0">
              <a:latin typeface="Times New Roman" panose="02020603050405020304" pitchFamily="18" charset="0"/>
              <a:cs typeface="Times New Roman" panose="02020603050405020304" pitchFamily="18" charset="0"/>
            </a:rPr>
            <a:t>Focusing only on quantitative evaluations</a:t>
          </a:r>
          <a:endParaRPr lang="en-US" sz="1400" kern="1200" dirty="0">
            <a:latin typeface="Times New Roman" panose="02020603050405020304" pitchFamily="18" charset="0"/>
            <a:cs typeface="Times New Roman" panose="02020603050405020304" pitchFamily="18" charset="0"/>
          </a:endParaRPr>
        </a:p>
      </dsp:txBody>
      <dsp:txXfrm>
        <a:off x="4941159" y="968969"/>
        <a:ext cx="1400625" cy="997945"/>
      </dsp:txXfrm>
    </dsp:sp>
    <dsp:sp modelId="{577E7026-2295-46BC-8579-02621E5D8301}">
      <dsp:nvSpPr>
        <dsp:cNvPr id="0" name=""/>
        <dsp:cNvSpPr/>
      </dsp:nvSpPr>
      <dsp:spPr>
        <a:xfrm>
          <a:off x="4941159" y="2031242"/>
          <a:ext cx="1400625" cy="1525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Solution – Automate qualitative evaluations with SME help </a:t>
          </a:r>
        </a:p>
      </dsp:txBody>
      <dsp:txXfrm>
        <a:off x="4941159" y="2031242"/>
        <a:ext cx="1400625" cy="1525626"/>
      </dsp:txXfrm>
    </dsp:sp>
    <dsp:sp modelId="{B4BF977D-A456-4DC8-93FD-9B58368E0168}">
      <dsp:nvSpPr>
        <dsp:cNvPr id="0" name=""/>
        <dsp:cNvSpPr/>
      </dsp:nvSpPr>
      <dsp:spPr>
        <a:xfrm>
          <a:off x="6586893" y="340443"/>
          <a:ext cx="490218" cy="49021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2E270E-7207-4D09-AD64-C933D46EE1C7}">
      <dsp:nvSpPr>
        <dsp:cNvPr id="0" name=""/>
        <dsp:cNvSpPr/>
      </dsp:nvSpPr>
      <dsp:spPr>
        <a:xfrm>
          <a:off x="6567649" y="978359"/>
          <a:ext cx="1400625" cy="997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IN" sz="1400" kern="1200" dirty="0">
              <a:latin typeface="Times New Roman" panose="02020603050405020304" pitchFamily="18" charset="0"/>
              <a:cs typeface="Times New Roman" panose="02020603050405020304" pitchFamily="18" charset="0"/>
            </a:rPr>
            <a:t>Chain of thought of prompt used here is very generic</a:t>
          </a:r>
          <a:endParaRPr lang="en-US" sz="1400" kern="1200" dirty="0">
            <a:latin typeface="Times New Roman" panose="02020603050405020304" pitchFamily="18" charset="0"/>
            <a:cs typeface="Times New Roman" panose="02020603050405020304" pitchFamily="18" charset="0"/>
          </a:endParaRPr>
        </a:p>
      </dsp:txBody>
      <dsp:txXfrm>
        <a:off x="6567649" y="978359"/>
        <a:ext cx="1400625" cy="997945"/>
      </dsp:txXfrm>
    </dsp:sp>
    <dsp:sp modelId="{B9515FB5-8C3B-489B-AFBA-B153EAF434A1}">
      <dsp:nvSpPr>
        <dsp:cNvPr id="0" name=""/>
        <dsp:cNvSpPr/>
      </dsp:nvSpPr>
      <dsp:spPr>
        <a:xfrm>
          <a:off x="6586893" y="2031242"/>
          <a:ext cx="1400625" cy="1525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Need to come up with a better rationale and data specific prompt with SMEs</a:t>
          </a:r>
        </a:p>
      </dsp:txBody>
      <dsp:txXfrm>
        <a:off x="6586893" y="2031242"/>
        <a:ext cx="1400625" cy="15256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40F9A0-7DED-40CD-97A0-E0373E821569}">
      <dsp:nvSpPr>
        <dsp:cNvPr id="0" name=""/>
        <dsp:cNvSpPr/>
      </dsp:nvSpPr>
      <dsp:spPr>
        <a:xfrm>
          <a:off x="0" y="3044"/>
          <a:ext cx="7990394" cy="64853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50567C-DD0B-4E7D-AAF1-E84BCF44C0EB}">
      <dsp:nvSpPr>
        <dsp:cNvPr id="0" name=""/>
        <dsp:cNvSpPr/>
      </dsp:nvSpPr>
      <dsp:spPr>
        <a:xfrm>
          <a:off x="196182" y="148965"/>
          <a:ext cx="356695" cy="3566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513638-8CAB-4FE0-A03F-5B2276ACF039}">
      <dsp:nvSpPr>
        <dsp:cNvPr id="0" name=""/>
        <dsp:cNvSpPr/>
      </dsp:nvSpPr>
      <dsp:spPr>
        <a:xfrm>
          <a:off x="749060" y="3044"/>
          <a:ext cx="7241333" cy="648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37" tIns="68637" rIns="68637" bIns="68637" numCol="1" spcCol="1270" anchor="ctr" anchorCtr="0">
          <a:noAutofit/>
        </a:bodyPr>
        <a:lstStyle/>
        <a:p>
          <a:pPr marL="0" lvl="0" indent="0" algn="l" defTabSz="666750">
            <a:lnSpc>
              <a:spcPct val="10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Use the framework to evaluate other LLMs and prompts and see if the observations generalize</a:t>
          </a:r>
          <a:endParaRPr lang="en-US" sz="1500" kern="1200" dirty="0">
            <a:latin typeface="Times New Roman" panose="02020603050405020304" pitchFamily="18" charset="0"/>
            <a:cs typeface="Times New Roman" panose="02020603050405020304" pitchFamily="18" charset="0"/>
          </a:endParaRPr>
        </a:p>
      </dsp:txBody>
      <dsp:txXfrm>
        <a:off x="749060" y="3044"/>
        <a:ext cx="7241333" cy="648537"/>
      </dsp:txXfrm>
    </dsp:sp>
    <dsp:sp modelId="{C00665E7-8FDC-428C-8247-F1CAD635EB0B}">
      <dsp:nvSpPr>
        <dsp:cNvPr id="0" name=""/>
        <dsp:cNvSpPr/>
      </dsp:nvSpPr>
      <dsp:spPr>
        <a:xfrm>
          <a:off x="0" y="813716"/>
          <a:ext cx="7990394" cy="64853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95E229-F3A6-4E88-883E-A0A17AE0C22A}">
      <dsp:nvSpPr>
        <dsp:cNvPr id="0" name=""/>
        <dsp:cNvSpPr/>
      </dsp:nvSpPr>
      <dsp:spPr>
        <a:xfrm>
          <a:off x="196182" y="959637"/>
          <a:ext cx="356695" cy="3566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DB3AD4-0DCE-46F1-94FC-D013CEAE9D53}">
      <dsp:nvSpPr>
        <dsp:cNvPr id="0" name=""/>
        <dsp:cNvSpPr/>
      </dsp:nvSpPr>
      <dsp:spPr>
        <a:xfrm>
          <a:off x="749060" y="813716"/>
          <a:ext cx="7241333" cy="648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37" tIns="68637" rIns="68637" bIns="68637" numCol="1" spcCol="1270" anchor="ctr" anchorCtr="0">
          <a:noAutofit/>
        </a:bodyPr>
        <a:lstStyle/>
        <a:p>
          <a:pPr marL="0" lvl="0" indent="0" algn="l" defTabSz="666750">
            <a:lnSpc>
              <a:spcPct val="10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As compute power becomes accessible, in-house LLM training will become the norm. </a:t>
          </a:r>
          <a:endParaRPr lang="en-US" sz="1500" kern="1200" dirty="0">
            <a:latin typeface="Times New Roman" panose="02020603050405020304" pitchFamily="18" charset="0"/>
            <a:cs typeface="Times New Roman" panose="02020603050405020304" pitchFamily="18" charset="0"/>
          </a:endParaRPr>
        </a:p>
      </dsp:txBody>
      <dsp:txXfrm>
        <a:off x="749060" y="813716"/>
        <a:ext cx="7241333" cy="648537"/>
      </dsp:txXfrm>
    </dsp:sp>
    <dsp:sp modelId="{864B485E-07F0-414C-AAFF-53BAB59DE956}">
      <dsp:nvSpPr>
        <dsp:cNvPr id="0" name=""/>
        <dsp:cNvSpPr/>
      </dsp:nvSpPr>
      <dsp:spPr>
        <a:xfrm>
          <a:off x="0" y="1624387"/>
          <a:ext cx="7990394" cy="64853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DECC8A-86A3-4FBE-9441-D07546E0FD22}">
      <dsp:nvSpPr>
        <dsp:cNvPr id="0" name=""/>
        <dsp:cNvSpPr/>
      </dsp:nvSpPr>
      <dsp:spPr>
        <a:xfrm>
          <a:off x="196182" y="1770308"/>
          <a:ext cx="356695" cy="3566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CCBCF2-F218-4916-A7FC-D55AA1D36C01}">
      <dsp:nvSpPr>
        <dsp:cNvPr id="0" name=""/>
        <dsp:cNvSpPr/>
      </dsp:nvSpPr>
      <dsp:spPr>
        <a:xfrm>
          <a:off x="749060" y="1624387"/>
          <a:ext cx="7241333" cy="648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37" tIns="68637" rIns="68637" bIns="68637" numCol="1" spcCol="1270" anchor="ctr" anchorCtr="0">
          <a:noAutofit/>
        </a:bodyPr>
        <a:lstStyle/>
        <a:p>
          <a:pPr marL="0" lvl="0" indent="0" algn="l" defTabSz="666750">
            <a:lnSpc>
              <a:spcPct val="10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Take SME help to check for correlations between quantitative and qualitative evaluations.</a:t>
          </a:r>
          <a:endParaRPr lang="en-US" sz="1500" kern="1200" dirty="0">
            <a:latin typeface="Times New Roman" panose="02020603050405020304" pitchFamily="18" charset="0"/>
            <a:cs typeface="Times New Roman" panose="02020603050405020304" pitchFamily="18" charset="0"/>
          </a:endParaRPr>
        </a:p>
      </dsp:txBody>
      <dsp:txXfrm>
        <a:off x="749060" y="1624387"/>
        <a:ext cx="7241333" cy="648537"/>
      </dsp:txXfrm>
    </dsp:sp>
    <dsp:sp modelId="{64220834-8B1E-49BA-A51D-05789583EDC0}">
      <dsp:nvSpPr>
        <dsp:cNvPr id="0" name=""/>
        <dsp:cNvSpPr/>
      </dsp:nvSpPr>
      <dsp:spPr>
        <a:xfrm>
          <a:off x="0" y="2435059"/>
          <a:ext cx="7990394" cy="64853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91DAEC-9D61-43F9-97E5-C9E790F43A89}">
      <dsp:nvSpPr>
        <dsp:cNvPr id="0" name=""/>
        <dsp:cNvSpPr/>
      </dsp:nvSpPr>
      <dsp:spPr>
        <a:xfrm>
          <a:off x="196182" y="2580980"/>
          <a:ext cx="356695" cy="35669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CD8630-3258-4BE3-AF39-38416E9EEE42}">
      <dsp:nvSpPr>
        <dsp:cNvPr id="0" name=""/>
        <dsp:cNvSpPr/>
      </dsp:nvSpPr>
      <dsp:spPr>
        <a:xfrm>
          <a:off x="749060" y="2435059"/>
          <a:ext cx="7241333" cy="648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37" tIns="68637" rIns="68637" bIns="68637" numCol="1" spcCol="1270" anchor="ctr" anchorCtr="0">
          <a:noAutofit/>
        </a:bodyPr>
        <a:lstStyle/>
        <a:p>
          <a:pPr marL="0" lvl="0" indent="0" algn="l" defTabSz="666750">
            <a:lnSpc>
              <a:spcPct val="10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Potentially create a tool and make a prompt evaluation benchmark system.</a:t>
          </a:r>
          <a:endParaRPr lang="en-US" sz="1500" kern="1200" dirty="0">
            <a:latin typeface="Times New Roman" panose="02020603050405020304" pitchFamily="18" charset="0"/>
            <a:cs typeface="Times New Roman" panose="02020603050405020304" pitchFamily="18" charset="0"/>
          </a:endParaRPr>
        </a:p>
      </dsp:txBody>
      <dsp:txXfrm>
        <a:off x="749060" y="2435059"/>
        <a:ext cx="7241333" cy="648537"/>
      </dsp:txXfrm>
    </dsp:sp>
    <dsp:sp modelId="{CABC980D-5955-4944-9907-BF3371E4E9A8}">
      <dsp:nvSpPr>
        <dsp:cNvPr id="0" name=""/>
        <dsp:cNvSpPr/>
      </dsp:nvSpPr>
      <dsp:spPr>
        <a:xfrm>
          <a:off x="0" y="3245730"/>
          <a:ext cx="7990394" cy="64853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9A73E8-28BE-4703-A541-65940A52FC5C}">
      <dsp:nvSpPr>
        <dsp:cNvPr id="0" name=""/>
        <dsp:cNvSpPr/>
      </dsp:nvSpPr>
      <dsp:spPr>
        <a:xfrm>
          <a:off x="196182" y="3391651"/>
          <a:ext cx="356695" cy="35669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2B505B-89FB-45CF-BF36-3F8506A356DE}">
      <dsp:nvSpPr>
        <dsp:cNvPr id="0" name=""/>
        <dsp:cNvSpPr/>
      </dsp:nvSpPr>
      <dsp:spPr>
        <a:xfrm>
          <a:off x="749060" y="3245730"/>
          <a:ext cx="7241333" cy="648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37" tIns="68637" rIns="68637" bIns="68637" numCol="1" spcCol="1270" anchor="ctr" anchorCtr="0">
          <a:noAutofit/>
        </a:bodyPr>
        <a:lstStyle/>
        <a:p>
          <a:pPr marL="0" lvl="0" indent="0" algn="l" defTabSz="666750">
            <a:lnSpc>
              <a:spcPct val="10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Post processing scripts to find out the trends in the outputs generated for each prompt </a:t>
          </a:r>
          <a:endParaRPr lang="en-US" sz="1500" kern="1200" dirty="0">
            <a:latin typeface="Times New Roman" panose="02020603050405020304" pitchFamily="18" charset="0"/>
            <a:cs typeface="Times New Roman" panose="02020603050405020304" pitchFamily="18" charset="0"/>
          </a:endParaRPr>
        </a:p>
      </dsp:txBody>
      <dsp:txXfrm>
        <a:off x="749060" y="3245730"/>
        <a:ext cx="7241333" cy="648537"/>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FACC53-DC5A-474D-BF40-5DEE5F8B64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dirty="0">
              <a:latin typeface="Arial" panose="020B0604020202020204" pitchFamily="34" charset="0"/>
            </a:endParaRPr>
          </a:p>
        </p:txBody>
      </p:sp>
      <p:sp>
        <p:nvSpPr>
          <p:cNvPr id="3" name="Date Placeholder 2">
            <a:extLst>
              <a:ext uri="{FF2B5EF4-FFF2-40B4-BE49-F238E27FC236}">
                <a16:creationId xmlns:a16="http://schemas.microsoft.com/office/drawing/2014/main" id="{6176045F-ADB6-491B-962A-FF775ED846C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B6EFF9-8149-4B5D-A6E5-2AE8F4B33535}" type="datetimeFigureOut">
              <a:rPr lang="en-GB" smtClean="0">
                <a:latin typeface="Arial" panose="020B0604020202020204" pitchFamily="34" charset="0"/>
              </a:rPr>
              <a:t>06/09/2023</a:t>
            </a:fld>
            <a:endParaRPr lang="en-GB" dirty="0">
              <a:latin typeface="Arial" panose="020B0604020202020204" pitchFamily="34" charset="0"/>
            </a:endParaRPr>
          </a:p>
        </p:txBody>
      </p:sp>
      <p:sp>
        <p:nvSpPr>
          <p:cNvPr id="4" name="Footer Placeholder 3">
            <a:extLst>
              <a:ext uri="{FF2B5EF4-FFF2-40B4-BE49-F238E27FC236}">
                <a16:creationId xmlns:a16="http://schemas.microsoft.com/office/drawing/2014/main" id="{0523ED0C-AA8B-40BA-B6F3-D505E74CA77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dirty="0">
              <a:latin typeface="Arial" panose="020B0604020202020204" pitchFamily="34" charset="0"/>
            </a:endParaRPr>
          </a:p>
        </p:txBody>
      </p:sp>
      <p:sp>
        <p:nvSpPr>
          <p:cNvPr id="5" name="Slide Number Placeholder 4">
            <a:extLst>
              <a:ext uri="{FF2B5EF4-FFF2-40B4-BE49-F238E27FC236}">
                <a16:creationId xmlns:a16="http://schemas.microsoft.com/office/drawing/2014/main" id="{7813853D-F1D8-47E4-9768-A371E326179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A6E183A-C4E9-47DF-9822-C1FEB6FD02A0}" type="slidenum">
              <a:rPr lang="en-GB" smtClean="0">
                <a:latin typeface="Arial" panose="020B0604020202020204" pitchFamily="34" charset="0"/>
              </a:rPr>
              <a:t>‹#›</a:t>
            </a:fld>
            <a:endParaRPr lang="en-GB" dirty="0">
              <a:latin typeface="Arial" panose="020B0604020202020204" pitchFamily="34" charset="0"/>
            </a:endParaRPr>
          </a:p>
        </p:txBody>
      </p:sp>
    </p:spTree>
    <p:extLst>
      <p:ext uri="{BB962C8B-B14F-4D97-AF65-F5344CB8AC3E}">
        <p14:creationId xmlns:p14="http://schemas.microsoft.com/office/powerpoint/2010/main" val="4984002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de-DE"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719DD4CF-C917-4D69-9374-6EFF2E9F78C3}" type="datetimeFigureOut">
              <a:rPr lang="en-GB" smtClean="0"/>
              <a:pPr/>
              <a:t>06/09/2023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de-DE"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A7443C7B-F938-4CE9-A268-32817172635B}" type="slidenum">
              <a:rPr lang="en-GB" smtClean="0"/>
              <a:pPr/>
              <a:t>‹#›</a:t>
            </a:fld>
            <a:endParaRPr lang="en-GB" dirty="0"/>
          </a:p>
        </p:txBody>
      </p:sp>
    </p:spTree>
    <p:extLst>
      <p:ext uri="{BB962C8B-B14F-4D97-AF65-F5344CB8AC3E}">
        <p14:creationId xmlns:p14="http://schemas.microsoft.com/office/powerpoint/2010/main" val="2368740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443C7B-F938-4CE9-A268-32817172635B}" type="slidenum">
              <a:rPr lang="en-US" smtClean="0"/>
              <a:pPr/>
              <a:t>1</a:t>
            </a:fld>
            <a:endParaRPr lang="en-US" dirty="0"/>
          </a:p>
        </p:txBody>
      </p:sp>
    </p:spTree>
    <p:extLst>
      <p:ext uri="{BB962C8B-B14F-4D97-AF65-F5344CB8AC3E}">
        <p14:creationId xmlns:p14="http://schemas.microsoft.com/office/powerpoint/2010/main" val="2672144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5"/>
          </p:nvPr>
        </p:nvSpPr>
        <p:spPr/>
        <p:txBody>
          <a:bodyPr/>
          <a:lstStyle/>
          <a:p>
            <a:fld id="{A7443C7B-F938-4CE9-A268-32817172635B}" type="slidenum">
              <a:rPr lang="en-US" smtClean="0"/>
              <a:t>11</a:t>
            </a:fld>
            <a:endParaRPr lang="en-US" dirty="0"/>
          </a:p>
        </p:txBody>
      </p:sp>
    </p:spTree>
    <p:extLst>
      <p:ext uri="{BB962C8B-B14F-4D97-AF65-F5344CB8AC3E}">
        <p14:creationId xmlns:p14="http://schemas.microsoft.com/office/powerpoint/2010/main" val="1390991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5"/>
          </p:nvPr>
        </p:nvSpPr>
        <p:spPr/>
        <p:txBody>
          <a:bodyPr/>
          <a:lstStyle/>
          <a:p>
            <a:fld id="{A7443C7B-F938-4CE9-A268-32817172635B}" type="slidenum">
              <a:rPr lang="en-US" smtClean="0"/>
              <a:t>12</a:t>
            </a:fld>
            <a:endParaRPr lang="en-US" dirty="0"/>
          </a:p>
        </p:txBody>
      </p:sp>
    </p:spTree>
    <p:extLst>
      <p:ext uri="{BB962C8B-B14F-4D97-AF65-F5344CB8AC3E}">
        <p14:creationId xmlns:p14="http://schemas.microsoft.com/office/powerpoint/2010/main" val="4137675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5"/>
          </p:nvPr>
        </p:nvSpPr>
        <p:spPr/>
        <p:txBody>
          <a:bodyPr/>
          <a:lstStyle/>
          <a:p>
            <a:fld id="{A7443C7B-F938-4CE9-A268-32817172635B}" type="slidenum">
              <a:rPr lang="en-US" smtClean="0"/>
              <a:t>13</a:t>
            </a:fld>
            <a:endParaRPr lang="en-US" dirty="0"/>
          </a:p>
        </p:txBody>
      </p:sp>
    </p:spTree>
    <p:extLst>
      <p:ext uri="{BB962C8B-B14F-4D97-AF65-F5344CB8AC3E}">
        <p14:creationId xmlns:p14="http://schemas.microsoft.com/office/powerpoint/2010/main" val="2265797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5"/>
          </p:nvPr>
        </p:nvSpPr>
        <p:spPr/>
        <p:txBody>
          <a:bodyPr/>
          <a:lstStyle/>
          <a:p>
            <a:fld id="{A7443C7B-F938-4CE9-A268-32817172635B}" type="slidenum">
              <a:rPr lang="en-US" smtClean="0"/>
              <a:t>14</a:t>
            </a:fld>
            <a:endParaRPr lang="en-US" dirty="0"/>
          </a:p>
        </p:txBody>
      </p:sp>
    </p:spTree>
    <p:extLst>
      <p:ext uri="{BB962C8B-B14F-4D97-AF65-F5344CB8AC3E}">
        <p14:creationId xmlns:p14="http://schemas.microsoft.com/office/powerpoint/2010/main" val="2668980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5"/>
          </p:nvPr>
        </p:nvSpPr>
        <p:spPr/>
        <p:txBody>
          <a:bodyPr/>
          <a:lstStyle/>
          <a:p>
            <a:fld id="{A7443C7B-F938-4CE9-A268-32817172635B}" type="slidenum">
              <a:rPr lang="en-US" smtClean="0"/>
              <a:t>15</a:t>
            </a:fld>
            <a:endParaRPr lang="en-US" dirty="0"/>
          </a:p>
        </p:txBody>
      </p:sp>
    </p:spTree>
    <p:extLst>
      <p:ext uri="{BB962C8B-B14F-4D97-AF65-F5344CB8AC3E}">
        <p14:creationId xmlns:p14="http://schemas.microsoft.com/office/powerpoint/2010/main" val="25964558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5"/>
          </p:nvPr>
        </p:nvSpPr>
        <p:spPr/>
        <p:txBody>
          <a:bodyPr/>
          <a:lstStyle/>
          <a:p>
            <a:fld id="{A7443C7B-F938-4CE9-A268-32817172635B}" type="slidenum">
              <a:rPr lang="en-US" smtClean="0"/>
              <a:t>16</a:t>
            </a:fld>
            <a:endParaRPr lang="en-US" dirty="0"/>
          </a:p>
        </p:txBody>
      </p:sp>
    </p:spTree>
    <p:extLst>
      <p:ext uri="{BB962C8B-B14F-4D97-AF65-F5344CB8AC3E}">
        <p14:creationId xmlns:p14="http://schemas.microsoft.com/office/powerpoint/2010/main" val="9268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5"/>
          </p:nvPr>
        </p:nvSpPr>
        <p:spPr/>
        <p:txBody>
          <a:bodyPr/>
          <a:lstStyle/>
          <a:p>
            <a:fld id="{A7443C7B-F938-4CE9-A268-32817172635B}" type="slidenum">
              <a:rPr lang="en-US" smtClean="0"/>
              <a:t>17</a:t>
            </a:fld>
            <a:endParaRPr lang="en-US" dirty="0"/>
          </a:p>
        </p:txBody>
      </p:sp>
    </p:spTree>
    <p:extLst>
      <p:ext uri="{BB962C8B-B14F-4D97-AF65-F5344CB8AC3E}">
        <p14:creationId xmlns:p14="http://schemas.microsoft.com/office/powerpoint/2010/main" val="41033225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5"/>
          </p:nvPr>
        </p:nvSpPr>
        <p:spPr/>
        <p:txBody>
          <a:bodyPr/>
          <a:lstStyle/>
          <a:p>
            <a:fld id="{A7443C7B-F938-4CE9-A268-32817172635B}" type="slidenum">
              <a:rPr lang="en-US" smtClean="0"/>
              <a:t>18</a:t>
            </a:fld>
            <a:endParaRPr lang="en-US" dirty="0"/>
          </a:p>
        </p:txBody>
      </p:sp>
    </p:spTree>
    <p:extLst>
      <p:ext uri="{BB962C8B-B14F-4D97-AF65-F5344CB8AC3E}">
        <p14:creationId xmlns:p14="http://schemas.microsoft.com/office/powerpoint/2010/main" val="6074137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5"/>
          </p:nvPr>
        </p:nvSpPr>
        <p:spPr/>
        <p:txBody>
          <a:bodyPr/>
          <a:lstStyle/>
          <a:p>
            <a:fld id="{A7443C7B-F938-4CE9-A268-32817172635B}" type="slidenum">
              <a:rPr lang="en-US" smtClean="0"/>
              <a:t>19</a:t>
            </a:fld>
            <a:endParaRPr lang="en-US" dirty="0"/>
          </a:p>
        </p:txBody>
      </p:sp>
    </p:spTree>
    <p:extLst>
      <p:ext uri="{BB962C8B-B14F-4D97-AF65-F5344CB8AC3E}">
        <p14:creationId xmlns:p14="http://schemas.microsoft.com/office/powerpoint/2010/main" val="1610273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Presenter: AR</a:t>
            </a:r>
          </a:p>
          <a:p>
            <a:endParaRPr lang="en-US"/>
          </a:p>
        </p:txBody>
      </p:sp>
      <p:sp>
        <p:nvSpPr>
          <p:cNvPr id="4" name="Slide Number Placeholder 3"/>
          <p:cNvSpPr>
            <a:spLocks noGrp="1"/>
          </p:cNvSpPr>
          <p:nvPr>
            <p:ph type="sldNum" sz="quarter" idx="5"/>
          </p:nvPr>
        </p:nvSpPr>
        <p:spPr/>
        <p:txBody>
          <a:bodyPr/>
          <a:lstStyle/>
          <a:p>
            <a:fld id="{75B02B76-D5F7-4DB0-86ED-292D1CDF34AC}" type="slidenum">
              <a:rPr lang="en-GB" smtClean="0"/>
              <a:t>20</a:t>
            </a:fld>
            <a:endParaRPr lang="en-GB"/>
          </a:p>
        </p:txBody>
      </p:sp>
    </p:spTree>
    <p:extLst>
      <p:ext uri="{BB962C8B-B14F-4D97-AF65-F5344CB8AC3E}">
        <p14:creationId xmlns:p14="http://schemas.microsoft.com/office/powerpoint/2010/main" val="162799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5"/>
          </p:nvPr>
        </p:nvSpPr>
        <p:spPr/>
        <p:txBody>
          <a:bodyPr/>
          <a:lstStyle/>
          <a:p>
            <a:fld id="{A7443C7B-F938-4CE9-A268-32817172635B}" type="slidenum">
              <a:rPr lang="en-US" smtClean="0"/>
              <a:t>2</a:t>
            </a:fld>
            <a:endParaRPr lang="en-US" dirty="0"/>
          </a:p>
        </p:txBody>
      </p:sp>
    </p:spTree>
    <p:extLst>
      <p:ext uri="{BB962C8B-B14F-4D97-AF65-F5344CB8AC3E}">
        <p14:creationId xmlns:p14="http://schemas.microsoft.com/office/powerpoint/2010/main" val="26719757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5"/>
          </p:nvPr>
        </p:nvSpPr>
        <p:spPr/>
        <p:txBody>
          <a:bodyPr/>
          <a:lstStyle/>
          <a:p>
            <a:fld id="{A7443C7B-F938-4CE9-A268-32817172635B}" type="slidenum">
              <a:rPr lang="en-US" smtClean="0"/>
              <a:t>21</a:t>
            </a:fld>
            <a:endParaRPr lang="en-US" dirty="0"/>
          </a:p>
        </p:txBody>
      </p:sp>
    </p:spTree>
    <p:extLst>
      <p:ext uri="{BB962C8B-B14F-4D97-AF65-F5344CB8AC3E}">
        <p14:creationId xmlns:p14="http://schemas.microsoft.com/office/powerpoint/2010/main" val="28361049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Presenter: AR</a:t>
            </a:r>
          </a:p>
          <a:p>
            <a:endParaRPr lang="en-US"/>
          </a:p>
        </p:txBody>
      </p:sp>
      <p:sp>
        <p:nvSpPr>
          <p:cNvPr id="4" name="Slide Number Placeholder 3"/>
          <p:cNvSpPr>
            <a:spLocks noGrp="1"/>
          </p:cNvSpPr>
          <p:nvPr>
            <p:ph type="sldNum" sz="quarter" idx="5"/>
          </p:nvPr>
        </p:nvSpPr>
        <p:spPr/>
        <p:txBody>
          <a:bodyPr/>
          <a:lstStyle/>
          <a:p>
            <a:fld id="{75B02B76-D5F7-4DB0-86ED-292D1CDF34AC}" type="slidenum">
              <a:rPr lang="en-GB" smtClean="0"/>
              <a:t>22</a:t>
            </a:fld>
            <a:endParaRPr lang="en-GB"/>
          </a:p>
        </p:txBody>
      </p:sp>
    </p:spTree>
    <p:extLst>
      <p:ext uri="{BB962C8B-B14F-4D97-AF65-F5344CB8AC3E}">
        <p14:creationId xmlns:p14="http://schemas.microsoft.com/office/powerpoint/2010/main" val="19185332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5"/>
          </p:nvPr>
        </p:nvSpPr>
        <p:spPr/>
        <p:txBody>
          <a:bodyPr/>
          <a:lstStyle/>
          <a:p>
            <a:fld id="{A7443C7B-F938-4CE9-A268-32817172635B}" type="slidenum">
              <a:rPr lang="en-US" smtClean="0"/>
              <a:t>23</a:t>
            </a:fld>
            <a:endParaRPr lang="en-US" dirty="0"/>
          </a:p>
        </p:txBody>
      </p:sp>
    </p:spTree>
    <p:extLst>
      <p:ext uri="{BB962C8B-B14F-4D97-AF65-F5344CB8AC3E}">
        <p14:creationId xmlns:p14="http://schemas.microsoft.com/office/powerpoint/2010/main" val="2620830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5"/>
          </p:nvPr>
        </p:nvSpPr>
        <p:spPr/>
        <p:txBody>
          <a:bodyPr/>
          <a:lstStyle/>
          <a:p>
            <a:fld id="{A7443C7B-F938-4CE9-A268-32817172635B}" type="slidenum">
              <a:rPr lang="en-US" smtClean="0"/>
              <a:t>24</a:t>
            </a:fld>
            <a:endParaRPr lang="en-US" dirty="0"/>
          </a:p>
        </p:txBody>
      </p:sp>
    </p:spTree>
    <p:extLst>
      <p:ext uri="{BB962C8B-B14F-4D97-AF65-F5344CB8AC3E}">
        <p14:creationId xmlns:p14="http://schemas.microsoft.com/office/powerpoint/2010/main" val="26143579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5"/>
          </p:nvPr>
        </p:nvSpPr>
        <p:spPr/>
        <p:txBody>
          <a:bodyPr/>
          <a:lstStyle/>
          <a:p>
            <a:fld id="{A7443C7B-F938-4CE9-A268-32817172635B}" type="slidenum">
              <a:rPr lang="en-US" smtClean="0"/>
              <a:t>25</a:t>
            </a:fld>
            <a:endParaRPr lang="en-US" dirty="0"/>
          </a:p>
        </p:txBody>
      </p:sp>
    </p:spTree>
    <p:extLst>
      <p:ext uri="{BB962C8B-B14F-4D97-AF65-F5344CB8AC3E}">
        <p14:creationId xmlns:p14="http://schemas.microsoft.com/office/powerpoint/2010/main" val="40071294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5"/>
          </p:nvPr>
        </p:nvSpPr>
        <p:spPr/>
        <p:txBody>
          <a:bodyPr/>
          <a:lstStyle/>
          <a:p>
            <a:fld id="{A7443C7B-F938-4CE9-A268-32817172635B}" type="slidenum">
              <a:rPr lang="en-US" smtClean="0"/>
              <a:t>27</a:t>
            </a:fld>
            <a:endParaRPr lang="en-US" dirty="0"/>
          </a:p>
        </p:txBody>
      </p:sp>
    </p:spTree>
    <p:extLst>
      <p:ext uri="{BB962C8B-B14F-4D97-AF65-F5344CB8AC3E}">
        <p14:creationId xmlns:p14="http://schemas.microsoft.com/office/powerpoint/2010/main" val="3499541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5"/>
          </p:nvPr>
        </p:nvSpPr>
        <p:spPr/>
        <p:txBody>
          <a:bodyPr/>
          <a:lstStyle/>
          <a:p>
            <a:fld id="{A7443C7B-F938-4CE9-A268-32817172635B}" type="slidenum">
              <a:rPr lang="en-US" smtClean="0"/>
              <a:t>3</a:t>
            </a:fld>
            <a:endParaRPr lang="en-US" dirty="0"/>
          </a:p>
        </p:txBody>
      </p:sp>
    </p:spTree>
    <p:extLst>
      <p:ext uri="{BB962C8B-B14F-4D97-AF65-F5344CB8AC3E}">
        <p14:creationId xmlns:p14="http://schemas.microsoft.com/office/powerpoint/2010/main" val="589039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5"/>
          </p:nvPr>
        </p:nvSpPr>
        <p:spPr/>
        <p:txBody>
          <a:bodyPr/>
          <a:lstStyle/>
          <a:p>
            <a:fld id="{A7443C7B-F938-4CE9-A268-32817172635B}" type="slidenum">
              <a:rPr lang="en-US" smtClean="0"/>
              <a:t>4</a:t>
            </a:fld>
            <a:endParaRPr lang="en-US" dirty="0"/>
          </a:p>
        </p:txBody>
      </p:sp>
    </p:spTree>
    <p:extLst>
      <p:ext uri="{BB962C8B-B14F-4D97-AF65-F5344CB8AC3E}">
        <p14:creationId xmlns:p14="http://schemas.microsoft.com/office/powerpoint/2010/main" val="186994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5"/>
          </p:nvPr>
        </p:nvSpPr>
        <p:spPr/>
        <p:txBody>
          <a:bodyPr/>
          <a:lstStyle/>
          <a:p>
            <a:fld id="{A7443C7B-F938-4CE9-A268-32817172635B}" type="slidenum">
              <a:rPr lang="en-US" smtClean="0"/>
              <a:t>5</a:t>
            </a:fld>
            <a:endParaRPr lang="en-US" dirty="0"/>
          </a:p>
        </p:txBody>
      </p:sp>
    </p:spTree>
    <p:extLst>
      <p:ext uri="{BB962C8B-B14F-4D97-AF65-F5344CB8AC3E}">
        <p14:creationId xmlns:p14="http://schemas.microsoft.com/office/powerpoint/2010/main" val="2526591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5"/>
          </p:nvPr>
        </p:nvSpPr>
        <p:spPr/>
        <p:txBody>
          <a:bodyPr/>
          <a:lstStyle/>
          <a:p>
            <a:fld id="{A7443C7B-F938-4CE9-A268-32817172635B}" type="slidenum">
              <a:rPr lang="en-US" smtClean="0"/>
              <a:t>6</a:t>
            </a:fld>
            <a:endParaRPr lang="en-US" dirty="0"/>
          </a:p>
        </p:txBody>
      </p:sp>
    </p:spTree>
    <p:extLst>
      <p:ext uri="{BB962C8B-B14F-4D97-AF65-F5344CB8AC3E}">
        <p14:creationId xmlns:p14="http://schemas.microsoft.com/office/powerpoint/2010/main" val="2332469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5"/>
          </p:nvPr>
        </p:nvSpPr>
        <p:spPr/>
        <p:txBody>
          <a:bodyPr/>
          <a:lstStyle/>
          <a:p>
            <a:fld id="{A7443C7B-F938-4CE9-A268-32817172635B}" type="slidenum">
              <a:rPr lang="en-US" smtClean="0"/>
              <a:t>8</a:t>
            </a:fld>
            <a:endParaRPr lang="en-US" dirty="0"/>
          </a:p>
        </p:txBody>
      </p:sp>
    </p:spTree>
    <p:extLst>
      <p:ext uri="{BB962C8B-B14F-4D97-AF65-F5344CB8AC3E}">
        <p14:creationId xmlns:p14="http://schemas.microsoft.com/office/powerpoint/2010/main" val="4073040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5"/>
          </p:nvPr>
        </p:nvSpPr>
        <p:spPr/>
        <p:txBody>
          <a:bodyPr/>
          <a:lstStyle/>
          <a:p>
            <a:fld id="{A7443C7B-F938-4CE9-A268-32817172635B}" type="slidenum">
              <a:rPr lang="en-US" smtClean="0"/>
              <a:t>9</a:t>
            </a:fld>
            <a:endParaRPr lang="en-US" dirty="0"/>
          </a:p>
        </p:txBody>
      </p:sp>
    </p:spTree>
    <p:extLst>
      <p:ext uri="{BB962C8B-B14F-4D97-AF65-F5344CB8AC3E}">
        <p14:creationId xmlns:p14="http://schemas.microsoft.com/office/powerpoint/2010/main" val="584283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5"/>
          </p:nvPr>
        </p:nvSpPr>
        <p:spPr/>
        <p:txBody>
          <a:bodyPr/>
          <a:lstStyle/>
          <a:p>
            <a:fld id="{A7443C7B-F938-4CE9-A268-32817172635B}" type="slidenum">
              <a:rPr lang="en-US" smtClean="0"/>
              <a:t>10</a:t>
            </a:fld>
            <a:endParaRPr lang="en-US" dirty="0"/>
          </a:p>
        </p:txBody>
      </p:sp>
    </p:spTree>
    <p:extLst>
      <p:ext uri="{BB962C8B-B14F-4D97-AF65-F5344CB8AC3E}">
        <p14:creationId xmlns:p14="http://schemas.microsoft.com/office/powerpoint/2010/main" val="21063989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4.sv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4.sv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white text and dark logo">
    <p:spTree>
      <p:nvGrpSpPr>
        <p:cNvPr id="1" name=""/>
        <p:cNvGrpSpPr/>
        <p:nvPr/>
      </p:nvGrpSpPr>
      <p:grpSpPr>
        <a:xfrm>
          <a:off x="0" y="0"/>
          <a:ext cx="0" cy="0"/>
          <a:chOff x="0" y="0"/>
          <a:chExt cx="0" cy="0"/>
        </a:xfrm>
      </p:grpSpPr>
      <p:sp>
        <p:nvSpPr>
          <p:cNvPr id="14" name="Picture Placeholder 13"/>
          <p:cNvSpPr>
            <a:spLocks noGrp="1"/>
          </p:cNvSpPr>
          <p:nvPr>
            <p:ph type="pic" sz="quarter" idx="15" hasCustomPrompt="1"/>
          </p:nvPr>
        </p:nvSpPr>
        <p:spPr>
          <a:xfrm>
            <a:off x="0" y="0"/>
            <a:ext cx="9144000" cy="5143500"/>
          </a:xfrm>
          <a:prstGeom prst="rect">
            <a:avLst/>
          </a:prstGeom>
          <a:solidFill>
            <a:schemeClr val="accent6"/>
          </a:solidFill>
        </p:spPr>
        <p:txBody>
          <a:bodyPr>
            <a:normAutofit/>
          </a:bodyPr>
          <a:lstStyle>
            <a:lvl1pPr marL="0" indent="0" algn="ctr">
              <a:lnSpc>
                <a:spcPct val="100000"/>
              </a:lnSpc>
              <a:buNone/>
              <a:defRPr sz="1600" baseline="0"/>
            </a:lvl1pPr>
          </a:lstStyle>
          <a:p>
            <a:r>
              <a:rPr lang="en-US" noProof="0" dirty="0"/>
              <a:t>Drag picture to placeholder or click icon to add</a:t>
            </a:r>
          </a:p>
        </p:txBody>
      </p:sp>
      <p:sp>
        <p:nvSpPr>
          <p:cNvPr id="2" name="Title 1"/>
          <p:cNvSpPr>
            <a:spLocks noGrp="1"/>
          </p:cNvSpPr>
          <p:nvPr>
            <p:ph type="ctrTitle" hasCustomPrompt="1"/>
          </p:nvPr>
        </p:nvSpPr>
        <p:spPr>
          <a:xfrm>
            <a:off x="576263" y="1659467"/>
            <a:ext cx="5112709" cy="1744133"/>
          </a:xfrm>
          <a:prstGeom prst="rect">
            <a:avLst/>
          </a:prstGeom>
        </p:spPr>
        <p:txBody>
          <a:bodyPr lIns="0" tIns="0" rIns="0" bIns="0" anchor="t" anchorCtr="0">
            <a:normAutofit/>
          </a:bodyPr>
          <a:lstStyle>
            <a:lvl1pPr algn="l">
              <a:lnSpc>
                <a:spcPct val="100000"/>
              </a:lnSpc>
              <a:defRPr sz="3800">
                <a:solidFill>
                  <a:schemeClr val="bg1"/>
                </a:solidFill>
              </a:defRPr>
            </a:lvl1pPr>
          </a:lstStyle>
          <a:p>
            <a:r>
              <a:rPr lang="en-US" noProof="0" dirty="0"/>
              <a:t>Click to edit title max over 2x lines</a:t>
            </a:r>
          </a:p>
        </p:txBody>
      </p:sp>
      <p:sp>
        <p:nvSpPr>
          <p:cNvPr id="12" name="Text Placeholder 11"/>
          <p:cNvSpPr>
            <a:spLocks noGrp="1"/>
          </p:cNvSpPr>
          <p:nvPr>
            <p:ph type="body" sz="quarter" idx="14" hasCustomPrompt="1"/>
          </p:nvPr>
        </p:nvSpPr>
        <p:spPr>
          <a:xfrm>
            <a:off x="576263" y="4411227"/>
            <a:ext cx="5112709" cy="490001"/>
          </a:xfrm>
          <a:prstGeom prst="rect">
            <a:avLst/>
          </a:prstGeom>
        </p:spPr>
        <p:txBody>
          <a:bodyPr lIns="0" tIns="0" rIns="0" bIns="0">
            <a:normAutofit/>
          </a:bodyPr>
          <a:lstStyle>
            <a:lvl1pPr marL="0" indent="0">
              <a:lnSpc>
                <a:spcPct val="100000"/>
              </a:lnSpc>
              <a:spcBef>
                <a:spcPts val="0"/>
              </a:spcBef>
              <a:spcAft>
                <a:spcPts val="0"/>
              </a:spcAft>
              <a:buNone/>
              <a:defRPr sz="1300"/>
            </a:lvl1pPr>
            <a:lvl2pPr marL="0" indent="0">
              <a:buNone/>
              <a:defRPr sz="1000"/>
            </a:lvl2pPr>
            <a:lvl3pPr marL="0" indent="0">
              <a:buNone/>
              <a:defRPr sz="1000"/>
            </a:lvl3pPr>
            <a:lvl4pPr marL="0" indent="0">
              <a:buNone/>
              <a:defRPr sz="1000"/>
            </a:lvl4pPr>
            <a:lvl5pPr marL="0" indent="0">
              <a:buNone/>
              <a:defRPr sz="1000"/>
            </a:lvl5pPr>
          </a:lstStyle>
          <a:p>
            <a:pPr lvl="0"/>
            <a:r>
              <a:rPr lang="en-US" dirty="0"/>
              <a:t>Month, year</a:t>
            </a:r>
            <a:br>
              <a:rPr lang="en-US" dirty="0"/>
            </a:br>
            <a:r>
              <a:rPr lang="en-US" dirty="0"/>
              <a:t>Name presenter</a:t>
            </a:r>
          </a:p>
        </p:txBody>
      </p:sp>
      <p:sp>
        <p:nvSpPr>
          <p:cNvPr id="9" name="Text Placeholder 6"/>
          <p:cNvSpPr>
            <a:spLocks noGrp="1"/>
          </p:cNvSpPr>
          <p:nvPr>
            <p:ph type="body" sz="quarter" idx="16" hasCustomPrompt="1"/>
          </p:nvPr>
        </p:nvSpPr>
        <p:spPr>
          <a:xfrm>
            <a:off x="576263" y="3488267"/>
            <a:ext cx="5112709" cy="762000"/>
          </a:xfrm>
          <a:prstGeom prst="rect">
            <a:avLst/>
          </a:prstGeom>
        </p:spPr>
        <p:txBody>
          <a:bodyPr lIns="0" tIns="0" rIns="0" bIns="0">
            <a:normAutofit/>
          </a:bodyPr>
          <a:lstStyle>
            <a:lvl1pPr marL="0" indent="0">
              <a:lnSpc>
                <a:spcPct val="100000"/>
              </a:lnSpc>
              <a:buNone/>
              <a:defRPr sz="2000">
                <a:solidFill>
                  <a:srgbClr val="FF6C00"/>
                </a:solidFill>
              </a:defRPr>
            </a:lvl1pPr>
            <a:lvl2pPr marL="342900" indent="0">
              <a:lnSpc>
                <a:spcPts val="3600"/>
              </a:lnSpc>
              <a:buNone/>
              <a:defRPr sz="3000">
                <a:solidFill>
                  <a:srgbClr val="FF6C00"/>
                </a:solidFill>
              </a:defRPr>
            </a:lvl2pPr>
            <a:lvl3pPr marL="685800" indent="0">
              <a:lnSpc>
                <a:spcPts val="3600"/>
              </a:lnSpc>
              <a:buNone/>
              <a:defRPr sz="3000">
                <a:solidFill>
                  <a:srgbClr val="FF6C00"/>
                </a:solidFill>
              </a:defRPr>
            </a:lvl3pPr>
            <a:lvl4pPr marL="1028700" indent="0">
              <a:lnSpc>
                <a:spcPts val="3600"/>
              </a:lnSpc>
              <a:buNone/>
              <a:defRPr sz="3000">
                <a:solidFill>
                  <a:srgbClr val="FF6C00"/>
                </a:solidFill>
              </a:defRPr>
            </a:lvl4pPr>
            <a:lvl5pPr marL="1371600" indent="0">
              <a:lnSpc>
                <a:spcPts val="3600"/>
              </a:lnSpc>
              <a:buNone/>
              <a:defRPr sz="3000">
                <a:solidFill>
                  <a:srgbClr val="FF6C00"/>
                </a:solidFill>
              </a:defRPr>
            </a:lvl5pPr>
          </a:lstStyle>
          <a:p>
            <a:pPr lvl="0"/>
            <a:r>
              <a:rPr lang="en-US" dirty="0"/>
              <a:t>Subtitle</a:t>
            </a:r>
          </a:p>
        </p:txBody>
      </p:sp>
      <p:sp>
        <p:nvSpPr>
          <p:cNvPr id="16" name="Text Placeholder 9"/>
          <p:cNvSpPr>
            <a:spLocks noGrp="1"/>
          </p:cNvSpPr>
          <p:nvPr>
            <p:ph type="body" sz="quarter" idx="13" hasCustomPrompt="1"/>
          </p:nvPr>
        </p:nvSpPr>
        <p:spPr>
          <a:xfrm>
            <a:off x="576263" y="369888"/>
            <a:ext cx="552450" cy="609600"/>
          </a:xfrm>
          <a:prstGeom prst="rect">
            <a:avLst/>
          </a:prstGeom>
          <a:blipFill dpi="0"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p:spPr>
        <p:txBody>
          <a:bodyPr>
            <a:noAutofit/>
          </a:bodyPr>
          <a:lstStyle>
            <a:lvl1pPr marL="0" indent="0">
              <a:buNone/>
              <a:defRPr sz="100"/>
            </a:lvl1pPr>
          </a:lstStyle>
          <a:p>
            <a:pPr lvl="0"/>
            <a:r>
              <a:rPr lang="en-US" dirty="0"/>
              <a:t>.</a:t>
            </a:r>
          </a:p>
        </p:txBody>
      </p:sp>
    </p:spTree>
    <p:extLst>
      <p:ext uri="{BB962C8B-B14F-4D97-AF65-F5344CB8AC3E}">
        <p14:creationId xmlns:p14="http://schemas.microsoft.com/office/powerpoint/2010/main" val="3631053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pos="539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CC9CF60C-F237-4C35-B5B9-DCAC15891EE3}"/>
              </a:ext>
            </a:extLst>
          </p:cNvPr>
          <p:cNvSpPr>
            <a:spLocks noGrp="1"/>
          </p:cNvSpPr>
          <p:nvPr>
            <p:ph type="title"/>
          </p:nvPr>
        </p:nvSpPr>
        <p:spPr/>
        <p:txBody>
          <a:bodyPr/>
          <a:lstStyle>
            <a:lvl1pPr>
              <a:defRPr/>
            </a:lvl1pPr>
          </a:lstStyle>
          <a:p>
            <a:r>
              <a:rPr lang="en-GB"/>
              <a:t>Click to edit Master title style</a:t>
            </a:r>
            <a:endParaRPr lang="en-US" dirty="0"/>
          </a:p>
        </p:txBody>
      </p:sp>
      <p:sp>
        <p:nvSpPr>
          <p:cNvPr id="3" name="Date Placeholder 2">
            <a:extLst>
              <a:ext uri="{FF2B5EF4-FFF2-40B4-BE49-F238E27FC236}">
                <a16:creationId xmlns:a16="http://schemas.microsoft.com/office/drawing/2014/main" id="{5249DBEF-F615-45A1-AA51-C34CD01BC994}"/>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0443A0FA-AB68-49F8-A8DA-E9F3A2F1B80A}"/>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1F4F1C2-2D04-4080-9FD1-F04C6A8525E5}"/>
              </a:ext>
            </a:extLst>
          </p:cNvPr>
          <p:cNvSpPr>
            <a:spLocks noGrp="1"/>
          </p:cNvSpPr>
          <p:nvPr>
            <p:ph type="sldNum" sz="quarter" idx="12"/>
          </p:nvPr>
        </p:nvSpPr>
        <p:spPr/>
        <p:txBody>
          <a:bodyPr/>
          <a:lstStyle/>
          <a:p>
            <a:fld id="{82F89014-7F8D-47C1-8D79-17A715C9D2B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11" name="Text Placeholder 8"/>
          <p:cNvSpPr>
            <a:spLocks noGrp="1"/>
          </p:cNvSpPr>
          <p:nvPr>
            <p:ph type="body" sz="quarter" idx="13" hasCustomPrompt="1"/>
          </p:nvPr>
        </p:nvSpPr>
        <p:spPr>
          <a:xfrm>
            <a:off x="576263" y="835026"/>
            <a:ext cx="7991475" cy="3897312"/>
          </a:xfrm>
          <a:prstGeom prst="rect">
            <a:avLst/>
          </a:prstGeom>
        </p:spPr>
        <p:txBody>
          <a:bodyPr>
            <a:normAutofit/>
          </a:bodyPr>
          <a:lstStyle>
            <a:lvl1pPr marL="0" indent="0">
              <a:lnSpc>
                <a:spcPct val="100000"/>
              </a:lnSpc>
              <a:buFont typeface="Arial" charset="0"/>
              <a:buNone/>
              <a:defRPr sz="1800" b="0"/>
            </a:lvl1pPr>
            <a:lvl2pPr marL="360363" indent="-360363">
              <a:lnSpc>
                <a:spcPct val="100000"/>
              </a:lnSpc>
              <a:buFont typeface="+mj-lt"/>
              <a:buAutoNum type="arabicPeriod"/>
              <a:defRPr sz="1600" b="0"/>
            </a:lvl2pPr>
            <a:lvl3pPr marL="365125" indent="0">
              <a:lnSpc>
                <a:spcPct val="100000"/>
              </a:lnSpc>
              <a:buFont typeface="Arial" charset="0"/>
              <a:buNone/>
              <a:defRPr sz="1600" b="0"/>
            </a:lvl3pPr>
            <a:lvl4pPr marL="549275" indent="0">
              <a:lnSpc>
                <a:spcPct val="100000"/>
              </a:lnSpc>
              <a:buNone/>
              <a:tabLst/>
              <a:defRPr sz="1600" b="0"/>
            </a:lvl4pPr>
            <a:lvl5pPr marL="725488" indent="0">
              <a:lnSpc>
                <a:spcPct val="100000"/>
              </a:lnSpc>
              <a:buFont typeface="Arial" charset="0"/>
              <a:buNone/>
              <a:defRPr sz="1600" b="0" baseline="0"/>
            </a:lvl5pPr>
          </a:lstStyle>
          <a:p>
            <a:pPr lvl="0"/>
            <a:r>
              <a:rPr lang="en-US" dirty="0"/>
              <a:t>Click to add text</a:t>
            </a:r>
          </a:p>
        </p:txBody>
      </p:sp>
      <p:sp>
        <p:nvSpPr>
          <p:cNvPr id="4" name="Titel 3">
            <a:extLst>
              <a:ext uri="{FF2B5EF4-FFF2-40B4-BE49-F238E27FC236}">
                <a16:creationId xmlns:a16="http://schemas.microsoft.com/office/drawing/2014/main" id="{1C4B0388-7C7E-45C3-A6E3-3E637FAB215F}"/>
              </a:ext>
            </a:extLst>
          </p:cNvPr>
          <p:cNvSpPr>
            <a:spLocks noGrp="1"/>
          </p:cNvSpPr>
          <p:nvPr>
            <p:ph type="title"/>
          </p:nvPr>
        </p:nvSpPr>
        <p:spPr/>
        <p:txBody>
          <a:bodyPr/>
          <a:lstStyle>
            <a:lvl1pPr>
              <a:defRPr/>
            </a:lvl1pPr>
          </a:lstStyle>
          <a:p>
            <a:r>
              <a:rPr lang="en-GB"/>
              <a:t>Click to edit Master title style</a:t>
            </a:r>
            <a:endParaRPr lang="en-US" dirty="0"/>
          </a:p>
        </p:txBody>
      </p:sp>
      <p:sp>
        <p:nvSpPr>
          <p:cNvPr id="3" name="Date Placeholder 2">
            <a:extLst>
              <a:ext uri="{FF2B5EF4-FFF2-40B4-BE49-F238E27FC236}">
                <a16:creationId xmlns:a16="http://schemas.microsoft.com/office/drawing/2014/main" id="{CDC33F9F-6CBB-499E-A399-F579A1C082A4}"/>
              </a:ext>
            </a:extLst>
          </p:cNvPr>
          <p:cNvSpPr>
            <a:spLocks noGrp="1"/>
          </p:cNvSpPr>
          <p:nvPr>
            <p:ph type="dt" sz="half" idx="14"/>
          </p:nvPr>
        </p:nvSpPr>
        <p:spPr/>
        <p:txBody>
          <a:bodyPr/>
          <a:lstStyle/>
          <a:p>
            <a:endParaRPr lang="en-US" dirty="0"/>
          </a:p>
        </p:txBody>
      </p:sp>
      <p:sp>
        <p:nvSpPr>
          <p:cNvPr id="5" name="Footer Placeholder 4">
            <a:extLst>
              <a:ext uri="{FF2B5EF4-FFF2-40B4-BE49-F238E27FC236}">
                <a16:creationId xmlns:a16="http://schemas.microsoft.com/office/drawing/2014/main" id="{475B278D-E37B-46DC-954C-589B0EF3EA41}"/>
              </a:ext>
            </a:extLst>
          </p:cNvPr>
          <p:cNvSpPr>
            <a:spLocks noGrp="1"/>
          </p:cNvSpPr>
          <p:nvPr>
            <p:ph type="ftr" sz="quarter" idx="15"/>
          </p:nvPr>
        </p:nvSpPr>
        <p:spPr/>
        <p:txBody>
          <a:bodyPr/>
          <a:lstStyle/>
          <a:p>
            <a:endParaRPr lang="en-US" dirty="0"/>
          </a:p>
        </p:txBody>
      </p:sp>
      <p:sp>
        <p:nvSpPr>
          <p:cNvPr id="6" name="Slide Number Placeholder 5">
            <a:extLst>
              <a:ext uri="{FF2B5EF4-FFF2-40B4-BE49-F238E27FC236}">
                <a16:creationId xmlns:a16="http://schemas.microsoft.com/office/drawing/2014/main" id="{14826578-F514-4D23-8B3F-F3016B7CA922}"/>
              </a:ext>
            </a:extLst>
          </p:cNvPr>
          <p:cNvSpPr>
            <a:spLocks noGrp="1"/>
          </p:cNvSpPr>
          <p:nvPr>
            <p:ph type="sldNum" sz="quarter" idx="16"/>
          </p:nvPr>
        </p:nvSpPr>
        <p:spPr/>
        <p:txBody>
          <a:bodyPr/>
          <a:lstStyle/>
          <a:p>
            <a:fld id="{82F89014-7F8D-47C1-8D79-17A715C9D2B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14" name="Content Placeholder 2"/>
          <p:cNvSpPr>
            <a:spLocks noGrp="1"/>
          </p:cNvSpPr>
          <p:nvPr>
            <p:ph sz="quarter" idx="16" hasCustomPrompt="1"/>
          </p:nvPr>
        </p:nvSpPr>
        <p:spPr>
          <a:xfrm>
            <a:off x="576263" y="835025"/>
            <a:ext cx="7991475" cy="3897313"/>
          </a:xfrm>
          <a:prstGeom prst="rect">
            <a:avLst/>
          </a:prstGeo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el 2">
            <a:extLst>
              <a:ext uri="{FF2B5EF4-FFF2-40B4-BE49-F238E27FC236}">
                <a16:creationId xmlns:a16="http://schemas.microsoft.com/office/drawing/2014/main" id="{90FE40DE-7E7D-4146-AB2D-5551E7E7415C}"/>
              </a:ext>
            </a:extLst>
          </p:cNvPr>
          <p:cNvSpPr>
            <a:spLocks noGrp="1"/>
          </p:cNvSpPr>
          <p:nvPr>
            <p:ph type="title"/>
          </p:nvPr>
        </p:nvSpPr>
        <p:spPr/>
        <p:txBody>
          <a:bodyPr/>
          <a:lstStyle>
            <a:lvl1pPr>
              <a:defRPr/>
            </a:lvl1pPr>
          </a:lstStyle>
          <a:p>
            <a:r>
              <a:rPr lang="en-GB"/>
              <a:t>Click to edit Master title style</a:t>
            </a:r>
            <a:endParaRPr lang="en-US" dirty="0"/>
          </a:p>
        </p:txBody>
      </p:sp>
      <p:sp>
        <p:nvSpPr>
          <p:cNvPr id="4" name="Date Placeholder 3">
            <a:extLst>
              <a:ext uri="{FF2B5EF4-FFF2-40B4-BE49-F238E27FC236}">
                <a16:creationId xmlns:a16="http://schemas.microsoft.com/office/drawing/2014/main" id="{0EB1770B-7A94-4844-AD38-CF8FB3080003}"/>
              </a:ext>
            </a:extLst>
          </p:cNvPr>
          <p:cNvSpPr>
            <a:spLocks noGrp="1"/>
          </p:cNvSpPr>
          <p:nvPr>
            <p:ph type="dt" sz="half" idx="17"/>
          </p:nvPr>
        </p:nvSpPr>
        <p:spPr/>
        <p:txBody>
          <a:bodyPr/>
          <a:lstStyle/>
          <a:p>
            <a:endParaRPr lang="en-US" dirty="0"/>
          </a:p>
        </p:txBody>
      </p:sp>
      <p:sp>
        <p:nvSpPr>
          <p:cNvPr id="5" name="Footer Placeholder 4">
            <a:extLst>
              <a:ext uri="{FF2B5EF4-FFF2-40B4-BE49-F238E27FC236}">
                <a16:creationId xmlns:a16="http://schemas.microsoft.com/office/drawing/2014/main" id="{48F74F79-D68A-45F4-B9C7-F1CCDF9519A6}"/>
              </a:ext>
            </a:extLst>
          </p:cNvPr>
          <p:cNvSpPr>
            <a:spLocks noGrp="1"/>
          </p:cNvSpPr>
          <p:nvPr>
            <p:ph type="ftr" sz="quarter" idx="18"/>
          </p:nvPr>
        </p:nvSpPr>
        <p:spPr/>
        <p:txBody>
          <a:bodyPr/>
          <a:lstStyle/>
          <a:p>
            <a:endParaRPr lang="en-US" dirty="0"/>
          </a:p>
        </p:txBody>
      </p:sp>
      <p:sp>
        <p:nvSpPr>
          <p:cNvPr id="6" name="Slide Number Placeholder 5">
            <a:extLst>
              <a:ext uri="{FF2B5EF4-FFF2-40B4-BE49-F238E27FC236}">
                <a16:creationId xmlns:a16="http://schemas.microsoft.com/office/drawing/2014/main" id="{B6356A03-20E1-4E11-AF69-2080BD58C145}"/>
              </a:ext>
            </a:extLst>
          </p:cNvPr>
          <p:cNvSpPr>
            <a:spLocks noGrp="1"/>
          </p:cNvSpPr>
          <p:nvPr>
            <p:ph type="sldNum" sz="quarter" idx="19"/>
          </p:nvPr>
        </p:nvSpPr>
        <p:spPr/>
        <p:txBody>
          <a:bodyPr/>
          <a:lstStyle/>
          <a:p>
            <a:fld id="{82F89014-7F8D-47C1-8D79-17A715C9D2BB}" type="slidenum">
              <a:rPr lang="en-US" smtClean="0"/>
              <a:pPr/>
              <a:t>‹#›</a:t>
            </a:fld>
            <a:endParaRPr lang="en-US" dirty="0"/>
          </a:p>
        </p:txBody>
      </p:sp>
    </p:spTree>
    <p:extLst>
      <p:ext uri="{BB962C8B-B14F-4D97-AF65-F5344CB8AC3E}">
        <p14:creationId xmlns:p14="http://schemas.microsoft.com/office/powerpoint/2010/main" val="190443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ext two columns">
    <p:spTree>
      <p:nvGrpSpPr>
        <p:cNvPr id="1" name=""/>
        <p:cNvGrpSpPr/>
        <p:nvPr/>
      </p:nvGrpSpPr>
      <p:grpSpPr>
        <a:xfrm>
          <a:off x="0" y="0"/>
          <a:ext cx="0" cy="0"/>
          <a:chOff x="0" y="0"/>
          <a:chExt cx="0" cy="0"/>
        </a:xfrm>
      </p:grpSpPr>
      <p:sp>
        <p:nvSpPr>
          <p:cNvPr id="20" name="Text Placeholder 8"/>
          <p:cNvSpPr>
            <a:spLocks noGrp="1"/>
          </p:cNvSpPr>
          <p:nvPr>
            <p:ph type="body" sz="quarter" idx="23" hasCustomPrompt="1"/>
          </p:nvPr>
        </p:nvSpPr>
        <p:spPr>
          <a:xfrm>
            <a:off x="4859338" y="835026"/>
            <a:ext cx="3708400" cy="3898800"/>
          </a:xfrm>
          <a:prstGeom prst="rect">
            <a:avLst/>
          </a:prstGeom>
        </p:spPr>
        <p:txBody>
          <a:bodyPr>
            <a:normAutofit/>
          </a:bodyPr>
          <a:lstStyle>
            <a:lvl1pPr marL="0" indent="0">
              <a:lnSpc>
                <a:spcPct val="100000"/>
              </a:lnSpc>
              <a:buFont typeface="Arial" charset="0"/>
              <a:buNone/>
              <a:defRPr sz="1600" b="0" baseline="0"/>
            </a:lvl1pPr>
            <a:lvl2pPr marL="360363" indent="-360363">
              <a:lnSpc>
                <a:spcPct val="100000"/>
              </a:lnSpc>
              <a:buFont typeface="+mj-lt"/>
              <a:buAutoNum type="arabicPeriod"/>
              <a:defRPr sz="1600" b="0"/>
            </a:lvl2pPr>
            <a:lvl3pPr marL="365125" indent="0">
              <a:lnSpc>
                <a:spcPct val="100000"/>
              </a:lnSpc>
              <a:buFont typeface="Arial" charset="0"/>
              <a:buNone/>
              <a:defRPr sz="1600" b="0"/>
            </a:lvl3pPr>
            <a:lvl4pPr marL="549275" indent="0">
              <a:lnSpc>
                <a:spcPct val="100000"/>
              </a:lnSpc>
              <a:buNone/>
              <a:tabLst/>
              <a:defRPr sz="1600" b="0"/>
            </a:lvl4pPr>
            <a:lvl5pPr marL="725488" indent="0">
              <a:lnSpc>
                <a:spcPct val="100000"/>
              </a:lnSpc>
              <a:buFont typeface="Arial" charset="0"/>
              <a:buNone/>
              <a:defRPr sz="1600" b="0" baseline="0"/>
            </a:lvl5pPr>
          </a:lstStyle>
          <a:p>
            <a:pPr lvl="0"/>
            <a:r>
              <a:rPr lang="en-US" dirty="0"/>
              <a:t>Click to add text</a:t>
            </a:r>
          </a:p>
        </p:txBody>
      </p:sp>
      <p:sp>
        <p:nvSpPr>
          <p:cNvPr id="23" name="Text Placeholder 8"/>
          <p:cNvSpPr>
            <a:spLocks noGrp="1"/>
          </p:cNvSpPr>
          <p:nvPr>
            <p:ph type="body" sz="quarter" idx="24" hasCustomPrompt="1"/>
          </p:nvPr>
        </p:nvSpPr>
        <p:spPr>
          <a:xfrm>
            <a:off x="576264" y="835025"/>
            <a:ext cx="3708400" cy="3898800"/>
          </a:xfrm>
          <a:prstGeom prst="rect">
            <a:avLst/>
          </a:prstGeom>
        </p:spPr>
        <p:txBody>
          <a:bodyPr>
            <a:normAutofit/>
          </a:bodyPr>
          <a:lstStyle>
            <a:lvl1pPr marL="0" indent="0">
              <a:lnSpc>
                <a:spcPct val="100000"/>
              </a:lnSpc>
              <a:buFont typeface="Arial" charset="0"/>
              <a:buNone/>
              <a:defRPr sz="1600" b="0"/>
            </a:lvl1pPr>
            <a:lvl2pPr marL="360363" indent="-360363">
              <a:lnSpc>
                <a:spcPct val="100000"/>
              </a:lnSpc>
              <a:buFont typeface="+mj-lt"/>
              <a:buAutoNum type="arabicPeriod"/>
              <a:defRPr sz="1600" b="0"/>
            </a:lvl2pPr>
            <a:lvl3pPr marL="365125" indent="0">
              <a:lnSpc>
                <a:spcPct val="100000"/>
              </a:lnSpc>
              <a:buFont typeface="Arial" charset="0"/>
              <a:buNone/>
              <a:defRPr sz="1600" b="0"/>
            </a:lvl3pPr>
            <a:lvl4pPr marL="549275" indent="0">
              <a:lnSpc>
                <a:spcPct val="100000"/>
              </a:lnSpc>
              <a:buNone/>
              <a:tabLst/>
              <a:defRPr sz="1600" b="0"/>
            </a:lvl4pPr>
            <a:lvl5pPr marL="725488" indent="0">
              <a:lnSpc>
                <a:spcPct val="100000"/>
              </a:lnSpc>
              <a:buFont typeface="Arial" charset="0"/>
              <a:buNone/>
              <a:defRPr sz="1600" b="0" baseline="0"/>
            </a:lvl5pPr>
          </a:lstStyle>
          <a:p>
            <a:pPr lvl="0"/>
            <a:r>
              <a:rPr lang="en-US" dirty="0"/>
              <a:t>Click to add text</a:t>
            </a:r>
          </a:p>
        </p:txBody>
      </p:sp>
      <p:sp>
        <p:nvSpPr>
          <p:cNvPr id="4" name="Titel 3">
            <a:extLst>
              <a:ext uri="{FF2B5EF4-FFF2-40B4-BE49-F238E27FC236}">
                <a16:creationId xmlns:a16="http://schemas.microsoft.com/office/drawing/2014/main" id="{A1EA73AF-7637-4A6C-A4B0-311EBFC6D961}"/>
              </a:ext>
            </a:extLst>
          </p:cNvPr>
          <p:cNvSpPr>
            <a:spLocks noGrp="1"/>
          </p:cNvSpPr>
          <p:nvPr>
            <p:ph type="title"/>
          </p:nvPr>
        </p:nvSpPr>
        <p:spPr/>
        <p:txBody>
          <a:bodyPr/>
          <a:lstStyle>
            <a:lvl1pPr>
              <a:defRPr/>
            </a:lvl1pPr>
          </a:lstStyle>
          <a:p>
            <a:r>
              <a:rPr lang="en-GB"/>
              <a:t>Click to edit Master title style</a:t>
            </a:r>
            <a:endParaRPr lang="en-US" dirty="0"/>
          </a:p>
        </p:txBody>
      </p:sp>
      <p:sp>
        <p:nvSpPr>
          <p:cNvPr id="5" name="Date Placeholder 4">
            <a:extLst>
              <a:ext uri="{FF2B5EF4-FFF2-40B4-BE49-F238E27FC236}">
                <a16:creationId xmlns:a16="http://schemas.microsoft.com/office/drawing/2014/main" id="{1C14264F-6D72-4F24-8CD7-BE495E8BB687}"/>
              </a:ext>
            </a:extLst>
          </p:cNvPr>
          <p:cNvSpPr>
            <a:spLocks noGrp="1"/>
          </p:cNvSpPr>
          <p:nvPr>
            <p:ph type="dt" sz="half" idx="25"/>
          </p:nvPr>
        </p:nvSpPr>
        <p:spPr/>
        <p:txBody>
          <a:bodyPr/>
          <a:lstStyle/>
          <a:p>
            <a:endParaRPr lang="en-US" dirty="0"/>
          </a:p>
        </p:txBody>
      </p:sp>
      <p:sp>
        <p:nvSpPr>
          <p:cNvPr id="7" name="Footer Placeholder 6">
            <a:extLst>
              <a:ext uri="{FF2B5EF4-FFF2-40B4-BE49-F238E27FC236}">
                <a16:creationId xmlns:a16="http://schemas.microsoft.com/office/drawing/2014/main" id="{E3CD3D90-6931-458C-A0AF-D2BBC25C8663}"/>
              </a:ext>
            </a:extLst>
          </p:cNvPr>
          <p:cNvSpPr>
            <a:spLocks noGrp="1"/>
          </p:cNvSpPr>
          <p:nvPr>
            <p:ph type="ftr" sz="quarter" idx="26"/>
          </p:nvPr>
        </p:nvSpPr>
        <p:spPr/>
        <p:txBody>
          <a:bodyPr/>
          <a:lstStyle/>
          <a:p>
            <a:endParaRPr lang="en-US" dirty="0"/>
          </a:p>
        </p:txBody>
      </p:sp>
      <p:sp>
        <p:nvSpPr>
          <p:cNvPr id="8" name="Slide Number Placeholder 7">
            <a:extLst>
              <a:ext uri="{FF2B5EF4-FFF2-40B4-BE49-F238E27FC236}">
                <a16:creationId xmlns:a16="http://schemas.microsoft.com/office/drawing/2014/main" id="{DE8558DF-C777-4C31-85A8-21E662F0A5EB}"/>
              </a:ext>
            </a:extLst>
          </p:cNvPr>
          <p:cNvSpPr>
            <a:spLocks noGrp="1"/>
          </p:cNvSpPr>
          <p:nvPr>
            <p:ph type="sldNum" sz="quarter" idx="27"/>
          </p:nvPr>
        </p:nvSpPr>
        <p:spPr/>
        <p:txBody>
          <a:bodyPr/>
          <a:lstStyle/>
          <a:p>
            <a:fld id="{82F89014-7F8D-47C1-8D79-17A715C9D2B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bullets two column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576263" y="835025"/>
            <a:ext cx="3708400" cy="3897313"/>
          </a:xfrm>
          <a:prstGeom prst="rect">
            <a:avLst/>
          </a:prstGeom>
        </p:spPr>
        <p:txBody>
          <a:bodyPr/>
          <a:lstStyle>
            <a:lvl1pPr marL="285750" indent="-285750">
              <a:lnSpc>
                <a:spcPct val="100000"/>
              </a:lnSpc>
              <a:buFont typeface="Arial" panose="020B0604020202020204" pitchFamily="34" charset="0"/>
              <a:buChar char="•"/>
              <a:defRPr sz="1600" b="0" baseline="0"/>
            </a:lvl1pPr>
            <a:lvl2pPr marL="285750" indent="-285750">
              <a:lnSpc>
                <a:spcPct val="100000"/>
              </a:lnSpc>
              <a:buFont typeface="Arial" panose="020B0604020202020204" pitchFamily="34" charset="0"/>
              <a:buChar char="•"/>
              <a:defRPr sz="1300" b="0"/>
            </a:lvl2pPr>
            <a:lvl3pPr marL="447675" indent="-174625">
              <a:lnSpc>
                <a:spcPct val="100000"/>
              </a:lnSpc>
              <a:buFont typeface="Arial" panose="020B0604020202020204" pitchFamily="34" charset="0"/>
              <a:buChar char="−"/>
              <a:defRPr sz="1400" b="0"/>
            </a:lvl3pPr>
            <a:lvl4pPr marL="623888" indent="-176213">
              <a:lnSpc>
                <a:spcPct val="100000"/>
              </a:lnSpc>
              <a:tabLst/>
              <a:defRPr sz="1400" b="0"/>
            </a:lvl4pPr>
            <a:lvl5pPr marL="809625" indent="-185738">
              <a:lnSpc>
                <a:spcPct val="100000"/>
              </a:lnSpc>
              <a:defRPr sz="1400" b="0"/>
            </a:lvl5pPr>
            <a:lvl6pPr marL="1714500" indent="0">
              <a:buNone/>
              <a:defRPr/>
            </a:lvl6pPr>
          </a:lstStyle>
          <a:p>
            <a:pPr lvl="0"/>
            <a:r>
              <a:rPr lang="en-US" dirty="0"/>
              <a:t>Click to add text</a:t>
            </a:r>
          </a:p>
          <a:p>
            <a:pPr lvl="2"/>
            <a:r>
              <a:rPr lang="en-US" dirty="0"/>
              <a:t>Second level</a:t>
            </a:r>
          </a:p>
          <a:p>
            <a:pPr lvl="3"/>
            <a:r>
              <a:rPr lang="en-US" dirty="0"/>
              <a:t>Third level</a:t>
            </a:r>
          </a:p>
          <a:p>
            <a:pPr lvl="4"/>
            <a:r>
              <a:rPr lang="en-US" dirty="0"/>
              <a:t>Fourth level</a:t>
            </a:r>
          </a:p>
          <a:p>
            <a:pPr lvl="0"/>
            <a:endParaRPr lang="en-US" dirty="0"/>
          </a:p>
        </p:txBody>
      </p:sp>
      <p:sp>
        <p:nvSpPr>
          <p:cNvPr id="9" name="Text Placeholder 8"/>
          <p:cNvSpPr>
            <a:spLocks noGrp="1"/>
          </p:cNvSpPr>
          <p:nvPr>
            <p:ph type="body" sz="quarter" idx="17" hasCustomPrompt="1"/>
          </p:nvPr>
        </p:nvSpPr>
        <p:spPr>
          <a:xfrm>
            <a:off x="4859338" y="835025"/>
            <a:ext cx="3708400" cy="3897313"/>
          </a:xfrm>
          <a:prstGeom prst="rect">
            <a:avLst/>
          </a:prstGeom>
        </p:spPr>
        <p:txBody>
          <a:bodyPr/>
          <a:lstStyle>
            <a:lvl1pPr marL="285750" indent="-285750">
              <a:lnSpc>
                <a:spcPct val="100000"/>
              </a:lnSpc>
              <a:buFont typeface="Arial" panose="020B0604020202020204" pitchFamily="34" charset="0"/>
              <a:buChar char="•"/>
              <a:defRPr sz="1600" b="0"/>
            </a:lvl1pPr>
            <a:lvl2pPr marL="287338" indent="-287338">
              <a:lnSpc>
                <a:spcPct val="100000"/>
              </a:lnSpc>
              <a:buFont typeface="Arial" panose="020B0604020202020204" pitchFamily="34" charset="0"/>
              <a:buChar char="•"/>
              <a:defRPr sz="1300" b="0"/>
            </a:lvl2pPr>
            <a:lvl3pPr marL="447675" indent="-174625">
              <a:lnSpc>
                <a:spcPct val="100000"/>
              </a:lnSpc>
              <a:buFont typeface="Arial" panose="020B0604020202020204" pitchFamily="34" charset="0"/>
              <a:buChar char="−"/>
              <a:defRPr sz="1400" b="0"/>
            </a:lvl3pPr>
            <a:lvl4pPr marL="623888" indent="-176213">
              <a:lnSpc>
                <a:spcPct val="100000"/>
              </a:lnSpc>
              <a:tabLst/>
              <a:defRPr sz="1400" b="0"/>
            </a:lvl4pPr>
            <a:lvl5pPr marL="809625" indent="-185738">
              <a:lnSpc>
                <a:spcPct val="100000"/>
              </a:lnSpc>
              <a:defRPr sz="1400" b="0"/>
            </a:lvl5pPr>
          </a:lstStyle>
          <a:p>
            <a:pPr lvl="0"/>
            <a:r>
              <a:rPr lang="en-US" dirty="0"/>
              <a:t>Click to add text</a:t>
            </a:r>
          </a:p>
          <a:p>
            <a:pPr lvl="2"/>
            <a:r>
              <a:rPr lang="en-US" dirty="0"/>
              <a:t>Second level</a:t>
            </a:r>
          </a:p>
          <a:p>
            <a:pPr lvl="3"/>
            <a:r>
              <a:rPr lang="en-US" dirty="0"/>
              <a:t>Third level</a:t>
            </a:r>
          </a:p>
          <a:p>
            <a:pPr lvl="4"/>
            <a:r>
              <a:rPr lang="en-US" dirty="0"/>
              <a:t>Fourth level</a:t>
            </a:r>
          </a:p>
        </p:txBody>
      </p:sp>
      <p:sp>
        <p:nvSpPr>
          <p:cNvPr id="4" name="Titel 3">
            <a:extLst>
              <a:ext uri="{FF2B5EF4-FFF2-40B4-BE49-F238E27FC236}">
                <a16:creationId xmlns:a16="http://schemas.microsoft.com/office/drawing/2014/main" id="{3872E2A8-E205-4778-8440-C86A31617406}"/>
              </a:ext>
            </a:extLst>
          </p:cNvPr>
          <p:cNvSpPr>
            <a:spLocks noGrp="1"/>
          </p:cNvSpPr>
          <p:nvPr>
            <p:ph type="title"/>
          </p:nvPr>
        </p:nvSpPr>
        <p:spPr/>
        <p:txBody>
          <a:bodyPr/>
          <a:lstStyle/>
          <a:p>
            <a:r>
              <a:rPr lang="en-GB"/>
              <a:t>Click to edit Master title style</a:t>
            </a:r>
            <a:endParaRPr lang="en-US" dirty="0"/>
          </a:p>
        </p:txBody>
      </p:sp>
      <p:sp>
        <p:nvSpPr>
          <p:cNvPr id="5" name="Date Placeholder 4">
            <a:extLst>
              <a:ext uri="{FF2B5EF4-FFF2-40B4-BE49-F238E27FC236}">
                <a16:creationId xmlns:a16="http://schemas.microsoft.com/office/drawing/2014/main" id="{ADE4B11B-E592-4BB9-AE34-F70CB195E727}"/>
              </a:ext>
            </a:extLst>
          </p:cNvPr>
          <p:cNvSpPr>
            <a:spLocks noGrp="1"/>
          </p:cNvSpPr>
          <p:nvPr>
            <p:ph type="dt" sz="half" idx="18"/>
          </p:nvPr>
        </p:nvSpPr>
        <p:spPr/>
        <p:txBody>
          <a:bodyPr/>
          <a:lstStyle/>
          <a:p>
            <a:endParaRPr lang="en-US" dirty="0"/>
          </a:p>
        </p:txBody>
      </p:sp>
      <p:sp>
        <p:nvSpPr>
          <p:cNvPr id="7" name="Footer Placeholder 6">
            <a:extLst>
              <a:ext uri="{FF2B5EF4-FFF2-40B4-BE49-F238E27FC236}">
                <a16:creationId xmlns:a16="http://schemas.microsoft.com/office/drawing/2014/main" id="{6F1A4215-8A59-48E0-8F12-9F23CA60220A}"/>
              </a:ext>
            </a:extLst>
          </p:cNvPr>
          <p:cNvSpPr>
            <a:spLocks noGrp="1"/>
          </p:cNvSpPr>
          <p:nvPr>
            <p:ph type="ftr" sz="quarter" idx="19"/>
          </p:nvPr>
        </p:nvSpPr>
        <p:spPr/>
        <p:txBody>
          <a:bodyPr/>
          <a:lstStyle/>
          <a:p>
            <a:endParaRPr lang="en-US" dirty="0"/>
          </a:p>
        </p:txBody>
      </p:sp>
      <p:sp>
        <p:nvSpPr>
          <p:cNvPr id="10" name="Slide Number Placeholder 9">
            <a:extLst>
              <a:ext uri="{FF2B5EF4-FFF2-40B4-BE49-F238E27FC236}">
                <a16:creationId xmlns:a16="http://schemas.microsoft.com/office/drawing/2014/main" id="{CF294D08-94E6-49A2-9DF7-3985093964AC}"/>
              </a:ext>
            </a:extLst>
          </p:cNvPr>
          <p:cNvSpPr>
            <a:spLocks noGrp="1"/>
          </p:cNvSpPr>
          <p:nvPr>
            <p:ph type="sldNum" sz="quarter" idx="20"/>
          </p:nvPr>
        </p:nvSpPr>
        <p:spPr/>
        <p:txBody>
          <a:bodyPr/>
          <a:lstStyle/>
          <a:p>
            <a:fld id="{82F89014-7F8D-47C1-8D79-17A715C9D2BB}" type="slidenum">
              <a:rPr lang="en-US" smtClean="0"/>
              <a:pPr/>
              <a:t>‹#›</a:t>
            </a:fld>
            <a:endParaRPr lang="en-US" dirty="0"/>
          </a:p>
        </p:txBody>
      </p:sp>
    </p:spTree>
    <p:extLst>
      <p:ext uri="{BB962C8B-B14F-4D97-AF65-F5344CB8AC3E}">
        <p14:creationId xmlns:p14="http://schemas.microsoft.com/office/powerpoint/2010/main" val="2069957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image (right)">
    <p:spTree>
      <p:nvGrpSpPr>
        <p:cNvPr id="1" name=""/>
        <p:cNvGrpSpPr/>
        <p:nvPr/>
      </p:nvGrpSpPr>
      <p:grpSpPr>
        <a:xfrm>
          <a:off x="0" y="0"/>
          <a:ext cx="0" cy="0"/>
          <a:chOff x="0" y="0"/>
          <a:chExt cx="0" cy="0"/>
        </a:xfrm>
      </p:grpSpPr>
      <p:sp>
        <p:nvSpPr>
          <p:cNvPr id="10" name="Picture Placeholder 9"/>
          <p:cNvSpPr>
            <a:spLocks noGrp="1"/>
          </p:cNvSpPr>
          <p:nvPr>
            <p:ph type="pic" sz="quarter" idx="14" hasCustomPrompt="1"/>
          </p:nvPr>
        </p:nvSpPr>
        <p:spPr>
          <a:xfrm>
            <a:off x="4572000" y="0"/>
            <a:ext cx="4572000" cy="5143500"/>
          </a:xfrm>
          <a:prstGeom prst="rect">
            <a:avLst/>
          </a:prstGeom>
          <a:solidFill>
            <a:schemeClr val="accent6"/>
          </a:solidFill>
        </p:spPr>
        <p:txBody>
          <a:bodyPr tIns="2916000"/>
          <a:lstStyle>
            <a:lvl1pPr marL="0" indent="0" algn="ctr">
              <a:lnSpc>
                <a:spcPct val="100000"/>
              </a:lnSpc>
              <a:buFontTx/>
              <a:buNone/>
              <a:defRPr/>
            </a:lvl1pPr>
          </a:lstStyle>
          <a:p>
            <a:r>
              <a:rPr lang="en-US" noProof="0" dirty="0"/>
              <a:t>Drag picture to placeholder </a:t>
            </a:r>
            <a:br>
              <a:rPr lang="en-US" noProof="0" dirty="0"/>
            </a:br>
            <a:r>
              <a:rPr lang="en-US" noProof="0" dirty="0"/>
              <a:t>or click icon to add</a:t>
            </a:r>
          </a:p>
        </p:txBody>
      </p:sp>
      <p:sp>
        <p:nvSpPr>
          <p:cNvPr id="11" name="Text Placeholder 8"/>
          <p:cNvSpPr>
            <a:spLocks noGrp="1"/>
          </p:cNvSpPr>
          <p:nvPr>
            <p:ph type="body" sz="quarter" idx="24" hasCustomPrompt="1"/>
          </p:nvPr>
        </p:nvSpPr>
        <p:spPr>
          <a:xfrm>
            <a:off x="576264" y="835025"/>
            <a:ext cx="3708400" cy="3897313"/>
          </a:xfrm>
          <a:prstGeom prst="rect">
            <a:avLst/>
          </a:prstGeom>
        </p:spPr>
        <p:txBody>
          <a:bodyPr>
            <a:normAutofit/>
          </a:bodyPr>
          <a:lstStyle>
            <a:lvl1pPr marL="0" indent="0">
              <a:lnSpc>
                <a:spcPct val="100000"/>
              </a:lnSpc>
              <a:buFont typeface="Arial" charset="0"/>
              <a:buNone/>
              <a:defRPr sz="1600" b="0"/>
            </a:lvl1pPr>
            <a:lvl2pPr marL="360363" indent="-360363">
              <a:lnSpc>
                <a:spcPct val="100000"/>
              </a:lnSpc>
              <a:buFont typeface="+mj-lt"/>
              <a:buAutoNum type="arabicPeriod"/>
              <a:defRPr sz="1600" b="0"/>
            </a:lvl2pPr>
            <a:lvl3pPr marL="365125" indent="0">
              <a:lnSpc>
                <a:spcPct val="100000"/>
              </a:lnSpc>
              <a:buFont typeface="Arial" charset="0"/>
              <a:buNone/>
              <a:defRPr sz="1600" b="0"/>
            </a:lvl3pPr>
            <a:lvl4pPr marL="549275" indent="0">
              <a:lnSpc>
                <a:spcPct val="100000"/>
              </a:lnSpc>
              <a:buNone/>
              <a:tabLst/>
              <a:defRPr sz="1600" b="0"/>
            </a:lvl4pPr>
            <a:lvl5pPr marL="725488" indent="0">
              <a:lnSpc>
                <a:spcPct val="100000"/>
              </a:lnSpc>
              <a:buFont typeface="Arial" charset="0"/>
              <a:buNone/>
              <a:defRPr sz="1600" b="0" baseline="0"/>
            </a:lvl5pPr>
          </a:lstStyle>
          <a:p>
            <a:pPr lvl="0"/>
            <a:r>
              <a:rPr lang="en-US" dirty="0"/>
              <a:t>Click to add text</a:t>
            </a:r>
          </a:p>
        </p:txBody>
      </p:sp>
      <p:sp>
        <p:nvSpPr>
          <p:cNvPr id="3" name="Title 2">
            <a:extLst>
              <a:ext uri="{FF2B5EF4-FFF2-40B4-BE49-F238E27FC236}">
                <a16:creationId xmlns:a16="http://schemas.microsoft.com/office/drawing/2014/main" id="{3B1301CE-B3DE-49E1-B3B2-EA2475A78BC7}"/>
              </a:ext>
            </a:extLst>
          </p:cNvPr>
          <p:cNvSpPr>
            <a:spLocks noGrp="1"/>
          </p:cNvSpPr>
          <p:nvPr>
            <p:ph type="title"/>
          </p:nvPr>
        </p:nvSpPr>
        <p:spPr>
          <a:xfrm>
            <a:off x="576263" y="195263"/>
            <a:ext cx="3708400" cy="504825"/>
          </a:xfrm>
        </p:spPr>
        <p:txBody>
          <a:bodyPr/>
          <a:lstStyle>
            <a:lvl1pPr>
              <a:defRPr/>
            </a:lvl1pPr>
          </a:lstStyle>
          <a:p>
            <a:r>
              <a:rPr lang="en-GB"/>
              <a:t>Click to edit Master title style</a:t>
            </a:r>
            <a:endParaRPr lang="en-US" dirty="0"/>
          </a:p>
        </p:txBody>
      </p:sp>
      <p:sp>
        <p:nvSpPr>
          <p:cNvPr id="6" name="Date Placeholder 5">
            <a:extLst>
              <a:ext uri="{FF2B5EF4-FFF2-40B4-BE49-F238E27FC236}">
                <a16:creationId xmlns:a16="http://schemas.microsoft.com/office/drawing/2014/main" id="{D3F7EFBD-DB9C-45C5-9F2E-C46AEC5F67DA}"/>
              </a:ext>
            </a:extLst>
          </p:cNvPr>
          <p:cNvSpPr>
            <a:spLocks noGrp="1"/>
          </p:cNvSpPr>
          <p:nvPr>
            <p:ph type="dt" sz="half" idx="25"/>
          </p:nvPr>
        </p:nvSpPr>
        <p:spPr/>
        <p:txBody>
          <a:bodyPr/>
          <a:lstStyle/>
          <a:p>
            <a:endParaRPr lang="en-US" dirty="0"/>
          </a:p>
        </p:txBody>
      </p:sp>
      <p:sp>
        <p:nvSpPr>
          <p:cNvPr id="7" name="Footer Placeholder 6">
            <a:extLst>
              <a:ext uri="{FF2B5EF4-FFF2-40B4-BE49-F238E27FC236}">
                <a16:creationId xmlns:a16="http://schemas.microsoft.com/office/drawing/2014/main" id="{753377E4-E0A6-4CAB-B97D-2004235209BF}"/>
              </a:ext>
            </a:extLst>
          </p:cNvPr>
          <p:cNvSpPr>
            <a:spLocks noGrp="1"/>
          </p:cNvSpPr>
          <p:nvPr>
            <p:ph type="ftr" sz="quarter" idx="26"/>
          </p:nvPr>
        </p:nvSpPr>
        <p:spPr/>
        <p:txBody>
          <a:bodyPr/>
          <a:lstStyle/>
          <a:p>
            <a:endParaRPr lang="en-US" dirty="0"/>
          </a:p>
        </p:txBody>
      </p:sp>
      <p:sp>
        <p:nvSpPr>
          <p:cNvPr id="8" name="Slide Number Placeholder 7">
            <a:extLst>
              <a:ext uri="{FF2B5EF4-FFF2-40B4-BE49-F238E27FC236}">
                <a16:creationId xmlns:a16="http://schemas.microsoft.com/office/drawing/2014/main" id="{BE4FCB58-7D88-4A1A-B1DD-02B1B052F520}"/>
              </a:ext>
            </a:extLst>
          </p:cNvPr>
          <p:cNvSpPr>
            <a:spLocks noGrp="1"/>
          </p:cNvSpPr>
          <p:nvPr>
            <p:ph type="sldNum" sz="quarter" idx="27"/>
          </p:nvPr>
        </p:nvSpPr>
        <p:spPr/>
        <p:txBody>
          <a:bodyPr/>
          <a:lstStyle/>
          <a:p>
            <a:fld id="{82F89014-7F8D-47C1-8D79-17A715C9D2BB}" type="slidenum">
              <a:rPr lang="en-US" smtClean="0"/>
              <a:pPr/>
              <a:t>‹#›</a:t>
            </a:fld>
            <a:endParaRPr lang="en-US" dirty="0"/>
          </a:p>
        </p:txBody>
      </p:sp>
    </p:spTree>
    <p:extLst>
      <p:ext uri="{BB962C8B-B14F-4D97-AF65-F5344CB8AC3E}">
        <p14:creationId xmlns:p14="http://schemas.microsoft.com/office/powerpoint/2010/main" val="3231835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text and image (left)">
    <p:spTree>
      <p:nvGrpSpPr>
        <p:cNvPr id="1" name=""/>
        <p:cNvGrpSpPr/>
        <p:nvPr/>
      </p:nvGrpSpPr>
      <p:grpSpPr>
        <a:xfrm>
          <a:off x="0" y="0"/>
          <a:ext cx="0" cy="0"/>
          <a:chOff x="0" y="0"/>
          <a:chExt cx="0" cy="0"/>
        </a:xfrm>
      </p:grpSpPr>
      <p:sp>
        <p:nvSpPr>
          <p:cNvPr id="12" name="Picture Placeholder 9"/>
          <p:cNvSpPr>
            <a:spLocks noGrp="1"/>
          </p:cNvSpPr>
          <p:nvPr>
            <p:ph type="pic" sz="quarter" idx="24" hasCustomPrompt="1"/>
          </p:nvPr>
        </p:nvSpPr>
        <p:spPr>
          <a:xfrm>
            <a:off x="0" y="0"/>
            <a:ext cx="4572000" cy="5143500"/>
          </a:xfrm>
          <a:prstGeom prst="rect">
            <a:avLst/>
          </a:prstGeom>
          <a:solidFill>
            <a:schemeClr val="accent6"/>
          </a:solidFill>
        </p:spPr>
        <p:txBody>
          <a:bodyPr tIns="2916000"/>
          <a:lstStyle>
            <a:lvl1pPr marL="0" indent="0" algn="ctr">
              <a:lnSpc>
                <a:spcPct val="100000"/>
              </a:lnSpc>
              <a:buFontTx/>
              <a:buNone/>
              <a:defRPr/>
            </a:lvl1pPr>
          </a:lstStyle>
          <a:p>
            <a:r>
              <a:rPr lang="en-US" noProof="0" dirty="0"/>
              <a:t>Drag picture to placeholder</a:t>
            </a:r>
            <a:br>
              <a:rPr lang="en-US" noProof="0" dirty="0"/>
            </a:br>
            <a:r>
              <a:rPr lang="en-US" noProof="0" dirty="0"/>
              <a:t>or click icon to add</a:t>
            </a:r>
          </a:p>
        </p:txBody>
      </p:sp>
      <p:sp>
        <p:nvSpPr>
          <p:cNvPr id="18" name="Text Placeholder 8"/>
          <p:cNvSpPr>
            <a:spLocks noGrp="1"/>
          </p:cNvSpPr>
          <p:nvPr>
            <p:ph type="body" sz="quarter" idx="25" hasCustomPrompt="1"/>
          </p:nvPr>
        </p:nvSpPr>
        <p:spPr>
          <a:xfrm>
            <a:off x="4859338" y="835025"/>
            <a:ext cx="3681797" cy="3897313"/>
          </a:xfrm>
          <a:prstGeom prst="rect">
            <a:avLst/>
          </a:prstGeom>
        </p:spPr>
        <p:txBody>
          <a:bodyPr>
            <a:normAutofit/>
          </a:bodyPr>
          <a:lstStyle>
            <a:lvl1pPr marL="0" indent="0">
              <a:lnSpc>
                <a:spcPct val="100000"/>
              </a:lnSpc>
              <a:buFont typeface="Arial" charset="0"/>
              <a:buNone/>
              <a:defRPr sz="1600" b="0"/>
            </a:lvl1pPr>
            <a:lvl2pPr marL="360363" indent="-360363">
              <a:lnSpc>
                <a:spcPct val="100000"/>
              </a:lnSpc>
              <a:buFont typeface="+mj-lt"/>
              <a:buAutoNum type="arabicPeriod"/>
              <a:defRPr sz="1600" b="0"/>
            </a:lvl2pPr>
            <a:lvl3pPr marL="365125" indent="0">
              <a:lnSpc>
                <a:spcPct val="100000"/>
              </a:lnSpc>
              <a:buFont typeface="Arial" charset="0"/>
              <a:buNone/>
              <a:defRPr sz="1600" b="0"/>
            </a:lvl3pPr>
            <a:lvl4pPr marL="549275" indent="0">
              <a:lnSpc>
                <a:spcPct val="100000"/>
              </a:lnSpc>
              <a:buNone/>
              <a:tabLst/>
              <a:defRPr sz="1600" b="0"/>
            </a:lvl4pPr>
            <a:lvl5pPr marL="725488" indent="0">
              <a:lnSpc>
                <a:spcPct val="100000"/>
              </a:lnSpc>
              <a:buFont typeface="Arial" charset="0"/>
              <a:buNone/>
              <a:defRPr sz="1600" b="0" baseline="0"/>
            </a:lvl5pPr>
          </a:lstStyle>
          <a:p>
            <a:pPr lvl="0"/>
            <a:r>
              <a:rPr lang="en-US" dirty="0"/>
              <a:t>Click to add text</a:t>
            </a:r>
          </a:p>
        </p:txBody>
      </p:sp>
      <p:sp>
        <p:nvSpPr>
          <p:cNvPr id="4" name="Title 3">
            <a:extLst>
              <a:ext uri="{FF2B5EF4-FFF2-40B4-BE49-F238E27FC236}">
                <a16:creationId xmlns:a16="http://schemas.microsoft.com/office/drawing/2014/main" id="{1AEE6764-BCD9-4C0F-8D7F-6DAB3E0116B1}"/>
              </a:ext>
            </a:extLst>
          </p:cNvPr>
          <p:cNvSpPr>
            <a:spLocks noGrp="1"/>
          </p:cNvSpPr>
          <p:nvPr>
            <p:ph type="title"/>
          </p:nvPr>
        </p:nvSpPr>
        <p:spPr>
          <a:xfrm>
            <a:off x="4859338" y="195263"/>
            <a:ext cx="3681797" cy="504825"/>
          </a:xfrm>
        </p:spPr>
        <p:txBody>
          <a:bodyPr/>
          <a:lstStyle>
            <a:lvl1pPr>
              <a:defRPr/>
            </a:lvl1pPr>
          </a:lstStyle>
          <a:p>
            <a:r>
              <a:rPr lang="en-GB"/>
              <a:t>Click to edit Master title style</a:t>
            </a:r>
            <a:endParaRPr lang="en-US" dirty="0"/>
          </a:p>
        </p:txBody>
      </p:sp>
      <p:sp>
        <p:nvSpPr>
          <p:cNvPr id="9" name="Date Placeholder 8">
            <a:extLst>
              <a:ext uri="{FF2B5EF4-FFF2-40B4-BE49-F238E27FC236}">
                <a16:creationId xmlns:a16="http://schemas.microsoft.com/office/drawing/2014/main" id="{10B3F087-DB20-4A94-AB80-B37ECB4779CB}"/>
              </a:ext>
            </a:extLst>
          </p:cNvPr>
          <p:cNvSpPr>
            <a:spLocks noGrp="1"/>
          </p:cNvSpPr>
          <p:nvPr>
            <p:ph type="dt" sz="half" idx="26"/>
          </p:nvPr>
        </p:nvSpPr>
        <p:spPr/>
        <p:txBody>
          <a:bodyPr/>
          <a:lstStyle/>
          <a:p>
            <a:endParaRPr lang="en-US" dirty="0"/>
          </a:p>
        </p:txBody>
      </p:sp>
      <p:sp>
        <p:nvSpPr>
          <p:cNvPr id="10" name="Footer Placeholder 9">
            <a:extLst>
              <a:ext uri="{FF2B5EF4-FFF2-40B4-BE49-F238E27FC236}">
                <a16:creationId xmlns:a16="http://schemas.microsoft.com/office/drawing/2014/main" id="{9C6D60D1-99A0-4A98-BC8E-3EF57AA94001}"/>
              </a:ext>
            </a:extLst>
          </p:cNvPr>
          <p:cNvSpPr>
            <a:spLocks noGrp="1"/>
          </p:cNvSpPr>
          <p:nvPr>
            <p:ph type="ftr" sz="quarter" idx="27"/>
          </p:nvPr>
        </p:nvSpPr>
        <p:spPr/>
        <p:txBody>
          <a:bodyPr/>
          <a:lstStyle/>
          <a:p>
            <a:endParaRPr lang="en-US" dirty="0"/>
          </a:p>
        </p:txBody>
      </p:sp>
      <p:sp>
        <p:nvSpPr>
          <p:cNvPr id="11" name="Slide Number Placeholder 10">
            <a:extLst>
              <a:ext uri="{FF2B5EF4-FFF2-40B4-BE49-F238E27FC236}">
                <a16:creationId xmlns:a16="http://schemas.microsoft.com/office/drawing/2014/main" id="{676BAC64-3B0D-463F-8B20-473CDA4BD824}"/>
              </a:ext>
            </a:extLst>
          </p:cNvPr>
          <p:cNvSpPr>
            <a:spLocks noGrp="1"/>
          </p:cNvSpPr>
          <p:nvPr>
            <p:ph type="sldNum" sz="quarter" idx="28"/>
          </p:nvPr>
        </p:nvSpPr>
        <p:spPr/>
        <p:txBody>
          <a:bodyPr/>
          <a:lstStyle/>
          <a:p>
            <a:fld id="{82F89014-7F8D-47C1-8D79-17A715C9D2BB}" type="slidenum">
              <a:rPr lang="en-US" smtClean="0"/>
              <a:pPr/>
              <a:t>‹#›</a:t>
            </a:fld>
            <a:endParaRPr lang="en-US" dirty="0"/>
          </a:p>
        </p:txBody>
      </p:sp>
    </p:spTree>
    <p:extLst>
      <p:ext uri="{BB962C8B-B14F-4D97-AF65-F5344CB8AC3E}">
        <p14:creationId xmlns:p14="http://schemas.microsoft.com/office/powerpoint/2010/main" val="1519277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nd image (right large)">
    <p:spTree>
      <p:nvGrpSpPr>
        <p:cNvPr id="1" name=""/>
        <p:cNvGrpSpPr/>
        <p:nvPr/>
      </p:nvGrpSpPr>
      <p:grpSpPr>
        <a:xfrm>
          <a:off x="0" y="0"/>
          <a:ext cx="0" cy="0"/>
          <a:chOff x="0" y="0"/>
          <a:chExt cx="0" cy="0"/>
        </a:xfrm>
      </p:grpSpPr>
      <p:sp>
        <p:nvSpPr>
          <p:cNvPr id="15" name="Picture Placeholder 9"/>
          <p:cNvSpPr>
            <a:spLocks noGrp="1"/>
          </p:cNvSpPr>
          <p:nvPr>
            <p:ph type="pic" sz="quarter" idx="14" hasCustomPrompt="1"/>
          </p:nvPr>
        </p:nvSpPr>
        <p:spPr>
          <a:xfrm>
            <a:off x="3505335" y="835025"/>
            <a:ext cx="5062402" cy="3897313"/>
          </a:xfrm>
          <a:prstGeom prst="rect">
            <a:avLst/>
          </a:prstGeom>
          <a:solidFill>
            <a:schemeClr val="accent6"/>
          </a:solidFill>
        </p:spPr>
        <p:txBody>
          <a:bodyPr tIns="2196000"/>
          <a:lstStyle>
            <a:lvl1pPr marL="0" indent="0" algn="ctr">
              <a:lnSpc>
                <a:spcPct val="100000"/>
              </a:lnSpc>
              <a:buFontTx/>
              <a:buNone/>
              <a:defRPr/>
            </a:lvl1pPr>
          </a:lstStyle>
          <a:p>
            <a:r>
              <a:rPr lang="en-US" noProof="0" dirty="0"/>
              <a:t>Drag picture to placeholder or click icon to add</a:t>
            </a:r>
          </a:p>
        </p:txBody>
      </p:sp>
      <p:sp>
        <p:nvSpPr>
          <p:cNvPr id="8" name="Text Placeholder 8"/>
          <p:cNvSpPr>
            <a:spLocks noGrp="1"/>
          </p:cNvSpPr>
          <p:nvPr>
            <p:ph type="body" sz="quarter" idx="24" hasCustomPrompt="1"/>
          </p:nvPr>
        </p:nvSpPr>
        <p:spPr>
          <a:xfrm>
            <a:off x="576264" y="835025"/>
            <a:ext cx="2641070" cy="3897313"/>
          </a:xfrm>
          <a:prstGeom prst="rect">
            <a:avLst/>
          </a:prstGeom>
        </p:spPr>
        <p:txBody>
          <a:bodyPr>
            <a:normAutofit/>
          </a:bodyPr>
          <a:lstStyle>
            <a:lvl1pPr marL="0" indent="0">
              <a:lnSpc>
                <a:spcPct val="100000"/>
              </a:lnSpc>
              <a:buFont typeface="Arial" charset="0"/>
              <a:buNone/>
              <a:defRPr sz="1600" b="0"/>
            </a:lvl1pPr>
            <a:lvl2pPr marL="360363" indent="-360363">
              <a:lnSpc>
                <a:spcPct val="100000"/>
              </a:lnSpc>
              <a:buFont typeface="+mj-lt"/>
              <a:buAutoNum type="arabicPeriod"/>
              <a:defRPr sz="1600" b="0"/>
            </a:lvl2pPr>
            <a:lvl3pPr marL="365125" indent="0">
              <a:lnSpc>
                <a:spcPct val="100000"/>
              </a:lnSpc>
              <a:buFont typeface="Arial" charset="0"/>
              <a:buNone/>
              <a:defRPr sz="1600" b="0"/>
            </a:lvl3pPr>
            <a:lvl4pPr marL="549275" indent="0">
              <a:lnSpc>
                <a:spcPct val="100000"/>
              </a:lnSpc>
              <a:buNone/>
              <a:tabLst/>
              <a:defRPr sz="1600" b="0"/>
            </a:lvl4pPr>
            <a:lvl5pPr marL="725488" indent="0">
              <a:lnSpc>
                <a:spcPct val="100000"/>
              </a:lnSpc>
              <a:buFont typeface="Arial" charset="0"/>
              <a:buNone/>
              <a:defRPr sz="1600" b="0" baseline="0"/>
            </a:lvl5pPr>
          </a:lstStyle>
          <a:p>
            <a:pPr lvl="0"/>
            <a:r>
              <a:rPr lang="en-US" dirty="0"/>
              <a:t>Click to add text</a:t>
            </a:r>
          </a:p>
        </p:txBody>
      </p:sp>
      <p:sp>
        <p:nvSpPr>
          <p:cNvPr id="2" name="Titel 1">
            <a:extLst>
              <a:ext uri="{FF2B5EF4-FFF2-40B4-BE49-F238E27FC236}">
                <a16:creationId xmlns:a16="http://schemas.microsoft.com/office/drawing/2014/main" id="{D82C27FB-C163-4802-BBE9-1194F6A07DDA}"/>
              </a:ext>
            </a:extLst>
          </p:cNvPr>
          <p:cNvSpPr>
            <a:spLocks noGrp="1"/>
          </p:cNvSpPr>
          <p:nvPr>
            <p:ph type="title"/>
          </p:nvPr>
        </p:nvSpPr>
        <p:spPr/>
        <p:txBody>
          <a:bodyPr/>
          <a:lstStyle>
            <a:lvl1pPr>
              <a:defRPr/>
            </a:lvl1pPr>
          </a:lstStyle>
          <a:p>
            <a:r>
              <a:rPr lang="en-GB"/>
              <a:t>Click to edit Master title style</a:t>
            </a:r>
            <a:endParaRPr lang="en-US" dirty="0"/>
          </a:p>
        </p:txBody>
      </p:sp>
      <p:sp>
        <p:nvSpPr>
          <p:cNvPr id="6" name="Date Placeholder 5">
            <a:extLst>
              <a:ext uri="{FF2B5EF4-FFF2-40B4-BE49-F238E27FC236}">
                <a16:creationId xmlns:a16="http://schemas.microsoft.com/office/drawing/2014/main" id="{15946856-8546-4DA9-9A8E-E5AE5A89C49C}"/>
              </a:ext>
            </a:extLst>
          </p:cNvPr>
          <p:cNvSpPr>
            <a:spLocks noGrp="1"/>
          </p:cNvSpPr>
          <p:nvPr>
            <p:ph type="dt" sz="half" idx="25"/>
          </p:nvPr>
        </p:nvSpPr>
        <p:spPr/>
        <p:txBody>
          <a:bodyPr/>
          <a:lstStyle/>
          <a:p>
            <a:endParaRPr lang="en-US" dirty="0"/>
          </a:p>
        </p:txBody>
      </p:sp>
      <p:sp>
        <p:nvSpPr>
          <p:cNvPr id="7" name="Footer Placeholder 6">
            <a:extLst>
              <a:ext uri="{FF2B5EF4-FFF2-40B4-BE49-F238E27FC236}">
                <a16:creationId xmlns:a16="http://schemas.microsoft.com/office/drawing/2014/main" id="{175E8465-767D-44BA-B892-E9FA43E13D51}"/>
              </a:ext>
            </a:extLst>
          </p:cNvPr>
          <p:cNvSpPr>
            <a:spLocks noGrp="1"/>
          </p:cNvSpPr>
          <p:nvPr>
            <p:ph type="ftr" sz="quarter" idx="26"/>
          </p:nvPr>
        </p:nvSpPr>
        <p:spPr/>
        <p:txBody>
          <a:bodyPr/>
          <a:lstStyle/>
          <a:p>
            <a:endParaRPr lang="en-US" dirty="0"/>
          </a:p>
        </p:txBody>
      </p:sp>
      <p:sp>
        <p:nvSpPr>
          <p:cNvPr id="9" name="Slide Number Placeholder 8">
            <a:extLst>
              <a:ext uri="{FF2B5EF4-FFF2-40B4-BE49-F238E27FC236}">
                <a16:creationId xmlns:a16="http://schemas.microsoft.com/office/drawing/2014/main" id="{6786D917-89B9-4999-9898-0406930D63BE}"/>
              </a:ext>
            </a:extLst>
          </p:cNvPr>
          <p:cNvSpPr>
            <a:spLocks noGrp="1"/>
          </p:cNvSpPr>
          <p:nvPr>
            <p:ph type="sldNum" sz="quarter" idx="27"/>
          </p:nvPr>
        </p:nvSpPr>
        <p:spPr/>
        <p:txBody>
          <a:bodyPr/>
          <a:lstStyle/>
          <a:p>
            <a:fld id="{82F89014-7F8D-47C1-8D79-17A715C9D2B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text and image (right large) - 2">
    <p:spTree>
      <p:nvGrpSpPr>
        <p:cNvPr id="1" name=""/>
        <p:cNvGrpSpPr/>
        <p:nvPr/>
      </p:nvGrpSpPr>
      <p:grpSpPr>
        <a:xfrm>
          <a:off x="0" y="0"/>
          <a:ext cx="0" cy="0"/>
          <a:chOff x="0" y="0"/>
          <a:chExt cx="0" cy="0"/>
        </a:xfrm>
      </p:grpSpPr>
      <p:sp>
        <p:nvSpPr>
          <p:cNvPr id="15" name="Picture Placeholder 9"/>
          <p:cNvSpPr>
            <a:spLocks noGrp="1"/>
          </p:cNvSpPr>
          <p:nvPr>
            <p:ph type="pic" sz="quarter" idx="14" hasCustomPrompt="1"/>
          </p:nvPr>
        </p:nvSpPr>
        <p:spPr>
          <a:xfrm>
            <a:off x="3505335" y="835025"/>
            <a:ext cx="5062402" cy="3897313"/>
          </a:xfrm>
          <a:prstGeom prst="roundRect">
            <a:avLst>
              <a:gd name="adj" fmla="val 2994"/>
            </a:avLst>
          </a:prstGeom>
          <a:solidFill>
            <a:schemeClr val="accent6"/>
          </a:solidFill>
          <a:effectLst>
            <a:outerShdw blurRad="139700" dist="12700" dir="2700000" sx="101000" sy="101000" algn="t" rotWithShape="0">
              <a:srgbClr val="353535">
                <a:alpha val="41000"/>
              </a:srgbClr>
            </a:outerShdw>
          </a:effectLst>
          <a:extLst>
            <a:ext uri="{53640926-AAD7-44D8-BBD7-CCE9431645EC}">
              <a14:shadowObscured xmlns:a14="http://schemas.microsoft.com/office/drawing/2010/main"/>
            </a:ext>
          </a:extLst>
        </p:spPr>
        <p:txBody>
          <a:bodyPr lIns="0" tIns="2196000" rIns="0" bIns="0"/>
          <a:lstStyle>
            <a:lvl1pPr marL="0" indent="0" algn="ctr">
              <a:lnSpc>
                <a:spcPct val="100000"/>
              </a:lnSpc>
              <a:buFontTx/>
              <a:buNone/>
              <a:defRPr/>
            </a:lvl1pPr>
          </a:lstStyle>
          <a:p>
            <a:r>
              <a:rPr lang="en-US" noProof="0" dirty="0"/>
              <a:t>Drag picture to placeholder or click icon to add</a:t>
            </a:r>
          </a:p>
        </p:txBody>
      </p:sp>
      <p:sp>
        <p:nvSpPr>
          <p:cNvPr id="8" name="Text Placeholder 8"/>
          <p:cNvSpPr>
            <a:spLocks noGrp="1"/>
          </p:cNvSpPr>
          <p:nvPr>
            <p:ph type="body" sz="quarter" idx="24" hasCustomPrompt="1"/>
          </p:nvPr>
        </p:nvSpPr>
        <p:spPr>
          <a:xfrm>
            <a:off x="576264" y="835025"/>
            <a:ext cx="2641070" cy="3897313"/>
          </a:xfrm>
          <a:prstGeom prst="rect">
            <a:avLst/>
          </a:prstGeom>
        </p:spPr>
        <p:txBody>
          <a:bodyPr>
            <a:normAutofit/>
          </a:bodyPr>
          <a:lstStyle>
            <a:lvl1pPr marL="0" indent="0">
              <a:lnSpc>
                <a:spcPct val="100000"/>
              </a:lnSpc>
              <a:buFont typeface="Arial" charset="0"/>
              <a:buNone/>
              <a:defRPr sz="1600" b="0"/>
            </a:lvl1pPr>
            <a:lvl2pPr marL="360363" indent="-360363">
              <a:lnSpc>
                <a:spcPct val="100000"/>
              </a:lnSpc>
              <a:buFont typeface="+mj-lt"/>
              <a:buAutoNum type="arabicPeriod"/>
              <a:defRPr sz="1600" b="0"/>
            </a:lvl2pPr>
            <a:lvl3pPr marL="365125" indent="0">
              <a:lnSpc>
                <a:spcPct val="100000"/>
              </a:lnSpc>
              <a:buFont typeface="Arial" charset="0"/>
              <a:buNone/>
              <a:defRPr sz="1600" b="0"/>
            </a:lvl3pPr>
            <a:lvl4pPr marL="549275" indent="0">
              <a:lnSpc>
                <a:spcPct val="100000"/>
              </a:lnSpc>
              <a:buNone/>
              <a:tabLst/>
              <a:defRPr sz="1600" b="0"/>
            </a:lvl4pPr>
            <a:lvl5pPr marL="725488" indent="0">
              <a:lnSpc>
                <a:spcPct val="100000"/>
              </a:lnSpc>
              <a:buFont typeface="Arial" charset="0"/>
              <a:buNone/>
              <a:defRPr sz="1600" b="0" baseline="0"/>
            </a:lvl5pPr>
          </a:lstStyle>
          <a:p>
            <a:pPr lvl="0"/>
            <a:r>
              <a:rPr lang="en-US" dirty="0"/>
              <a:t>Click to add text</a:t>
            </a:r>
          </a:p>
        </p:txBody>
      </p:sp>
      <p:sp>
        <p:nvSpPr>
          <p:cNvPr id="3" name="Date Placeholder 2">
            <a:extLst>
              <a:ext uri="{FF2B5EF4-FFF2-40B4-BE49-F238E27FC236}">
                <a16:creationId xmlns:a16="http://schemas.microsoft.com/office/drawing/2014/main" id="{136B6A0F-FAB0-4F8C-9459-30EDA0835272}"/>
              </a:ext>
            </a:extLst>
          </p:cNvPr>
          <p:cNvSpPr>
            <a:spLocks noGrp="1"/>
          </p:cNvSpPr>
          <p:nvPr>
            <p:ph type="dt" sz="half" idx="25"/>
          </p:nvPr>
        </p:nvSpPr>
        <p:spPr/>
        <p:txBody>
          <a:bodyPr/>
          <a:lstStyle/>
          <a:p>
            <a:endParaRPr lang="en-US" dirty="0"/>
          </a:p>
        </p:txBody>
      </p:sp>
      <p:sp>
        <p:nvSpPr>
          <p:cNvPr id="4" name="Footer Placeholder 3">
            <a:extLst>
              <a:ext uri="{FF2B5EF4-FFF2-40B4-BE49-F238E27FC236}">
                <a16:creationId xmlns:a16="http://schemas.microsoft.com/office/drawing/2014/main" id="{B59A77CE-E662-481F-BCC4-5E6BB30CACEC}"/>
              </a:ext>
            </a:extLst>
          </p:cNvPr>
          <p:cNvSpPr>
            <a:spLocks noGrp="1"/>
          </p:cNvSpPr>
          <p:nvPr>
            <p:ph type="ftr" sz="quarter" idx="26"/>
          </p:nvPr>
        </p:nvSpPr>
        <p:spPr/>
        <p:txBody>
          <a:bodyPr/>
          <a:lstStyle/>
          <a:p>
            <a:endParaRPr lang="en-US" dirty="0"/>
          </a:p>
        </p:txBody>
      </p:sp>
      <p:sp>
        <p:nvSpPr>
          <p:cNvPr id="5" name="Slide Number Placeholder 4">
            <a:extLst>
              <a:ext uri="{FF2B5EF4-FFF2-40B4-BE49-F238E27FC236}">
                <a16:creationId xmlns:a16="http://schemas.microsoft.com/office/drawing/2014/main" id="{F5D6AD45-0EAC-4DBD-8C61-C0F4ACB53601}"/>
              </a:ext>
            </a:extLst>
          </p:cNvPr>
          <p:cNvSpPr>
            <a:spLocks noGrp="1"/>
          </p:cNvSpPr>
          <p:nvPr>
            <p:ph type="sldNum" sz="quarter" idx="27"/>
          </p:nvPr>
        </p:nvSpPr>
        <p:spPr/>
        <p:txBody>
          <a:bodyPr/>
          <a:lstStyle/>
          <a:p>
            <a:fld id="{82F89014-7F8D-47C1-8D79-17A715C9D2BB}" type="slidenum">
              <a:rPr lang="en-US" smtClean="0"/>
              <a:pPr/>
              <a:t>‹#›</a:t>
            </a:fld>
            <a:endParaRPr lang="en-US" dirty="0"/>
          </a:p>
        </p:txBody>
      </p:sp>
      <p:sp>
        <p:nvSpPr>
          <p:cNvPr id="2" name="Titel 1">
            <a:extLst>
              <a:ext uri="{FF2B5EF4-FFF2-40B4-BE49-F238E27FC236}">
                <a16:creationId xmlns:a16="http://schemas.microsoft.com/office/drawing/2014/main" id="{D82C27FB-C163-4802-BBE9-1194F6A07DDA}"/>
              </a:ext>
            </a:extLst>
          </p:cNvPr>
          <p:cNvSpPr>
            <a:spLocks noGrp="1"/>
          </p:cNvSpPr>
          <p:nvPr>
            <p:ph type="title"/>
          </p:nvPr>
        </p:nvSpPr>
        <p:spPr/>
        <p:txBody>
          <a:bodyPr/>
          <a:lstStyle>
            <a:lvl1pPr>
              <a:defRPr/>
            </a:lvl1pPr>
          </a:lstStyle>
          <a:p>
            <a:r>
              <a:rPr lang="en-GB"/>
              <a:t>Click to edit Master title style</a:t>
            </a:r>
            <a:endParaRPr lang="en-US" dirty="0"/>
          </a:p>
        </p:txBody>
      </p:sp>
    </p:spTree>
    <p:extLst>
      <p:ext uri="{BB962C8B-B14F-4D97-AF65-F5344CB8AC3E}">
        <p14:creationId xmlns:p14="http://schemas.microsoft.com/office/powerpoint/2010/main" val="2737361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text and image (right small)">
    <p:spTree>
      <p:nvGrpSpPr>
        <p:cNvPr id="1" name=""/>
        <p:cNvGrpSpPr/>
        <p:nvPr/>
      </p:nvGrpSpPr>
      <p:grpSpPr>
        <a:xfrm>
          <a:off x="0" y="0"/>
          <a:ext cx="0" cy="0"/>
          <a:chOff x="0" y="0"/>
          <a:chExt cx="0" cy="0"/>
        </a:xfrm>
      </p:grpSpPr>
      <p:sp>
        <p:nvSpPr>
          <p:cNvPr id="10" name="Picture Placeholder 9"/>
          <p:cNvSpPr>
            <a:spLocks noGrp="1"/>
          </p:cNvSpPr>
          <p:nvPr>
            <p:ph type="pic" sz="quarter" idx="14" hasCustomPrompt="1"/>
          </p:nvPr>
        </p:nvSpPr>
        <p:spPr>
          <a:xfrm>
            <a:off x="4859336" y="835025"/>
            <a:ext cx="3708401" cy="3897313"/>
          </a:xfrm>
          <a:prstGeom prst="rect">
            <a:avLst/>
          </a:prstGeom>
          <a:solidFill>
            <a:schemeClr val="accent6"/>
          </a:solidFill>
        </p:spPr>
        <p:txBody>
          <a:bodyPr tIns="2196000"/>
          <a:lstStyle>
            <a:lvl1pPr marL="0" indent="0" algn="ctr">
              <a:lnSpc>
                <a:spcPct val="100000"/>
              </a:lnSpc>
              <a:buFontTx/>
              <a:buNone/>
              <a:defRPr/>
            </a:lvl1pPr>
          </a:lstStyle>
          <a:p>
            <a:r>
              <a:rPr lang="en-US" noProof="0" dirty="0"/>
              <a:t>Drag picture to placeholder or click icon to add</a:t>
            </a:r>
          </a:p>
        </p:txBody>
      </p:sp>
      <p:sp>
        <p:nvSpPr>
          <p:cNvPr id="9" name="Text Placeholder 8"/>
          <p:cNvSpPr>
            <a:spLocks noGrp="1"/>
          </p:cNvSpPr>
          <p:nvPr>
            <p:ph type="body" sz="quarter" idx="13" hasCustomPrompt="1"/>
          </p:nvPr>
        </p:nvSpPr>
        <p:spPr>
          <a:xfrm>
            <a:off x="576263" y="835025"/>
            <a:ext cx="3708400" cy="3897313"/>
          </a:xfrm>
          <a:prstGeom prst="rect">
            <a:avLst/>
          </a:prstGeom>
        </p:spPr>
        <p:txBody>
          <a:bodyPr/>
          <a:lstStyle>
            <a:lvl1pPr marL="285750" indent="-285750">
              <a:lnSpc>
                <a:spcPct val="100000"/>
              </a:lnSpc>
              <a:buFont typeface="Arial" panose="020B0604020202020204" pitchFamily="34" charset="0"/>
              <a:buChar char="•"/>
              <a:defRPr sz="1600" b="0" baseline="0"/>
            </a:lvl1pPr>
            <a:lvl2pPr marL="285750" indent="-285750">
              <a:lnSpc>
                <a:spcPct val="100000"/>
              </a:lnSpc>
              <a:buFont typeface="Arial" panose="020B0604020202020204" pitchFamily="34" charset="0"/>
              <a:buChar char="•"/>
              <a:defRPr sz="1300" b="0"/>
            </a:lvl2pPr>
            <a:lvl3pPr marL="447675" indent="-174625">
              <a:lnSpc>
                <a:spcPct val="100000"/>
              </a:lnSpc>
              <a:buFont typeface="Arial" panose="020B0604020202020204" pitchFamily="34" charset="0"/>
              <a:buChar char="−"/>
              <a:defRPr sz="1400" b="0"/>
            </a:lvl3pPr>
            <a:lvl4pPr marL="623888" indent="-176213">
              <a:lnSpc>
                <a:spcPct val="100000"/>
              </a:lnSpc>
              <a:tabLst/>
              <a:defRPr sz="1400" b="0"/>
            </a:lvl4pPr>
            <a:lvl5pPr marL="809625" indent="-185738">
              <a:lnSpc>
                <a:spcPct val="100000"/>
              </a:lnSpc>
              <a:defRPr sz="1400" b="0"/>
            </a:lvl5pPr>
            <a:lvl6pPr marL="1714500" indent="0">
              <a:buNone/>
              <a:defRPr/>
            </a:lvl6pPr>
          </a:lstStyle>
          <a:p>
            <a:pPr lvl="0"/>
            <a:r>
              <a:rPr lang="en-US" dirty="0"/>
              <a:t>Click to add text</a:t>
            </a:r>
          </a:p>
          <a:p>
            <a:pPr lvl="2"/>
            <a:r>
              <a:rPr lang="en-US" dirty="0"/>
              <a:t>Second level</a:t>
            </a:r>
          </a:p>
          <a:p>
            <a:pPr lvl="3"/>
            <a:r>
              <a:rPr lang="en-US" dirty="0"/>
              <a:t>Third level</a:t>
            </a:r>
          </a:p>
          <a:p>
            <a:pPr lvl="4"/>
            <a:r>
              <a:rPr lang="en-US" dirty="0"/>
              <a:t>Fourth level</a:t>
            </a:r>
          </a:p>
          <a:p>
            <a:pPr lvl="0"/>
            <a:endParaRPr lang="en-US" dirty="0"/>
          </a:p>
        </p:txBody>
      </p:sp>
      <p:sp>
        <p:nvSpPr>
          <p:cNvPr id="3" name="Titel 2">
            <a:extLst>
              <a:ext uri="{FF2B5EF4-FFF2-40B4-BE49-F238E27FC236}">
                <a16:creationId xmlns:a16="http://schemas.microsoft.com/office/drawing/2014/main" id="{F71526E6-52FE-4A12-AF1B-B37A25A00344}"/>
              </a:ext>
            </a:extLst>
          </p:cNvPr>
          <p:cNvSpPr>
            <a:spLocks noGrp="1"/>
          </p:cNvSpPr>
          <p:nvPr>
            <p:ph type="title"/>
          </p:nvPr>
        </p:nvSpPr>
        <p:spPr/>
        <p:txBody>
          <a:bodyPr/>
          <a:lstStyle/>
          <a:p>
            <a:r>
              <a:rPr lang="en-GB"/>
              <a:t>Click to edit Master title style</a:t>
            </a:r>
            <a:endParaRPr lang="en-US" dirty="0"/>
          </a:p>
        </p:txBody>
      </p:sp>
      <p:sp>
        <p:nvSpPr>
          <p:cNvPr id="6" name="Date Placeholder 5">
            <a:extLst>
              <a:ext uri="{FF2B5EF4-FFF2-40B4-BE49-F238E27FC236}">
                <a16:creationId xmlns:a16="http://schemas.microsoft.com/office/drawing/2014/main" id="{077FD35B-6C0E-42DE-85B1-6521194AA6A7}"/>
              </a:ext>
            </a:extLst>
          </p:cNvPr>
          <p:cNvSpPr>
            <a:spLocks noGrp="1"/>
          </p:cNvSpPr>
          <p:nvPr>
            <p:ph type="dt" sz="half" idx="15"/>
          </p:nvPr>
        </p:nvSpPr>
        <p:spPr/>
        <p:txBody>
          <a:bodyPr/>
          <a:lstStyle/>
          <a:p>
            <a:endParaRPr lang="en-US" dirty="0"/>
          </a:p>
        </p:txBody>
      </p:sp>
      <p:sp>
        <p:nvSpPr>
          <p:cNvPr id="7" name="Footer Placeholder 6">
            <a:extLst>
              <a:ext uri="{FF2B5EF4-FFF2-40B4-BE49-F238E27FC236}">
                <a16:creationId xmlns:a16="http://schemas.microsoft.com/office/drawing/2014/main" id="{BB11B6FB-578C-4F3B-A98D-5AF9DECFC4C8}"/>
              </a:ext>
            </a:extLst>
          </p:cNvPr>
          <p:cNvSpPr>
            <a:spLocks noGrp="1"/>
          </p:cNvSpPr>
          <p:nvPr>
            <p:ph type="ftr" sz="quarter" idx="16"/>
          </p:nvPr>
        </p:nvSpPr>
        <p:spPr/>
        <p:txBody>
          <a:bodyPr/>
          <a:lstStyle/>
          <a:p>
            <a:endParaRPr lang="en-US" dirty="0"/>
          </a:p>
        </p:txBody>
      </p:sp>
      <p:sp>
        <p:nvSpPr>
          <p:cNvPr id="8" name="Slide Number Placeholder 7">
            <a:extLst>
              <a:ext uri="{FF2B5EF4-FFF2-40B4-BE49-F238E27FC236}">
                <a16:creationId xmlns:a16="http://schemas.microsoft.com/office/drawing/2014/main" id="{D518D1FF-B499-48AE-A463-FCD1B03277A3}"/>
              </a:ext>
            </a:extLst>
          </p:cNvPr>
          <p:cNvSpPr>
            <a:spLocks noGrp="1"/>
          </p:cNvSpPr>
          <p:nvPr>
            <p:ph type="sldNum" sz="quarter" idx="17"/>
          </p:nvPr>
        </p:nvSpPr>
        <p:spPr/>
        <p:txBody>
          <a:bodyPr/>
          <a:lstStyle/>
          <a:p>
            <a:fld id="{82F89014-7F8D-47C1-8D79-17A715C9D2BB}" type="slidenum">
              <a:rPr lang="en-US" smtClean="0"/>
              <a:pPr/>
              <a:t>‹#›</a:t>
            </a:fld>
            <a:endParaRPr lang="en-US" dirty="0"/>
          </a:p>
        </p:txBody>
      </p:sp>
    </p:spTree>
    <p:extLst>
      <p:ext uri="{BB962C8B-B14F-4D97-AF65-F5344CB8AC3E}">
        <p14:creationId xmlns:p14="http://schemas.microsoft.com/office/powerpoint/2010/main" val="803182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dark text and dark logo">
    <p:spTree>
      <p:nvGrpSpPr>
        <p:cNvPr id="1" name=""/>
        <p:cNvGrpSpPr/>
        <p:nvPr/>
      </p:nvGrpSpPr>
      <p:grpSpPr>
        <a:xfrm>
          <a:off x="0" y="0"/>
          <a:ext cx="0" cy="0"/>
          <a:chOff x="0" y="0"/>
          <a:chExt cx="0" cy="0"/>
        </a:xfrm>
      </p:grpSpPr>
      <p:sp>
        <p:nvSpPr>
          <p:cNvPr id="14" name="Picture Placeholder 13"/>
          <p:cNvSpPr>
            <a:spLocks noGrp="1"/>
          </p:cNvSpPr>
          <p:nvPr>
            <p:ph type="pic" sz="quarter" idx="15" hasCustomPrompt="1"/>
          </p:nvPr>
        </p:nvSpPr>
        <p:spPr>
          <a:xfrm>
            <a:off x="0" y="0"/>
            <a:ext cx="9144000" cy="5143500"/>
          </a:xfrm>
          <a:prstGeom prst="rect">
            <a:avLst/>
          </a:prstGeom>
          <a:solidFill>
            <a:schemeClr val="accent6"/>
          </a:solidFill>
        </p:spPr>
        <p:txBody>
          <a:bodyPr>
            <a:normAutofit/>
          </a:bodyPr>
          <a:lstStyle>
            <a:lvl1pPr marL="0" indent="0" algn="ctr">
              <a:lnSpc>
                <a:spcPct val="100000"/>
              </a:lnSpc>
              <a:buNone/>
              <a:defRPr sz="1600" baseline="0"/>
            </a:lvl1pPr>
          </a:lstStyle>
          <a:p>
            <a:r>
              <a:rPr lang="en-US" noProof="0" dirty="0"/>
              <a:t>Drag picture to placeholder or click icon to add</a:t>
            </a:r>
          </a:p>
        </p:txBody>
      </p:sp>
      <p:sp>
        <p:nvSpPr>
          <p:cNvPr id="2" name="Title 1"/>
          <p:cNvSpPr>
            <a:spLocks noGrp="1"/>
          </p:cNvSpPr>
          <p:nvPr>
            <p:ph type="ctrTitle" hasCustomPrompt="1"/>
          </p:nvPr>
        </p:nvSpPr>
        <p:spPr>
          <a:xfrm>
            <a:off x="576263" y="1659467"/>
            <a:ext cx="5112709" cy="1744133"/>
          </a:xfrm>
          <a:prstGeom prst="rect">
            <a:avLst/>
          </a:prstGeom>
        </p:spPr>
        <p:txBody>
          <a:bodyPr lIns="0" tIns="0" rIns="0" bIns="0" anchor="t" anchorCtr="0">
            <a:normAutofit/>
          </a:bodyPr>
          <a:lstStyle>
            <a:lvl1pPr algn="l">
              <a:lnSpc>
                <a:spcPct val="100000"/>
              </a:lnSpc>
              <a:defRPr sz="3800">
                <a:solidFill>
                  <a:srgbClr val="53565A"/>
                </a:solidFill>
              </a:defRPr>
            </a:lvl1pPr>
          </a:lstStyle>
          <a:p>
            <a:r>
              <a:rPr lang="en-US" noProof="0" dirty="0"/>
              <a:t>Click to edit title max over 2x lines</a:t>
            </a:r>
          </a:p>
        </p:txBody>
      </p:sp>
      <p:sp>
        <p:nvSpPr>
          <p:cNvPr id="12" name="Text Placeholder 11"/>
          <p:cNvSpPr>
            <a:spLocks noGrp="1"/>
          </p:cNvSpPr>
          <p:nvPr>
            <p:ph type="body" sz="quarter" idx="14" hasCustomPrompt="1"/>
          </p:nvPr>
        </p:nvSpPr>
        <p:spPr>
          <a:xfrm>
            <a:off x="576263" y="4411227"/>
            <a:ext cx="5112709" cy="490001"/>
          </a:xfrm>
          <a:prstGeom prst="rect">
            <a:avLst/>
          </a:prstGeom>
        </p:spPr>
        <p:txBody>
          <a:bodyPr lIns="0" tIns="0" rIns="0" bIns="0">
            <a:normAutofit/>
          </a:bodyPr>
          <a:lstStyle>
            <a:lvl1pPr marL="0" indent="0">
              <a:lnSpc>
                <a:spcPct val="100000"/>
              </a:lnSpc>
              <a:spcBef>
                <a:spcPts val="0"/>
              </a:spcBef>
              <a:spcAft>
                <a:spcPts val="0"/>
              </a:spcAft>
              <a:buNone/>
              <a:defRPr sz="1300"/>
            </a:lvl1pPr>
            <a:lvl2pPr marL="0" indent="0">
              <a:buNone/>
              <a:defRPr sz="1000"/>
            </a:lvl2pPr>
            <a:lvl3pPr marL="0" indent="0">
              <a:buNone/>
              <a:defRPr sz="1000"/>
            </a:lvl3pPr>
            <a:lvl4pPr marL="0" indent="0">
              <a:buNone/>
              <a:defRPr sz="1000"/>
            </a:lvl4pPr>
            <a:lvl5pPr marL="0" indent="0">
              <a:buNone/>
              <a:defRPr sz="1000"/>
            </a:lvl5pPr>
          </a:lstStyle>
          <a:p>
            <a:pPr lvl="0"/>
            <a:r>
              <a:rPr lang="en-US" dirty="0"/>
              <a:t>Month, year</a:t>
            </a:r>
            <a:br>
              <a:rPr lang="en-US" dirty="0"/>
            </a:br>
            <a:r>
              <a:rPr lang="en-US" dirty="0"/>
              <a:t>Name presenter</a:t>
            </a:r>
          </a:p>
        </p:txBody>
      </p:sp>
      <p:sp>
        <p:nvSpPr>
          <p:cNvPr id="9" name="Text Placeholder 6"/>
          <p:cNvSpPr>
            <a:spLocks noGrp="1"/>
          </p:cNvSpPr>
          <p:nvPr>
            <p:ph type="body" sz="quarter" idx="16" hasCustomPrompt="1"/>
          </p:nvPr>
        </p:nvSpPr>
        <p:spPr>
          <a:xfrm>
            <a:off x="576263" y="3488267"/>
            <a:ext cx="5112709" cy="762000"/>
          </a:xfrm>
          <a:prstGeom prst="rect">
            <a:avLst/>
          </a:prstGeom>
        </p:spPr>
        <p:txBody>
          <a:bodyPr lIns="0" tIns="0" rIns="0" bIns="0">
            <a:normAutofit/>
          </a:bodyPr>
          <a:lstStyle>
            <a:lvl1pPr marL="0" indent="0">
              <a:lnSpc>
                <a:spcPct val="100000"/>
              </a:lnSpc>
              <a:buNone/>
              <a:defRPr sz="2000">
                <a:solidFill>
                  <a:srgbClr val="FF6C00"/>
                </a:solidFill>
              </a:defRPr>
            </a:lvl1pPr>
            <a:lvl2pPr marL="342900" indent="0">
              <a:lnSpc>
                <a:spcPts val="3600"/>
              </a:lnSpc>
              <a:buNone/>
              <a:defRPr sz="3000">
                <a:solidFill>
                  <a:srgbClr val="FF6C00"/>
                </a:solidFill>
              </a:defRPr>
            </a:lvl2pPr>
            <a:lvl3pPr marL="685800" indent="0">
              <a:lnSpc>
                <a:spcPts val="3600"/>
              </a:lnSpc>
              <a:buNone/>
              <a:defRPr sz="3000">
                <a:solidFill>
                  <a:srgbClr val="FF6C00"/>
                </a:solidFill>
              </a:defRPr>
            </a:lvl3pPr>
            <a:lvl4pPr marL="1028700" indent="0">
              <a:lnSpc>
                <a:spcPts val="3600"/>
              </a:lnSpc>
              <a:buNone/>
              <a:defRPr sz="3000">
                <a:solidFill>
                  <a:srgbClr val="FF6C00"/>
                </a:solidFill>
              </a:defRPr>
            </a:lvl4pPr>
            <a:lvl5pPr marL="1371600" indent="0">
              <a:lnSpc>
                <a:spcPts val="3600"/>
              </a:lnSpc>
              <a:buNone/>
              <a:defRPr sz="3000">
                <a:solidFill>
                  <a:srgbClr val="FF6C00"/>
                </a:solidFill>
              </a:defRPr>
            </a:lvl5pPr>
          </a:lstStyle>
          <a:p>
            <a:pPr lvl="0"/>
            <a:r>
              <a:rPr lang="en-US" dirty="0"/>
              <a:t>Subtitle</a:t>
            </a:r>
          </a:p>
        </p:txBody>
      </p:sp>
      <p:sp>
        <p:nvSpPr>
          <p:cNvPr id="8" name="Text Placeholder 9">
            <a:extLst>
              <a:ext uri="{FF2B5EF4-FFF2-40B4-BE49-F238E27FC236}">
                <a16:creationId xmlns:a16="http://schemas.microsoft.com/office/drawing/2014/main" id="{246A4B26-CBD6-4EC3-9BB2-03D1059EC06C}"/>
              </a:ext>
            </a:extLst>
          </p:cNvPr>
          <p:cNvSpPr>
            <a:spLocks noGrp="1"/>
          </p:cNvSpPr>
          <p:nvPr>
            <p:ph type="body" sz="quarter" idx="13" hasCustomPrompt="1"/>
          </p:nvPr>
        </p:nvSpPr>
        <p:spPr>
          <a:xfrm>
            <a:off x="576263" y="369888"/>
            <a:ext cx="552450" cy="609600"/>
          </a:xfrm>
          <a:prstGeom prst="rect">
            <a:avLst/>
          </a:prstGeom>
          <a:blipFill dpi="0"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p:spPr>
        <p:txBody>
          <a:bodyPr>
            <a:noAutofit/>
          </a:bodyPr>
          <a:lstStyle>
            <a:lvl1pPr marL="0" indent="0">
              <a:buNone/>
              <a:defRPr sz="100"/>
            </a:lvl1pPr>
          </a:lstStyle>
          <a:p>
            <a:pPr lvl="0"/>
            <a:r>
              <a:rPr lang="en-US"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text and image (right small) - 2">
    <p:spTree>
      <p:nvGrpSpPr>
        <p:cNvPr id="1" name=""/>
        <p:cNvGrpSpPr/>
        <p:nvPr/>
      </p:nvGrpSpPr>
      <p:grpSpPr>
        <a:xfrm>
          <a:off x="0" y="0"/>
          <a:ext cx="0" cy="0"/>
          <a:chOff x="0" y="0"/>
          <a:chExt cx="0" cy="0"/>
        </a:xfrm>
      </p:grpSpPr>
      <p:sp>
        <p:nvSpPr>
          <p:cNvPr id="10" name="Picture Placeholder 9"/>
          <p:cNvSpPr>
            <a:spLocks noGrp="1"/>
          </p:cNvSpPr>
          <p:nvPr>
            <p:ph type="pic" sz="quarter" idx="14" hasCustomPrompt="1"/>
          </p:nvPr>
        </p:nvSpPr>
        <p:spPr>
          <a:xfrm>
            <a:off x="4859336" y="835025"/>
            <a:ext cx="3708401" cy="3897313"/>
          </a:xfrm>
          <a:prstGeom prst="roundRect">
            <a:avLst>
              <a:gd name="adj" fmla="val 3147"/>
            </a:avLst>
          </a:prstGeom>
          <a:solidFill>
            <a:schemeClr val="accent6"/>
          </a:solidFill>
          <a:effectLst>
            <a:outerShdw blurRad="139700" dist="12700" dir="2700000" sx="101000" sy="101000" algn="ctr" rotWithShape="0">
              <a:prstClr val="black">
                <a:alpha val="41000"/>
              </a:prstClr>
            </a:outerShdw>
          </a:effectLst>
        </p:spPr>
        <p:txBody>
          <a:bodyPr tIns="2196000"/>
          <a:lstStyle>
            <a:lvl1pPr marL="0" indent="0" algn="ctr">
              <a:lnSpc>
                <a:spcPct val="100000"/>
              </a:lnSpc>
              <a:buFontTx/>
              <a:buNone/>
              <a:defRPr/>
            </a:lvl1pPr>
          </a:lstStyle>
          <a:p>
            <a:r>
              <a:rPr lang="en-US" noProof="0" dirty="0"/>
              <a:t>Drag picture to placeholder or click icon to add</a:t>
            </a:r>
          </a:p>
        </p:txBody>
      </p:sp>
      <p:sp>
        <p:nvSpPr>
          <p:cNvPr id="9" name="Text Placeholder 8"/>
          <p:cNvSpPr>
            <a:spLocks noGrp="1"/>
          </p:cNvSpPr>
          <p:nvPr>
            <p:ph type="body" sz="quarter" idx="13" hasCustomPrompt="1"/>
          </p:nvPr>
        </p:nvSpPr>
        <p:spPr>
          <a:xfrm>
            <a:off x="576263" y="835025"/>
            <a:ext cx="3708400" cy="3897313"/>
          </a:xfrm>
          <a:prstGeom prst="rect">
            <a:avLst/>
          </a:prstGeom>
        </p:spPr>
        <p:txBody>
          <a:bodyPr/>
          <a:lstStyle>
            <a:lvl1pPr marL="285750" indent="-285750">
              <a:lnSpc>
                <a:spcPct val="100000"/>
              </a:lnSpc>
              <a:buFont typeface="Arial" panose="020B0604020202020204" pitchFamily="34" charset="0"/>
              <a:buChar char="•"/>
              <a:defRPr sz="1600" b="0" baseline="0"/>
            </a:lvl1pPr>
            <a:lvl2pPr marL="285750" indent="-285750">
              <a:lnSpc>
                <a:spcPct val="100000"/>
              </a:lnSpc>
              <a:buFont typeface="Arial" panose="020B0604020202020204" pitchFamily="34" charset="0"/>
              <a:buChar char="•"/>
              <a:defRPr sz="1300" b="0"/>
            </a:lvl2pPr>
            <a:lvl3pPr marL="447675" indent="-174625">
              <a:lnSpc>
                <a:spcPct val="100000"/>
              </a:lnSpc>
              <a:buFont typeface="Arial" panose="020B0604020202020204" pitchFamily="34" charset="0"/>
              <a:buChar char="−"/>
              <a:defRPr sz="1400" b="0"/>
            </a:lvl3pPr>
            <a:lvl4pPr marL="623888" indent="-176213">
              <a:lnSpc>
                <a:spcPct val="100000"/>
              </a:lnSpc>
              <a:tabLst/>
              <a:defRPr sz="1400" b="0"/>
            </a:lvl4pPr>
            <a:lvl5pPr marL="809625" indent="-185738">
              <a:lnSpc>
                <a:spcPct val="100000"/>
              </a:lnSpc>
              <a:defRPr sz="1400" b="0"/>
            </a:lvl5pPr>
            <a:lvl6pPr marL="1714500" indent="0">
              <a:buNone/>
              <a:defRPr/>
            </a:lvl6pPr>
          </a:lstStyle>
          <a:p>
            <a:pPr lvl="0"/>
            <a:r>
              <a:rPr lang="en-US" dirty="0"/>
              <a:t>Click to add text</a:t>
            </a:r>
          </a:p>
          <a:p>
            <a:pPr lvl="2"/>
            <a:r>
              <a:rPr lang="en-US" dirty="0"/>
              <a:t>Second level</a:t>
            </a:r>
          </a:p>
          <a:p>
            <a:pPr lvl="3"/>
            <a:r>
              <a:rPr lang="en-US" dirty="0"/>
              <a:t>Third level</a:t>
            </a:r>
          </a:p>
          <a:p>
            <a:pPr lvl="4"/>
            <a:r>
              <a:rPr lang="en-US" dirty="0"/>
              <a:t>Fourth level</a:t>
            </a:r>
          </a:p>
          <a:p>
            <a:pPr lvl="0"/>
            <a:endParaRPr lang="en-US" dirty="0"/>
          </a:p>
        </p:txBody>
      </p:sp>
      <p:sp>
        <p:nvSpPr>
          <p:cNvPr id="3" name="Titel 2">
            <a:extLst>
              <a:ext uri="{FF2B5EF4-FFF2-40B4-BE49-F238E27FC236}">
                <a16:creationId xmlns:a16="http://schemas.microsoft.com/office/drawing/2014/main" id="{F71526E6-52FE-4A12-AF1B-B37A25A00344}"/>
              </a:ext>
            </a:extLst>
          </p:cNvPr>
          <p:cNvSpPr>
            <a:spLocks noGrp="1"/>
          </p:cNvSpPr>
          <p:nvPr>
            <p:ph type="title"/>
          </p:nvPr>
        </p:nvSpPr>
        <p:spPr/>
        <p:txBody>
          <a:bodyPr/>
          <a:lstStyle/>
          <a:p>
            <a:r>
              <a:rPr lang="en-GB"/>
              <a:t>Click to edit Master title style</a:t>
            </a:r>
            <a:endParaRPr lang="en-US" dirty="0"/>
          </a:p>
        </p:txBody>
      </p:sp>
      <p:sp>
        <p:nvSpPr>
          <p:cNvPr id="6" name="Date Placeholder 5">
            <a:extLst>
              <a:ext uri="{FF2B5EF4-FFF2-40B4-BE49-F238E27FC236}">
                <a16:creationId xmlns:a16="http://schemas.microsoft.com/office/drawing/2014/main" id="{D7DD8DB3-C531-4BAF-94DF-B0A78EC7175A}"/>
              </a:ext>
            </a:extLst>
          </p:cNvPr>
          <p:cNvSpPr>
            <a:spLocks noGrp="1"/>
          </p:cNvSpPr>
          <p:nvPr>
            <p:ph type="dt" sz="half" idx="15"/>
          </p:nvPr>
        </p:nvSpPr>
        <p:spPr/>
        <p:txBody>
          <a:bodyPr/>
          <a:lstStyle/>
          <a:p>
            <a:endParaRPr lang="en-US" dirty="0"/>
          </a:p>
        </p:txBody>
      </p:sp>
      <p:sp>
        <p:nvSpPr>
          <p:cNvPr id="7" name="Footer Placeholder 6">
            <a:extLst>
              <a:ext uri="{FF2B5EF4-FFF2-40B4-BE49-F238E27FC236}">
                <a16:creationId xmlns:a16="http://schemas.microsoft.com/office/drawing/2014/main" id="{8344BE83-BA14-49B6-A392-4BAD50F8603E}"/>
              </a:ext>
            </a:extLst>
          </p:cNvPr>
          <p:cNvSpPr>
            <a:spLocks noGrp="1"/>
          </p:cNvSpPr>
          <p:nvPr>
            <p:ph type="ftr" sz="quarter" idx="16"/>
          </p:nvPr>
        </p:nvSpPr>
        <p:spPr/>
        <p:txBody>
          <a:bodyPr/>
          <a:lstStyle/>
          <a:p>
            <a:endParaRPr lang="en-US" dirty="0"/>
          </a:p>
        </p:txBody>
      </p:sp>
      <p:sp>
        <p:nvSpPr>
          <p:cNvPr id="11" name="Slide Number Placeholder 10">
            <a:extLst>
              <a:ext uri="{FF2B5EF4-FFF2-40B4-BE49-F238E27FC236}">
                <a16:creationId xmlns:a16="http://schemas.microsoft.com/office/drawing/2014/main" id="{3F0C4FF9-2E18-439F-BB75-2227EBAD5880}"/>
              </a:ext>
            </a:extLst>
          </p:cNvPr>
          <p:cNvSpPr>
            <a:spLocks noGrp="1"/>
          </p:cNvSpPr>
          <p:nvPr>
            <p:ph type="sldNum" sz="quarter" idx="17"/>
          </p:nvPr>
        </p:nvSpPr>
        <p:spPr/>
        <p:txBody>
          <a:bodyPr/>
          <a:lstStyle/>
          <a:p>
            <a:fld id="{82F89014-7F8D-47C1-8D79-17A715C9D2BB}" type="slidenum">
              <a:rPr lang="en-US" smtClean="0"/>
              <a:pPr/>
              <a:t>‹#›</a:t>
            </a:fld>
            <a:endParaRPr lang="en-US" dirty="0"/>
          </a:p>
        </p:txBody>
      </p:sp>
    </p:spTree>
    <p:extLst>
      <p:ext uri="{BB962C8B-B14F-4D97-AF65-F5344CB8AC3E}">
        <p14:creationId xmlns:p14="http://schemas.microsoft.com/office/powerpoint/2010/main" val="64783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image (wide)">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EBA7FD14-63CD-42B5-8123-E0D2D06AE6A3}"/>
              </a:ext>
            </a:extLst>
          </p:cNvPr>
          <p:cNvSpPr>
            <a:spLocks noGrp="1"/>
          </p:cNvSpPr>
          <p:nvPr>
            <p:ph type="title"/>
          </p:nvPr>
        </p:nvSpPr>
        <p:spPr/>
        <p:txBody>
          <a:bodyPr/>
          <a:lstStyle/>
          <a:p>
            <a:r>
              <a:rPr lang="en-GB"/>
              <a:t>Click to edit Master title style</a:t>
            </a:r>
            <a:endParaRPr lang="en-US" dirty="0"/>
          </a:p>
        </p:txBody>
      </p:sp>
      <p:sp>
        <p:nvSpPr>
          <p:cNvPr id="4" name="Date Placeholder 3">
            <a:extLst>
              <a:ext uri="{FF2B5EF4-FFF2-40B4-BE49-F238E27FC236}">
                <a16:creationId xmlns:a16="http://schemas.microsoft.com/office/drawing/2014/main" id="{50D40CD0-E62A-40D6-A9A7-E90A7941CF89}"/>
              </a:ext>
            </a:extLst>
          </p:cNvPr>
          <p:cNvSpPr>
            <a:spLocks noGrp="1"/>
          </p:cNvSpPr>
          <p:nvPr>
            <p:ph type="dt" sz="half" idx="17"/>
          </p:nvPr>
        </p:nvSpPr>
        <p:spPr/>
        <p:txBody>
          <a:bodyPr/>
          <a:lstStyle/>
          <a:p>
            <a:endParaRPr lang="en-US" dirty="0"/>
          </a:p>
        </p:txBody>
      </p:sp>
      <p:sp>
        <p:nvSpPr>
          <p:cNvPr id="7" name="Footer Placeholder 6">
            <a:extLst>
              <a:ext uri="{FF2B5EF4-FFF2-40B4-BE49-F238E27FC236}">
                <a16:creationId xmlns:a16="http://schemas.microsoft.com/office/drawing/2014/main" id="{6871E6EE-F796-4FC9-A7D0-4C318002A703}"/>
              </a:ext>
            </a:extLst>
          </p:cNvPr>
          <p:cNvSpPr>
            <a:spLocks noGrp="1"/>
          </p:cNvSpPr>
          <p:nvPr>
            <p:ph type="ftr" sz="quarter" idx="18"/>
          </p:nvPr>
        </p:nvSpPr>
        <p:spPr/>
        <p:txBody>
          <a:bodyPr/>
          <a:lstStyle/>
          <a:p>
            <a:endParaRPr lang="en-US" dirty="0"/>
          </a:p>
        </p:txBody>
      </p:sp>
      <p:sp>
        <p:nvSpPr>
          <p:cNvPr id="8" name="Slide Number Placeholder 7">
            <a:extLst>
              <a:ext uri="{FF2B5EF4-FFF2-40B4-BE49-F238E27FC236}">
                <a16:creationId xmlns:a16="http://schemas.microsoft.com/office/drawing/2014/main" id="{8AA59B62-65E5-4805-9C65-6AB0D3219CEE}"/>
              </a:ext>
            </a:extLst>
          </p:cNvPr>
          <p:cNvSpPr>
            <a:spLocks noGrp="1"/>
          </p:cNvSpPr>
          <p:nvPr>
            <p:ph type="sldNum" sz="quarter" idx="19"/>
          </p:nvPr>
        </p:nvSpPr>
        <p:spPr/>
        <p:txBody>
          <a:bodyPr/>
          <a:lstStyle/>
          <a:p>
            <a:fld id="{82F89014-7F8D-47C1-8D79-17A715C9D2BB}" type="slidenum">
              <a:rPr lang="en-US" smtClean="0"/>
              <a:pPr/>
              <a:t>‹#›</a:t>
            </a:fld>
            <a:endParaRPr lang="en-US" dirty="0"/>
          </a:p>
        </p:txBody>
      </p:sp>
      <p:sp>
        <p:nvSpPr>
          <p:cNvPr id="5" name="Picture Placeholder 4">
            <a:extLst>
              <a:ext uri="{FF2B5EF4-FFF2-40B4-BE49-F238E27FC236}">
                <a16:creationId xmlns:a16="http://schemas.microsoft.com/office/drawing/2014/main" id="{41D87977-6410-4861-821B-247A28DFF45D}"/>
              </a:ext>
            </a:extLst>
          </p:cNvPr>
          <p:cNvSpPr>
            <a:spLocks noGrp="1"/>
          </p:cNvSpPr>
          <p:nvPr>
            <p:ph type="pic" sz="quarter" idx="20" hasCustomPrompt="1"/>
          </p:nvPr>
        </p:nvSpPr>
        <p:spPr>
          <a:xfrm>
            <a:off x="576263" y="835025"/>
            <a:ext cx="7991475" cy="3897313"/>
          </a:xfrm>
          <a:solidFill>
            <a:schemeClr val="accent6"/>
          </a:solidFill>
        </p:spPr>
        <p:txBody>
          <a:bodyPr tIns="2088000"/>
          <a:lstStyle>
            <a:lvl1pPr marL="0" indent="0" algn="ctr">
              <a:buNone/>
              <a:defRPr/>
            </a:lvl1pPr>
          </a:lstStyle>
          <a:p>
            <a:pPr marL="0" marR="0" lvl="0" indent="0" algn="ctr" defTabSz="685800" rtl="0" eaLnBrk="1" fontAlgn="auto" latinLnBrk="0" hangingPunct="1">
              <a:lnSpc>
                <a:spcPct val="100000"/>
              </a:lnSpc>
              <a:spcBef>
                <a:spcPts val="0"/>
              </a:spcBef>
              <a:spcAft>
                <a:spcPts val="600"/>
              </a:spcAft>
              <a:buClr>
                <a:srgbClr val="FF6C00"/>
              </a:buClr>
              <a:buSzTx/>
              <a:buFont typeface="Arial" panose="020B0604020202020204" pitchFamily="34" charset="0"/>
              <a:buNone/>
              <a:tabLst>
                <a:tab pos="266700" algn="l"/>
              </a:tabLst>
              <a:defRPr/>
            </a:pPr>
            <a:r>
              <a:rPr lang="en-US" noProof="0" dirty="0"/>
              <a:t>Drag picture to placeholder or click icon to add</a:t>
            </a:r>
          </a:p>
        </p:txBody>
      </p:sp>
    </p:spTree>
    <p:extLst>
      <p:ext uri="{BB962C8B-B14F-4D97-AF65-F5344CB8AC3E}">
        <p14:creationId xmlns:p14="http://schemas.microsoft.com/office/powerpoint/2010/main" val="3931620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with video background">
    <p:spTree>
      <p:nvGrpSpPr>
        <p:cNvPr id="1" name=""/>
        <p:cNvGrpSpPr/>
        <p:nvPr/>
      </p:nvGrpSpPr>
      <p:grpSpPr>
        <a:xfrm>
          <a:off x="0" y="0"/>
          <a:ext cx="0" cy="0"/>
          <a:chOff x="0" y="0"/>
          <a:chExt cx="0" cy="0"/>
        </a:xfrm>
      </p:grpSpPr>
      <p:sp>
        <p:nvSpPr>
          <p:cNvPr id="4" name="Media Placeholder 3">
            <a:extLst>
              <a:ext uri="{FF2B5EF4-FFF2-40B4-BE49-F238E27FC236}">
                <a16:creationId xmlns:a16="http://schemas.microsoft.com/office/drawing/2014/main" id="{61EF6098-F062-48C8-804B-4CB80BE90332}"/>
              </a:ext>
            </a:extLst>
          </p:cNvPr>
          <p:cNvSpPr>
            <a:spLocks noGrp="1"/>
          </p:cNvSpPr>
          <p:nvPr>
            <p:ph type="media" sz="quarter" idx="17" hasCustomPrompt="1"/>
          </p:nvPr>
        </p:nvSpPr>
        <p:spPr>
          <a:xfrm>
            <a:off x="0" y="0"/>
            <a:ext cx="9144000" cy="5143500"/>
          </a:xfrm>
          <a:solidFill>
            <a:srgbClr val="3E4043">
              <a:alpha val="14902"/>
            </a:srgbClr>
          </a:solidFill>
        </p:spPr>
        <p:txBody>
          <a:bodyPr/>
          <a:lstStyle>
            <a:lvl1pPr marL="0" indent="0" algn="ctr">
              <a:buNone/>
              <a:defRPr/>
            </a:lvl1pPr>
          </a:lstStyle>
          <a:p>
            <a:pPr marL="0" marR="0" lvl="0" indent="0" algn="l" defTabSz="685800" rtl="0" eaLnBrk="1" fontAlgn="auto" latinLnBrk="0" hangingPunct="1">
              <a:lnSpc>
                <a:spcPct val="100000"/>
              </a:lnSpc>
              <a:spcBef>
                <a:spcPts val="0"/>
              </a:spcBef>
              <a:spcAft>
                <a:spcPts val="600"/>
              </a:spcAft>
              <a:buClr>
                <a:srgbClr val="FF6C00"/>
              </a:buClr>
              <a:buSzTx/>
              <a:buFont typeface="Arial" panose="020B0604020202020204" pitchFamily="34" charset="0"/>
              <a:buNone/>
              <a:tabLst>
                <a:tab pos="266700" algn="l"/>
              </a:tabLst>
              <a:defRPr/>
            </a:pPr>
            <a:r>
              <a:rPr lang="en-US" noProof="0" dirty="0"/>
              <a:t>Drag movie to placeholder or click icon to add</a:t>
            </a:r>
          </a:p>
        </p:txBody>
      </p:sp>
      <p:sp>
        <p:nvSpPr>
          <p:cNvPr id="3" name="Title 2">
            <a:extLst>
              <a:ext uri="{FF2B5EF4-FFF2-40B4-BE49-F238E27FC236}">
                <a16:creationId xmlns:a16="http://schemas.microsoft.com/office/drawing/2014/main" id="{9DE8C169-6D44-4FAB-8862-F0E9E8469FD6}"/>
              </a:ext>
            </a:extLst>
          </p:cNvPr>
          <p:cNvSpPr>
            <a:spLocks noGrp="1"/>
          </p:cNvSpPr>
          <p:nvPr>
            <p:ph type="title"/>
          </p:nvPr>
        </p:nvSpPr>
        <p:spPr>
          <a:xfrm>
            <a:off x="576263" y="4227513"/>
            <a:ext cx="7991474" cy="504825"/>
          </a:xfrm>
        </p:spPr>
        <p:txBody>
          <a:bodyPr/>
          <a:lstStyle>
            <a:lvl1pPr>
              <a:defRPr>
                <a:solidFill>
                  <a:schemeClr val="bg1"/>
                </a:solidFill>
              </a:defRPr>
            </a:lvl1pPr>
          </a:lstStyle>
          <a:p>
            <a:r>
              <a:rPr lang="en-GB"/>
              <a:t>Click to edit Master title style</a:t>
            </a:r>
            <a:endParaRPr lang="en-US" dirty="0"/>
          </a:p>
        </p:txBody>
      </p:sp>
    </p:spTree>
    <p:extLst>
      <p:ext uri="{BB962C8B-B14F-4D97-AF65-F5344CB8AC3E}">
        <p14:creationId xmlns:p14="http://schemas.microsoft.com/office/powerpoint/2010/main" val="1700502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pos="5397"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10" name="Table Placeholder 6"/>
          <p:cNvSpPr>
            <a:spLocks noGrp="1"/>
          </p:cNvSpPr>
          <p:nvPr>
            <p:ph type="tbl" sz="quarter" idx="16"/>
          </p:nvPr>
        </p:nvSpPr>
        <p:spPr>
          <a:xfrm>
            <a:off x="576261" y="835024"/>
            <a:ext cx="7990394" cy="3897313"/>
          </a:xfrm>
          <a:prstGeom prst="rect">
            <a:avLst/>
          </a:prstGeom>
        </p:spPr>
        <p:txBody>
          <a:bodyPr/>
          <a:lstStyle>
            <a:lvl1pPr marL="0" indent="0">
              <a:lnSpc>
                <a:spcPct val="100000"/>
              </a:lnSpc>
              <a:buNone/>
              <a:defRPr/>
            </a:lvl1pPr>
          </a:lstStyle>
          <a:p>
            <a:r>
              <a:rPr lang="en-GB" noProof="0"/>
              <a:t>Click icon to add table</a:t>
            </a:r>
            <a:endParaRPr lang="en-US" noProof="0" dirty="0"/>
          </a:p>
        </p:txBody>
      </p:sp>
      <p:sp>
        <p:nvSpPr>
          <p:cNvPr id="3" name="Titel 2">
            <a:extLst>
              <a:ext uri="{FF2B5EF4-FFF2-40B4-BE49-F238E27FC236}">
                <a16:creationId xmlns:a16="http://schemas.microsoft.com/office/drawing/2014/main" id="{EBA7FD14-63CD-42B5-8123-E0D2D06AE6A3}"/>
              </a:ext>
            </a:extLst>
          </p:cNvPr>
          <p:cNvSpPr>
            <a:spLocks noGrp="1"/>
          </p:cNvSpPr>
          <p:nvPr>
            <p:ph type="title"/>
          </p:nvPr>
        </p:nvSpPr>
        <p:spPr/>
        <p:txBody>
          <a:bodyPr/>
          <a:lstStyle/>
          <a:p>
            <a:r>
              <a:rPr lang="en-GB"/>
              <a:t>Click to edit Master title style</a:t>
            </a:r>
            <a:endParaRPr lang="en-US" dirty="0"/>
          </a:p>
        </p:txBody>
      </p:sp>
      <p:sp>
        <p:nvSpPr>
          <p:cNvPr id="4" name="Date Placeholder 3">
            <a:extLst>
              <a:ext uri="{FF2B5EF4-FFF2-40B4-BE49-F238E27FC236}">
                <a16:creationId xmlns:a16="http://schemas.microsoft.com/office/drawing/2014/main" id="{50D40CD0-E62A-40D6-A9A7-E90A7941CF89}"/>
              </a:ext>
            </a:extLst>
          </p:cNvPr>
          <p:cNvSpPr>
            <a:spLocks noGrp="1"/>
          </p:cNvSpPr>
          <p:nvPr>
            <p:ph type="dt" sz="half" idx="17"/>
          </p:nvPr>
        </p:nvSpPr>
        <p:spPr/>
        <p:txBody>
          <a:bodyPr/>
          <a:lstStyle/>
          <a:p>
            <a:endParaRPr lang="en-US" dirty="0"/>
          </a:p>
        </p:txBody>
      </p:sp>
      <p:sp>
        <p:nvSpPr>
          <p:cNvPr id="7" name="Footer Placeholder 6">
            <a:extLst>
              <a:ext uri="{FF2B5EF4-FFF2-40B4-BE49-F238E27FC236}">
                <a16:creationId xmlns:a16="http://schemas.microsoft.com/office/drawing/2014/main" id="{6871E6EE-F796-4FC9-A7D0-4C318002A703}"/>
              </a:ext>
            </a:extLst>
          </p:cNvPr>
          <p:cNvSpPr>
            <a:spLocks noGrp="1"/>
          </p:cNvSpPr>
          <p:nvPr>
            <p:ph type="ftr" sz="quarter" idx="18"/>
          </p:nvPr>
        </p:nvSpPr>
        <p:spPr/>
        <p:txBody>
          <a:bodyPr/>
          <a:lstStyle/>
          <a:p>
            <a:endParaRPr lang="en-US" dirty="0"/>
          </a:p>
        </p:txBody>
      </p:sp>
      <p:sp>
        <p:nvSpPr>
          <p:cNvPr id="8" name="Slide Number Placeholder 7">
            <a:extLst>
              <a:ext uri="{FF2B5EF4-FFF2-40B4-BE49-F238E27FC236}">
                <a16:creationId xmlns:a16="http://schemas.microsoft.com/office/drawing/2014/main" id="{8AA59B62-65E5-4805-9C65-6AB0D3219CEE}"/>
              </a:ext>
            </a:extLst>
          </p:cNvPr>
          <p:cNvSpPr>
            <a:spLocks noGrp="1"/>
          </p:cNvSpPr>
          <p:nvPr>
            <p:ph type="sldNum" sz="quarter" idx="19"/>
          </p:nvPr>
        </p:nvSpPr>
        <p:spPr/>
        <p:txBody>
          <a:bodyPr/>
          <a:lstStyle/>
          <a:p>
            <a:fld id="{82F89014-7F8D-47C1-8D79-17A715C9D2BB}" type="slidenum">
              <a:rPr lang="en-US" smtClean="0"/>
              <a:pPr/>
              <a:t>‹#›</a:t>
            </a:fld>
            <a:endParaRPr lang="en-US" dirty="0"/>
          </a:p>
        </p:txBody>
      </p:sp>
    </p:spTree>
    <p:extLst>
      <p:ext uri="{BB962C8B-B14F-4D97-AF65-F5344CB8AC3E}">
        <p14:creationId xmlns:p14="http://schemas.microsoft.com/office/powerpoint/2010/main" val="782012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14533" y="2325818"/>
            <a:ext cx="2929467" cy="2817682"/>
          </a:xfrm>
          <a:prstGeom prst="rect">
            <a:avLst/>
          </a:prstGeom>
        </p:spPr>
      </p:pic>
      <p:sp>
        <p:nvSpPr>
          <p:cNvPr id="7" name="Title 1"/>
          <p:cNvSpPr>
            <a:spLocks noGrp="1"/>
          </p:cNvSpPr>
          <p:nvPr>
            <p:ph type="title" hasCustomPrompt="1"/>
          </p:nvPr>
        </p:nvSpPr>
        <p:spPr>
          <a:xfrm>
            <a:off x="576262" y="835024"/>
            <a:ext cx="5990400" cy="3168000"/>
          </a:xfrm>
          <a:prstGeom prst="rect">
            <a:avLst/>
          </a:prstGeom>
        </p:spPr>
        <p:txBody>
          <a:bodyPr lIns="0" tIns="0" rIns="0">
            <a:normAutofit/>
          </a:bodyPr>
          <a:lstStyle>
            <a:lvl1pPr marL="176400" indent="-176400">
              <a:lnSpc>
                <a:spcPct val="100000"/>
              </a:lnSpc>
              <a:spcAft>
                <a:spcPts val="1200"/>
              </a:spcAft>
              <a:defRPr sz="3600" baseline="0">
                <a:solidFill>
                  <a:schemeClr val="accent2"/>
                </a:solidFill>
              </a:defRPr>
            </a:lvl1pPr>
          </a:lstStyle>
          <a:p>
            <a:r>
              <a:rPr lang="en-US" dirty="0"/>
              <a:t>“Quote”</a:t>
            </a:r>
          </a:p>
        </p:txBody>
      </p:sp>
      <p:sp>
        <p:nvSpPr>
          <p:cNvPr id="4" name="Date Placeholder 3">
            <a:extLst>
              <a:ext uri="{FF2B5EF4-FFF2-40B4-BE49-F238E27FC236}">
                <a16:creationId xmlns:a16="http://schemas.microsoft.com/office/drawing/2014/main" id="{B0A140A6-5D0E-4488-95CA-4733486F593B}"/>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8B200B3A-B3FB-4A32-A145-4E221A432DD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7DC275C-83AD-4E74-9F99-2A21F1C78853}"/>
              </a:ext>
            </a:extLst>
          </p:cNvPr>
          <p:cNvSpPr>
            <a:spLocks noGrp="1"/>
          </p:cNvSpPr>
          <p:nvPr>
            <p:ph type="sldNum" sz="quarter" idx="12"/>
          </p:nvPr>
        </p:nvSpPr>
        <p:spPr/>
        <p:txBody>
          <a:bodyPr/>
          <a:lstStyle/>
          <a:p>
            <a:fld id="{82F89014-7F8D-47C1-8D79-17A715C9D2BB}" type="slidenum">
              <a:rPr lang="en-US" smtClean="0"/>
              <a:pPr/>
              <a:t>‹#›</a:t>
            </a:fld>
            <a:endParaRPr lang="en-US" dirty="0"/>
          </a:p>
        </p:txBody>
      </p:sp>
    </p:spTree>
    <p:extLst>
      <p:ext uri="{BB962C8B-B14F-4D97-AF65-F5344CB8AC3E}">
        <p14:creationId xmlns:p14="http://schemas.microsoft.com/office/powerpoint/2010/main" val="937816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Quote (white text - on dark image)">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0" y="0"/>
            <a:ext cx="9144000" cy="5143500"/>
          </a:xfrm>
          <a:prstGeom prst="rect">
            <a:avLst/>
          </a:prstGeom>
          <a:solidFill>
            <a:schemeClr val="accent6"/>
          </a:solidFill>
        </p:spPr>
        <p:txBody>
          <a:bodyPr/>
          <a:lstStyle>
            <a:lvl1pPr marL="0" indent="0" algn="ctr">
              <a:lnSpc>
                <a:spcPct val="100000"/>
              </a:lnSpc>
              <a:buNone/>
              <a:defRPr sz="1600"/>
            </a:lvl1pPr>
          </a:lstStyle>
          <a:p>
            <a:r>
              <a:rPr lang="en-US" noProof="0" dirty="0"/>
              <a:t>Drag picture into placeholder</a:t>
            </a:r>
          </a:p>
        </p:txBody>
      </p:sp>
      <p:sp>
        <p:nvSpPr>
          <p:cNvPr id="2" name="Date Placeholder 1">
            <a:extLst>
              <a:ext uri="{FF2B5EF4-FFF2-40B4-BE49-F238E27FC236}">
                <a16:creationId xmlns:a16="http://schemas.microsoft.com/office/drawing/2014/main" id="{095FDA8F-E5DE-42B3-BE10-7B8BCDC83F25}"/>
              </a:ext>
            </a:extLst>
          </p:cNvPr>
          <p:cNvSpPr>
            <a:spLocks noGrp="1"/>
          </p:cNvSpPr>
          <p:nvPr>
            <p:ph type="dt" sz="half" idx="14"/>
          </p:nvPr>
        </p:nvSpPr>
        <p:spPr/>
        <p:txBody>
          <a:bodyPr/>
          <a:lstStyle/>
          <a:p>
            <a:endParaRPr lang="en-US" dirty="0"/>
          </a:p>
        </p:txBody>
      </p:sp>
      <p:sp>
        <p:nvSpPr>
          <p:cNvPr id="3" name="Footer Placeholder 2">
            <a:extLst>
              <a:ext uri="{FF2B5EF4-FFF2-40B4-BE49-F238E27FC236}">
                <a16:creationId xmlns:a16="http://schemas.microsoft.com/office/drawing/2014/main" id="{ED6D733F-B7CE-451D-A09C-370A3D494B34}"/>
              </a:ext>
            </a:extLst>
          </p:cNvPr>
          <p:cNvSpPr>
            <a:spLocks noGrp="1"/>
          </p:cNvSpPr>
          <p:nvPr>
            <p:ph type="ftr" sz="quarter" idx="15"/>
          </p:nvPr>
        </p:nvSpPr>
        <p:spPr/>
        <p:txBody>
          <a:bodyPr/>
          <a:lstStyle/>
          <a:p>
            <a:endParaRPr lang="en-US" dirty="0"/>
          </a:p>
        </p:txBody>
      </p:sp>
      <p:sp>
        <p:nvSpPr>
          <p:cNvPr id="5" name="Slide Number Placeholder 4">
            <a:extLst>
              <a:ext uri="{FF2B5EF4-FFF2-40B4-BE49-F238E27FC236}">
                <a16:creationId xmlns:a16="http://schemas.microsoft.com/office/drawing/2014/main" id="{394006D7-7C1F-4025-93C7-D6BFDD015ACE}"/>
              </a:ext>
            </a:extLst>
          </p:cNvPr>
          <p:cNvSpPr>
            <a:spLocks noGrp="1"/>
          </p:cNvSpPr>
          <p:nvPr>
            <p:ph type="sldNum" sz="quarter" idx="16"/>
          </p:nvPr>
        </p:nvSpPr>
        <p:spPr/>
        <p:txBody>
          <a:bodyPr/>
          <a:lstStyle/>
          <a:p>
            <a:fld id="{82F89014-7F8D-47C1-8D79-17A715C9D2BB}" type="slidenum">
              <a:rPr lang="en-US" smtClean="0"/>
              <a:pPr/>
              <a:t>‹#›</a:t>
            </a:fld>
            <a:endParaRPr lang="en-US" dirty="0"/>
          </a:p>
        </p:txBody>
      </p:sp>
      <p:sp>
        <p:nvSpPr>
          <p:cNvPr id="7" name="Title 1">
            <a:extLst>
              <a:ext uri="{FF2B5EF4-FFF2-40B4-BE49-F238E27FC236}">
                <a16:creationId xmlns:a16="http://schemas.microsoft.com/office/drawing/2014/main" id="{C8A7EB86-3F9E-4A42-81FA-F215DE6BC51F}"/>
              </a:ext>
            </a:extLst>
          </p:cNvPr>
          <p:cNvSpPr>
            <a:spLocks noGrp="1"/>
          </p:cNvSpPr>
          <p:nvPr>
            <p:ph type="title" hasCustomPrompt="1"/>
          </p:nvPr>
        </p:nvSpPr>
        <p:spPr>
          <a:xfrm>
            <a:off x="576262" y="835024"/>
            <a:ext cx="5990400" cy="3168000"/>
          </a:xfrm>
          <a:prstGeom prst="rect">
            <a:avLst/>
          </a:prstGeom>
        </p:spPr>
        <p:txBody>
          <a:bodyPr lIns="0" tIns="0" rIns="0">
            <a:normAutofit/>
          </a:bodyPr>
          <a:lstStyle>
            <a:lvl1pPr marL="176400" indent="-176400">
              <a:lnSpc>
                <a:spcPct val="100000"/>
              </a:lnSpc>
              <a:spcAft>
                <a:spcPts val="1200"/>
              </a:spcAft>
              <a:defRPr sz="3600" baseline="0">
                <a:solidFill>
                  <a:schemeClr val="bg1"/>
                </a:solidFill>
              </a:defRPr>
            </a:lvl1pPr>
          </a:lstStyle>
          <a:p>
            <a:r>
              <a:rPr lang="en-US" dirty="0"/>
              <a:t>“Quote”</a:t>
            </a:r>
          </a:p>
        </p:txBody>
      </p:sp>
    </p:spTree>
    <p:extLst>
      <p:ext uri="{BB962C8B-B14F-4D97-AF65-F5344CB8AC3E}">
        <p14:creationId xmlns:p14="http://schemas.microsoft.com/office/powerpoint/2010/main" val="2195032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Quote (dark text - on light image)">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0" y="0"/>
            <a:ext cx="9144000" cy="5143500"/>
          </a:xfrm>
          <a:prstGeom prst="rect">
            <a:avLst/>
          </a:prstGeom>
          <a:solidFill>
            <a:schemeClr val="accent6"/>
          </a:solidFill>
        </p:spPr>
        <p:txBody>
          <a:bodyPr/>
          <a:lstStyle>
            <a:lvl1pPr marL="0" indent="0" algn="ctr">
              <a:lnSpc>
                <a:spcPct val="100000"/>
              </a:lnSpc>
              <a:buNone/>
              <a:defRPr sz="1600"/>
            </a:lvl1pPr>
          </a:lstStyle>
          <a:p>
            <a:r>
              <a:rPr lang="en-US" dirty="0"/>
              <a:t>Drag </a:t>
            </a:r>
            <a:r>
              <a:rPr lang="en-US" noProof="0" dirty="0"/>
              <a:t>picture</a:t>
            </a:r>
            <a:r>
              <a:rPr lang="en-US" dirty="0"/>
              <a:t> into placeholder</a:t>
            </a:r>
          </a:p>
        </p:txBody>
      </p:sp>
      <p:sp>
        <p:nvSpPr>
          <p:cNvPr id="2" name="Date Placeholder 1">
            <a:extLst>
              <a:ext uri="{FF2B5EF4-FFF2-40B4-BE49-F238E27FC236}">
                <a16:creationId xmlns:a16="http://schemas.microsoft.com/office/drawing/2014/main" id="{BB5D03DB-E24A-4B52-B9D9-B3D6DF213897}"/>
              </a:ext>
            </a:extLst>
          </p:cNvPr>
          <p:cNvSpPr>
            <a:spLocks noGrp="1"/>
          </p:cNvSpPr>
          <p:nvPr>
            <p:ph type="dt" sz="half" idx="14"/>
          </p:nvPr>
        </p:nvSpPr>
        <p:spPr/>
        <p:txBody>
          <a:bodyPr/>
          <a:lstStyle/>
          <a:p>
            <a:endParaRPr lang="en-US" dirty="0"/>
          </a:p>
        </p:txBody>
      </p:sp>
      <p:sp>
        <p:nvSpPr>
          <p:cNvPr id="3" name="Footer Placeholder 2">
            <a:extLst>
              <a:ext uri="{FF2B5EF4-FFF2-40B4-BE49-F238E27FC236}">
                <a16:creationId xmlns:a16="http://schemas.microsoft.com/office/drawing/2014/main" id="{F08D1E53-7D02-44DA-8691-6E53E6200A05}"/>
              </a:ext>
            </a:extLst>
          </p:cNvPr>
          <p:cNvSpPr>
            <a:spLocks noGrp="1"/>
          </p:cNvSpPr>
          <p:nvPr>
            <p:ph type="ftr" sz="quarter" idx="15"/>
          </p:nvPr>
        </p:nvSpPr>
        <p:spPr/>
        <p:txBody>
          <a:bodyPr/>
          <a:lstStyle/>
          <a:p>
            <a:endParaRPr lang="en-US" dirty="0"/>
          </a:p>
        </p:txBody>
      </p:sp>
      <p:sp>
        <p:nvSpPr>
          <p:cNvPr id="5" name="Slide Number Placeholder 4">
            <a:extLst>
              <a:ext uri="{FF2B5EF4-FFF2-40B4-BE49-F238E27FC236}">
                <a16:creationId xmlns:a16="http://schemas.microsoft.com/office/drawing/2014/main" id="{433AB17E-1E0B-4FA0-982D-17BEFEF8771F}"/>
              </a:ext>
            </a:extLst>
          </p:cNvPr>
          <p:cNvSpPr>
            <a:spLocks noGrp="1"/>
          </p:cNvSpPr>
          <p:nvPr>
            <p:ph type="sldNum" sz="quarter" idx="16"/>
          </p:nvPr>
        </p:nvSpPr>
        <p:spPr/>
        <p:txBody>
          <a:bodyPr/>
          <a:lstStyle/>
          <a:p>
            <a:fld id="{82F89014-7F8D-47C1-8D79-17A715C9D2BB}" type="slidenum">
              <a:rPr lang="en-US" smtClean="0"/>
              <a:pPr/>
              <a:t>‹#›</a:t>
            </a:fld>
            <a:endParaRPr lang="en-US" dirty="0"/>
          </a:p>
        </p:txBody>
      </p:sp>
      <p:sp>
        <p:nvSpPr>
          <p:cNvPr id="7" name="Title 1">
            <a:extLst>
              <a:ext uri="{FF2B5EF4-FFF2-40B4-BE49-F238E27FC236}">
                <a16:creationId xmlns:a16="http://schemas.microsoft.com/office/drawing/2014/main" id="{628E9124-E359-49E6-A14A-2497E35E512E}"/>
              </a:ext>
            </a:extLst>
          </p:cNvPr>
          <p:cNvSpPr>
            <a:spLocks noGrp="1"/>
          </p:cNvSpPr>
          <p:nvPr>
            <p:ph type="title" hasCustomPrompt="1"/>
          </p:nvPr>
        </p:nvSpPr>
        <p:spPr>
          <a:xfrm>
            <a:off x="576262" y="835024"/>
            <a:ext cx="5990400" cy="3168000"/>
          </a:xfrm>
          <a:prstGeom prst="rect">
            <a:avLst/>
          </a:prstGeom>
        </p:spPr>
        <p:txBody>
          <a:bodyPr lIns="0" tIns="0" rIns="0">
            <a:normAutofit/>
          </a:bodyPr>
          <a:lstStyle>
            <a:lvl1pPr marL="176400" indent="-176400">
              <a:lnSpc>
                <a:spcPct val="100000"/>
              </a:lnSpc>
              <a:spcAft>
                <a:spcPts val="1200"/>
              </a:spcAft>
              <a:defRPr sz="3600" baseline="0">
                <a:solidFill>
                  <a:schemeClr val="tx1"/>
                </a:solidFill>
              </a:defRPr>
            </a:lvl1pPr>
          </a:lstStyle>
          <a:p>
            <a:r>
              <a:rPr lang="en-US" dirty="0"/>
              <a:t>“Quote”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4226F7B-C707-4C07-B686-02CD29F0CADB}"/>
              </a:ext>
            </a:extLst>
          </p:cNvPr>
          <p:cNvSpPr>
            <a:spLocks noGrp="1"/>
          </p:cNvSpPr>
          <p:nvPr>
            <p:ph type="body" sz="quarter" idx="15" hasCustomPrompt="1"/>
          </p:nvPr>
        </p:nvSpPr>
        <p:spPr>
          <a:xfrm>
            <a:off x="576263" y="1944888"/>
            <a:ext cx="3708400" cy="1594378"/>
          </a:xfrm>
        </p:spPr>
        <p:txBody>
          <a:bodyPr/>
          <a:lstStyle>
            <a:lvl1pPr marL="0" indent="0">
              <a:buNone/>
              <a:tabLst/>
              <a:defRPr lang="en-US" sz="5000" kern="1200" dirty="0" smtClean="0">
                <a:solidFill>
                  <a:schemeClr val="tx1"/>
                </a:solidFill>
                <a:latin typeface="+mj-lt"/>
                <a:ea typeface="+mj-ea"/>
                <a:cs typeface="+mj-cs"/>
              </a:defRPr>
            </a:lvl1pPr>
          </a:lstStyle>
          <a:p>
            <a:pPr lvl="0"/>
            <a:r>
              <a:rPr lang="en-US" dirty="0"/>
              <a:t>Closing line</a:t>
            </a:r>
          </a:p>
        </p:txBody>
      </p:sp>
      <p:sp>
        <p:nvSpPr>
          <p:cNvPr id="12" name="Text Placeholder 11"/>
          <p:cNvSpPr>
            <a:spLocks noGrp="1"/>
          </p:cNvSpPr>
          <p:nvPr>
            <p:ph type="body" sz="quarter" idx="14" hasCustomPrompt="1"/>
          </p:nvPr>
        </p:nvSpPr>
        <p:spPr>
          <a:xfrm>
            <a:off x="576263" y="4330700"/>
            <a:ext cx="5112709" cy="448866"/>
          </a:xfrm>
          <a:prstGeom prst="rect">
            <a:avLst/>
          </a:prstGeom>
        </p:spPr>
        <p:txBody>
          <a:bodyPr lIns="0" tIns="0" rIns="0" bIns="0">
            <a:noAutofit/>
          </a:bodyPr>
          <a:lstStyle>
            <a:lvl1pPr marL="0" indent="0">
              <a:lnSpc>
                <a:spcPct val="100000"/>
              </a:lnSpc>
              <a:spcBef>
                <a:spcPts val="0"/>
              </a:spcBef>
              <a:buNone/>
              <a:defRPr sz="1400">
                <a:solidFill>
                  <a:schemeClr val="tx1"/>
                </a:solidFill>
              </a:defRPr>
            </a:lvl1pPr>
            <a:lvl2pPr marL="0" indent="0">
              <a:buNone/>
              <a:defRPr sz="1000"/>
            </a:lvl2pPr>
            <a:lvl3pPr marL="0" indent="0">
              <a:buNone/>
              <a:defRPr sz="1000"/>
            </a:lvl3pPr>
            <a:lvl4pPr marL="0" indent="0">
              <a:buNone/>
              <a:defRPr sz="1000"/>
            </a:lvl4pPr>
            <a:lvl5pPr marL="0" indent="0">
              <a:buNone/>
              <a:defRPr sz="1000"/>
            </a:lvl5pPr>
          </a:lstStyle>
          <a:p>
            <a:pPr lvl="0"/>
            <a:r>
              <a:rPr lang="en-US" dirty="0"/>
              <a:t>Department</a:t>
            </a:r>
            <a:br>
              <a:rPr lang="en-US" dirty="0"/>
            </a:br>
            <a:r>
              <a:rPr lang="en-US" dirty="0"/>
              <a:t>Date</a:t>
            </a:r>
          </a:p>
        </p:txBody>
      </p:sp>
      <p:pic>
        <p:nvPicPr>
          <p:cNvPr id="9" name="Picture 8">
            <a:extLst>
              <a:ext uri="{FF2B5EF4-FFF2-40B4-BE49-F238E27FC236}">
                <a16:creationId xmlns:a16="http://schemas.microsoft.com/office/drawing/2014/main" id="{8ED1E7E9-0B74-D54C-8C9A-067E1D0C0E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84178" y="1283678"/>
            <a:ext cx="3859822" cy="3859822"/>
          </a:xfrm>
          <a:prstGeom prst="rect">
            <a:avLst/>
          </a:prstGeom>
        </p:spPr>
      </p:pic>
      <p:sp>
        <p:nvSpPr>
          <p:cNvPr id="7" name="Text Placeholder 9">
            <a:extLst>
              <a:ext uri="{FF2B5EF4-FFF2-40B4-BE49-F238E27FC236}">
                <a16:creationId xmlns:a16="http://schemas.microsoft.com/office/drawing/2014/main" id="{6A798CCC-F599-47BC-84EE-8CAA3D22063C}"/>
              </a:ext>
            </a:extLst>
          </p:cNvPr>
          <p:cNvSpPr>
            <a:spLocks noGrp="1"/>
          </p:cNvSpPr>
          <p:nvPr>
            <p:ph type="body" sz="quarter" idx="16" hasCustomPrompt="1"/>
          </p:nvPr>
        </p:nvSpPr>
        <p:spPr>
          <a:xfrm>
            <a:off x="576263" y="369888"/>
            <a:ext cx="552450" cy="609600"/>
          </a:xfrm>
          <a:prstGeom prst="rect">
            <a:avLst/>
          </a:prstGeom>
          <a:blipFill dpi="0"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txBody>
          <a:bodyPr>
            <a:noAutofit/>
          </a:bodyPr>
          <a:lstStyle>
            <a:lvl1pPr marL="0" indent="0">
              <a:buNone/>
              <a:defRPr sz="100"/>
            </a:lvl1pPr>
          </a:lstStyle>
          <a:p>
            <a:pPr lvl="0"/>
            <a:r>
              <a:rPr lang="en-US" dirty="0"/>
              <a:t>.</a:t>
            </a:r>
          </a:p>
        </p:txBody>
      </p:sp>
    </p:spTree>
    <p:extLst>
      <p:ext uri="{BB962C8B-B14F-4D97-AF65-F5344CB8AC3E}">
        <p14:creationId xmlns:p14="http://schemas.microsoft.com/office/powerpoint/2010/main" val="3946097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1_Main title slide with subtitle">
    <p:spTree>
      <p:nvGrpSpPr>
        <p:cNvPr id="1" name=""/>
        <p:cNvGrpSpPr/>
        <p:nvPr/>
      </p:nvGrpSpPr>
      <p:grpSpPr>
        <a:xfrm>
          <a:off x="0" y="0"/>
          <a:ext cx="0" cy="0"/>
          <a:chOff x="0" y="0"/>
          <a:chExt cx="0" cy="0"/>
        </a:xfrm>
      </p:grpSpPr>
      <p:sp>
        <p:nvSpPr>
          <p:cNvPr id="18" name="Text Placeholder 11"/>
          <p:cNvSpPr>
            <a:spLocks noGrp="1"/>
          </p:cNvSpPr>
          <p:nvPr>
            <p:ph type="body" sz="quarter" idx="14" hasCustomPrompt="1"/>
          </p:nvPr>
        </p:nvSpPr>
        <p:spPr>
          <a:xfrm>
            <a:off x="576263" y="4411227"/>
            <a:ext cx="5112709" cy="490001"/>
          </a:xfrm>
          <a:prstGeom prst="rect">
            <a:avLst/>
          </a:prstGeom>
        </p:spPr>
        <p:txBody>
          <a:bodyPr lIns="0" tIns="0" rIns="0" bIns="0">
            <a:normAutofit/>
          </a:bodyPr>
          <a:lstStyle>
            <a:lvl1pPr marL="0" indent="0" algn="l">
              <a:lnSpc>
                <a:spcPct val="100000"/>
              </a:lnSpc>
              <a:spcBef>
                <a:spcPts val="0"/>
              </a:spcBef>
              <a:spcAft>
                <a:spcPts val="0"/>
              </a:spcAft>
              <a:buFont typeface="Arial" charset="0"/>
              <a:buNone/>
              <a:defRPr sz="1300"/>
            </a:lvl1pPr>
            <a:lvl2pPr marL="0" indent="0">
              <a:buNone/>
              <a:defRPr sz="1000"/>
            </a:lvl2pPr>
            <a:lvl3pPr marL="0" indent="0">
              <a:buNone/>
              <a:defRPr sz="1000"/>
            </a:lvl3pPr>
            <a:lvl4pPr marL="0" indent="0">
              <a:buNone/>
              <a:defRPr sz="1000"/>
            </a:lvl4pPr>
            <a:lvl5pPr marL="0" indent="0">
              <a:buNone/>
              <a:defRPr sz="1000"/>
            </a:lvl5pPr>
          </a:lstStyle>
          <a:p>
            <a:pPr lvl="0"/>
            <a:r>
              <a:rPr lang="en-US" dirty="0"/>
              <a:t>Month, year</a:t>
            </a:r>
            <a:br>
              <a:rPr lang="en-US" dirty="0"/>
            </a:br>
            <a:r>
              <a:rPr lang="en-US" dirty="0"/>
              <a:t>Name presenter</a:t>
            </a:r>
          </a:p>
        </p:txBody>
      </p:sp>
      <p:sp>
        <p:nvSpPr>
          <p:cNvPr id="8" name="Title 1"/>
          <p:cNvSpPr>
            <a:spLocks noGrp="1"/>
          </p:cNvSpPr>
          <p:nvPr>
            <p:ph type="ctrTitle" hasCustomPrompt="1"/>
          </p:nvPr>
        </p:nvSpPr>
        <p:spPr>
          <a:xfrm>
            <a:off x="576263" y="1659467"/>
            <a:ext cx="5112709" cy="1744133"/>
          </a:xfrm>
          <a:prstGeom prst="rect">
            <a:avLst/>
          </a:prstGeom>
        </p:spPr>
        <p:txBody>
          <a:bodyPr lIns="0" tIns="0" rIns="0" bIns="0" anchor="t" anchorCtr="0">
            <a:normAutofit/>
          </a:bodyPr>
          <a:lstStyle>
            <a:lvl1pPr algn="l">
              <a:lnSpc>
                <a:spcPct val="100000"/>
              </a:lnSpc>
              <a:defRPr sz="3800">
                <a:solidFill>
                  <a:srgbClr val="53565A"/>
                </a:solidFill>
              </a:defRPr>
            </a:lvl1pPr>
          </a:lstStyle>
          <a:p>
            <a:r>
              <a:rPr lang="en-US" noProof="0" dirty="0"/>
              <a:t>Click to edit title max over 2x lines</a:t>
            </a:r>
          </a:p>
        </p:txBody>
      </p:sp>
      <p:sp>
        <p:nvSpPr>
          <p:cNvPr id="10" name="Text Placeholder 6"/>
          <p:cNvSpPr>
            <a:spLocks noGrp="1"/>
          </p:cNvSpPr>
          <p:nvPr>
            <p:ph type="body" sz="quarter" idx="16" hasCustomPrompt="1"/>
          </p:nvPr>
        </p:nvSpPr>
        <p:spPr>
          <a:xfrm>
            <a:off x="576263" y="3488267"/>
            <a:ext cx="5112709" cy="762000"/>
          </a:xfrm>
          <a:prstGeom prst="rect">
            <a:avLst/>
          </a:prstGeom>
        </p:spPr>
        <p:txBody>
          <a:bodyPr lIns="0" tIns="0" rIns="0" bIns="0">
            <a:normAutofit/>
          </a:bodyPr>
          <a:lstStyle>
            <a:lvl1pPr marL="0" indent="0">
              <a:lnSpc>
                <a:spcPct val="100000"/>
              </a:lnSpc>
              <a:buNone/>
              <a:defRPr sz="2000">
                <a:solidFill>
                  <a:srgbClr val="FF6C00"/>
                </a:solidFill>
              </a:defRPr>
            </a:lvl1pPr>
            <a:lvl2pPr marL="342900" indent="0">
              <a:lnSpc>
                <a:spcPts val="3600"/>
              </a:lnSpc>
              <a:buNone/>
              <a:defRPr sz="3000">
                <a:solidFill>
                  <a:srgbClr val="FF6C00"/>
                </a:solidFill>
              </a:defRPr>
            </a:lvl2pPr>
            <a:lvl3pPr marL="685800" indent="0">
              <a:lnSpc>
                <a:spcPts val="3600"/>
              </a:lnSpc>
              <a:buNone/>
              <a:defRPr sz="3000">
                <a:solidFill>
                  <a:srgbClr val="FF6C00"/>
                </a:solidFill>
              </a:defRPr>
            </a:lvl3pPr>
            <a:lvl4pPr marL="1028700" indent="0">
              <a:lnSpc>
                <a:spcPts val="3600"/>
              </a:lnSpc>
              <a:buNone/>
              <a:defRPr sz="3000">
                <a:solidFill>
                  <a:srgbClr val="FF6C00"/>
                </a:solidFill>
              </a:defRPr>
            </a:lvl4pPr>
            <a:lvl5pPr marL="1371600" indent="0">
              <a:lnSpc>
                <a:spcPts val="3600"/>
              </a:lnSpc>
              <a:buNone/>
              <a:defRPr sz="3000">
                <a:solidFill>
                  <a:srgbClr val="FF6C00"/>
                </a:solidFill>
              </a:defRPr>
            </a:lvl5pPr>
          </a:lstStyle>
          <a:p>
            <a:pPr lvl="0"/>
            <a:r>
              <a:rPr lang="en-US" dirty="0"/>
              <a:t>Subtitle</a:t>
            </a:r>
          </a:p>
        </p:txBody>
      </p:sp>
      <p:pic>
        <p:nvPicPr>
          <p:cNvPr id="7" name="Picture 6">
            <a:extLst>
              <a:ext uri="{FF2B5EF4-FFF2-40B4-BE49-F238E27FC236}">
                <a16:creationId xmlns:a16="http://schemas.microsoft.com/office/drawing/2014/main" id="{8ED1E7E9-0B74-D54C-8C9A-067E1D0C0E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84178" y="1283678"/>
            <a:ext cx="3859822" cy="3859822"/>
          </a:xfrm>
          <a:prstGeom prst="rect">
            <a:avLst/>
          </a:prstGeom>
        </p:spPr>
      </p:pic>
      <p:sp>
        <p:nvSpPr>
          <p:cNvPr id="11" name="Text Placeholder 9">
            <a:extLst>
              <a:ext uri="{FF2B5EF4-FFF2-40B4-BE49-F238E27FC236}">
                <a16:creationId xmlns:a16="http://schemas.microsoft.com/office/drawing/2014/main" id="{E8A0C770-19FC-43E2-AEE2-B18B053BEFFE}"/>
              </a:ext>
            </a:extLst>
          </p:cNvPr>
          <p:cNvSpPr>
            <a:spLocks noGrp="1"/>
          </p:cNvSpPr>
          <p:nvPr>
            <p:ph type="body" sz="quarter" idx="13" hasCustomPrompt="1"/>
          </p:nvPr>
        </p:nvSpPr>
        <p:spPr>
          <a:xfrm>
            <a:off x="576263" y="369888"/>
            <a:ext cx="552450" cy="609600"/>
          </a:xfrm>
          <a:prstGeom prst="rect">
            <a:avLst/>
          </a:prstGeom>
          <a:blipFill dpi="0"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txBody>
          <a:bodyPr>
            <a:noAutofit/>
          </a:bodyPr>
          <a:lstStyle>
            <a:lvl1pPr marL="0" indent="0">
              <a:buNone/>
              <a:defRPr sz="100"/>
            </a:lvl1pPr>
          </a:lstStyle>
          <a:p>
            <a:pPr lvl="0"/>
            <a:r>
              <a:rPr lang="en-US" dirty="0"/>
              <a:t>.</a:t>
            </a:r>
          </a:p>
        </p:txBody>
      </p:sp>
    </p:spTree>
    <p:extLst>
      <p:ext uri="{BB962C8B-B14F-4D97-AF65-F5344CB8AC3E}">
        <p14:creationId xmlns:p14="http://schemas.microsoft.com/office/powerpoint/2010/main" val="190310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sp>
        <p:nvSpPr>
          <p:cNvPr id="18" name="Text Placeholder 1"/>
          <p:cNvSpPr>
            <a:spLocks noGrp="1"/>
          </p:cNvSpPr>
          <p:nvPr>
            <p:ph type="body" sz="quarter" idx="13"/>
          </p:nvPr>
        </p:nvSpPr>
        <p:spPr>
          <a:xfrm>
            <a:off x="576262" y="835025"/>
            <a:ext cx="7991475" cy="3897313"/>
          </a:xfrm>
          <a:prstGeom prst="rect">
            <a:avLst/>
          </a:prstGeom>
        </p:spPr>
        <p:txBody>
          <a:bodyPr vert="horz" lIns="0" tIns="0" rIns="0" bIns="0" rtlCol="0">
            <a:normAutofit/>
          </a:bodyPr>
          <a:lstStyle>
            <a:lvl1pPr marL="288000" indent="-288000">
              <a:defRPr lang="en-GB" dirty="0"/>
            </a:lvl1pPr>
          </a:lstStyle>
          <a:p>
            <a:pPr marL="285750" lvl="0" indent="-285750">
              <a:lnSpc>
                <a:spcPct val="100000"/>
              </a:lnSpc>
            </a:pPr>
            <a:r>
              <a:rPr lang="en-GB"/>
              <a:t>Click to edit Master text styles</a:t>
            </a:r>
          </a:p>
        </p:txBody>
      </p:sp>
      <p:sp>
        <p:nvSpPr>
          <p:cNvPr id="4" name="Titel 3">
            <a:extLst>
              <a:ext uri="{FF2B5EF4-FFF2-40B4-BE49-F238E27FC236}">
                <a16:creationId xmlns:a16="http://schemas.microsoft.com/office/drawing/2014/main" id="{70D682A7-E09E-481B-B790-3AF34F8C4EF7}"/>
              </a:ext>
            </a:extLst>
          </p:cNvPr>
          <p:cNvSpPr>
            <a:spLocks noGrp="1"/>
          </p:cNvSpPr>
          <p:nvPr>
            <p:ph type="title" hasCustomPrompt="1"/>
          </p:nvPr>
        </p:nvSpPr>
        <p:spPr/>
        <p:txBody>
          <a:bodyPr/>
          <a:lstStyle>
            <a:lvl1pPr>
              <a:defRPr/>
            </a:lvl1pPr>
          </a:lstStyle>
          <a:p>
            <a:r>
              <a:rPr lang="en-US" dirty="0"/>
              <a:t>Agenda</a:t>
            </a:r>
          </a:p>
        </p:txBody>
      </p:sp>
      <p:sp>
        <p:nvSpPr>
          <p:cNvPr id="2" name="Date Placeholder 1">
            <a:extLst>
              <a:ext uri="{FF2B5EF4-FFF2-40B4-BE49-F238E27FC236}">
                <a16:creationId xmlns:a16="http://schemas.microsoft.com/office/drawing/2014/main" id="{183A9B50-46B5-4E97-BF86-927797BF349C}"/>
              </a:ext>
            </a:extLst>
          </p:cNvPr>
          <p:cNvSpPr>
            <a:spLocks noGrp="1"/>
          </p:cNvSpPr>
          <p:nvPr>
            <p:ph type="dt" sz="half" idx="14"/>
          </p:nvPr>
        </p:nvSpPr>
        <p:spPr/>
        <p:txBody>
          <a:bodyPr/>
          <a:lstStyle/>
          <a:p>
            <a:endParaRPr lang="en-US" dirty="0"/>
          </a:p>
        </p:txBody>
      </p:sp>
      <p:sp>
        <p:nvSpPr>
          <p:cNvPr id="7" name="Footer Placeholder 6">
            <a:extLst>
              <a:ext uri="{FF2B5EF4-FFF2-40B4-BE49-F238E27FC236}">
                <a16:creationId xmlns:a16="http://schemas.microsoft.com/office/drawing/2014/main" id="{F1E6D825-B685-43C9-80D2-C60FD7D07855}"/>
              </a:ext>
            </a:extLst>
          </p:cNvPr>
          <p:cNvSpPr>
            <a:spLocks noGrp="1"/>
          </p:cNvSpPr>
          <p:nvPr>
            <p:ph type="ftr" sz="quarter" idx="15"/>
          </p:nvPr>
        </p:nvSpPr>
        <p:spPr/>
        <p:txBody>
          <a:bodyPr/>
          <a:lstStyle/>
          <a:p>
            <a:endParaRPr lang="en-US" dirty="0"/>
          </a:p>
        </p:txBody>
      </p:sp>
      <p:sp>
        <p:nvSpPr>
          <p:cNvPr id="8" name="Slide Number Placeholder 7">
            <a:extLst>
              <a:ext uri="{FF2B5EF4-FFF2-40B4-BE49-F238E27FC236}">
                <a16:creationId xmlns:a16="http://schemas.microsoft.com/office/drawing/2014/main" id="{BB9D7424-FFC1-4F16-B297-C0AF041229F5}"/>
              </a:ext>
            </a:extLst>
          </p:cNvPr>
          <p:cNvSpPr>
            <a:spLocks noGrp="1"/>
          </p:cNvSpPr>
          <p:nvPr>
            <p:ph type="sldNum" sz="quarter" idx="16"/>
          </p:nvPr>
        </p:nvSpPr>
        <p:spPr/>
        <p:txBody>
          <a:bodyPr/>
          <a:lstStyle/>
          <a:p>
            <a:fld id="{82F89014-7F8D-47C1-8D79-17A715C9D2BB}" type="slidenum">
              <a:rPr lang="en-US" smtClean="0"/>
              <a:pPr/>
              <a:t>‹#›</a:t>
            </a:fld>
            <a:endParaRPr lang="en-US" dirty="0"/>
          </a:p>
        </p:txBody>
      </p:sp>
    </p:spTree>
    <p:extLst>
      <p:ext uri="{BB962C8B-B14F-4D97-AF65-F5344CB8AC3E}">
        <p14:creationId xmlns:p14="http://schemas.microsoft.com/office/powerpoint/2010/main" val="3559243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orange text and dark logo">
    <p:spTree>
      <p:nvGrpSpPr>
        <p:cNvPr id="1" name=""/>
        <p:cNvGrpSpPr/>
        <p:nvPr/>
      </p:nvGrpSpPr>
      <p:grpSpPr>
        <a:xfrm>
          <a:off x="0" y="0"/>
          <a:ext cx="0" cy="0"/>
          <a:chOff x="0" y="0"/>
          <a:chExt cx="0" cy="0"/>
        </a:xfrm>
      </p:grpSpPr>
      <p:sp>
        <p:nvSpPr>
          <p:cNvPr id="14" name="Picture Placeholder 13"/>
          <p:cNvSpPr>
            <a:spLocks noGrp="1"/>
          </p:cNvSpPr>
          <p:nvPr>
            <p:ph type="pic" sz="quarter" idx="15" hasCustomPrompt="1"/>
          </p:nvPr>
        </p:nvSpPr>
        <p:spPr>
          <a:xfrm>
            <a:off x="0" y="0"/>
            <a:ext cx="9144000" cy="5143500"/>
          </a:xfrm>
          <a:prstGeom prst="rect">
            <a:avLst/>
          </a:prstGeom>
          <a:solidFill>
            <a:schemeClr val="accent6"/>
          </a:solidFill>
        </p:spPr>
        <p:txBody>
          <a:bodyPr>
            <a:normAutofit/>
          </a:bodyPr>
          <a:lstStyle>
            <a:lvl1pPr marL="0" indent="0" algn="ctr">
              <a:lnSpc>
                <a:spcPct val="100000"/>
              </a:lnSpc>
              <a:buNone/>
              <a:defRPr sz="1600" baseline="0"/>
            </a:lvl1pPr>
          </a:lstStyle>
          <a:p>
            <a:r>
              <a:rPr lang="en-US" noProof="0" dirty="0"/>
              <a:t>Drag picture to placeholder or click icon to add</a:t>
            </a:r>
          </a:p>
        </p:txBody>
      </p:sp>
      <p:sp>
        <p:nvSpPr>
          <p:cNvPr id="2" name="Title 1"/>
          <p:cNvSpPr>
            <a:spLocks noGrp="1"/>
          </p:cNvSpPr>
          <p:nvPr>
            <p:ph type="ctrTitle" hasCustomPrompt="1"/>
          </p:nvPr>
        </p:nvSpPr>
        <p:spPr>
          <a:xfrm>
            <a:off x="576263" y="1659467"/>
            <a:ext cx="5112709" cy="1744133"/>
          </a:xfrm>
          <a:prstGeom prst="rect">
            <a:avLst/>
          </a:prstGeom>
        </p:spPr>
        <p:txBody>
          <a:bodyPr lIns="0" tIns="0" rIns="0" bIns="0" anchor="t" anchorCtr="0">
            <a:normAutofit/>
          </a:bodyPr>
          <a:lstStyle>
            <a:lvl1pPr algn="l">
              <a:lnSpc>
                <a:spcPct val="100000"/>
              </a:lnSpc>
              <a:defRPr sz="3800">
                <a:solidFill>
                  <a:schemeClr val="accent2"/>
                </a:solidFill>
              </a:defRPr>
            </a:lvl1pPr>
          </a:lstStyle>
          <a:p>
            <a:r>
              <a:rPr lang="en-US" noProof="0" dirty="0"/>
              <a:t>Click to edit title max over 2x lines</a:t>
            </a:r>
          </a:p>
        </p:txBody>
      </p:sp>
      <p:sp>
        <p:nvSpPr>
          <p:cNvPr id="12" name="Text Placeholder 11"/>
          <p:cNvSpPr>
            <a:spLocks noGrp="1"/>
          </p:cNvSpPr>
          <p:nvPr>
            <p:ph type="body" sz="quarter" idx="14" hasCustomPrompt="1"/>
          </p:nvPr>
        </p:nvSpPr>
        <p:spPr>
          <a:xfrm>
            <a:off x="576263" y="4411227"/>
            <a:ext cx="5112709" cy="490001"/>
          </a:xfrm>
          <a:prstGeom prst="rect">
            <a:avLst/>
          </a:prstGeom>
        </p:spPr>
        <p:txBody>
          <a:bodyPr lIns="0" tIns="0" rIns="0" bIns="0">
            <a:normAutofit/>
          </a:bodyPr>
          <a:lstStyle>
            <a:lvl1pPr marL="0" indent="0">
              <a:lnSpc>
                <a:spcPct val="100000"/>
              </a:lnSpc>
              <a:spcBef>
                <a:spcPts val="0"/>
              </a:spcBef>
              <a:spcAft>
                <a:spcPts val="0"/>
              </a:spcAft>
              <a:buNone/>
              <a:defRPr sz="1300"/>
            </a:lvl1pPr>
            <a:lvl2pPr marL="0" indent="0">
              <a:buNone/>
              <a:defRPr sz="1000"/>
            </a:lvl2pPr>
            <a:lvl3pPr marL="0" indent="0">
              <a:buNone/>
              <a:defRPr sz="1000"/>
            </a:lvl3pPr>
            <a:lvl4pPr marL="0" indent="0">
              <a:buNone/>
              <a:defRPr sz="1000"/>
            </a:lvl4pPr>
            <a:lvl5pPr marL="0" indent="0">
              <a:buNone/>
              <a:defRPr sz="1000"/>
            </a:lvl5pPr>
          </a:lstStyle>
          <a:p>
            <a:pPr lvl="0"/>
            <a:r>
              <a:rPr lang="en-US" dirty="0"/>
              <a:t>Month, year</a:t>
            </a:r>
            <a:br>
              <a:rPr lang="en-US" dirty="0"/>
            </a:br>
            <a:r>
              <a:rPr lang="en-US" dirty="0"/>
              <a:t>Name presenter</a:t>
            </a:r>
          </a:p>
        </p:txBody>
      </p:sp>
      <p:sp>
        <p:nvSpPr>
          <p:cNvPr id="9" name="Text Placeholder 6"/>
          <p:cNvSpPr>
            <a:spLocks noGrp="1"/>
          </p:cNvSpPr>
          <p:nvPr>
            <p:ph type="body" sz="quarter" idx="16" hasCustomPrompt="1"/>
          </p:nvPr>
        </p:nvSpPr>
        <p:spPr>
          <a:xfrm>
            <a:off x="576263" y="3488267"/>
            <a:ext cx="5112709" cy="762000"/>
          </a:xfrm>
          <a:prstGeom prst="rect">
            <a:avLst/>
          </a:prstGeom>
        </p:spPr>
        <p:txBody>
          <a:bodyPr lIns="0" tIns="0" rIns="0" bIns="0">
            <a:normAutofit/>
          </a:bodyPr>
          <a:lstStyle>
            <a:lvl1pPr marL="0" indent="0">
              <a:lnSpc>
                <a:spcPct val="100000"/>
              </a:lnSpc>
              <a:buNone/>
              <a:defRPr sz="2000">
                <a:solidFill>
                  <a:srgbClr val="FF6C00"/>
                </a:solidFill>
              </a:defRPr>
            </a:lvl1pPr>
            <a:lvl2pPr marL="342900" indent="0">
              <a:lnSpc>
                <a:spcPts val="3600"/>
              </a:lnSpc>
              <a:buNone/>
              <a:defRPr sz="3000">
                <a:solidFill>
                  <a:srgbClr val="FF6C00"/>
                </a:solidFill>
              </a:defRPr>
            </a:lvl2pPr>
            <a:lvl3pPr marL="685800" indent="0">
              <a:lnSpc>
                <a:spcPts val="3600"/>
              </a:lnSpc>
              <a:buNone/>
              <a:defRPr sz="3000">
                <a:solidFill>
                  <a:srgbClr val="FF6C00"/>
                </a:solidFill>
              </a:defRPr>
            </a:lvl3pPr>
            <a:lvl4pPr marL="1028700" indent="0">
              <a:lnSpc>
                <a:spcPts val="3600"/>
              </a:lnSpc>
              <a:buNone/>
              <a:defRPr sz="3000">
                <a:solidFill>
                  <a:srgbClr val="FF6C00"/>
                </a:solidFill>
              </a:defRPr>
            </a:lvl4pPr>
            <a:lvl5pPr marL="1371600" indent="0">
              <a:lnSpc>
                <a:spcPts val="3600"/>
              </a:lnSpc>
              <a:buNone/>
              <a:defRPr sz="3000">
                <a:solidFill>
                  <a:srgbClr val="FF6C00"/>
                </a:solidFill>
              </a:defRPr>
            </a:lvl5pPr>
          </a:lstStyle>
          <a:p>
            <a:pPr lvl="0"/>
            <a:r>
              <a:rPr lang="en-US" dirty="0"/>
              <a:t>Subtitle</a:t>
            </a:r>
          </a:p>
        </p:txBody>
      </p:sp>
      <p:sp>
        <p:nvSpPr>
          <p:cNvPr id="8" name="Text Placeholder 9">
            <a:extLst>
              <a:ext uri="{FF2B5EF4-FFF2-40B4-BE49-F238E27FC236}">
                <a16:creationId xmlns:a16="http://schemas.microsoft.com/office/drawing/2014/main" id="{8C401EA3-16A6-47D3-9D6E-A27DFE2287EA}"/>
              </a:ext>
            </a:extLst>
          </p:cNvPr>
          <p:cNvSpPr>
            <a:spLocks noGrp="1"/>
          </p:cNvSpPr>
          <p:nvPr>
            <p:ph type="body" sz="quarter" idx="13" hasCustomPrompt="1"/>
          </p:nvPr>
        </p:nvSpPr>
        <p:spPr>
          <a:xfrm>
            <a:off x="576263" y="369888"/>
            <a:ext cx="552450" cy="609600"/>
          </a:xfrm>
          <a:prstGeom prst="rect">
            <a:avLst/>
          </a:prstGeom>
          <a:blipFill dpi="0"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p:spPr>
        <p:txBody>
          <a:bodyPr>
            <a:noAutofit/>
          </a:bodyPr>
          <a:lstStyle>
            <a:lvl1pPr marL="0" indent="0">
              <a:buNone/>
              <a:defRPr sz="100"/>
            </a:lvl1pPr>
          </a:lstStyle>
          <a:p>
            <a:pPr lvl="0"/>
            <a:r>
              <a:rPr lang="en-US" dirty="0"/>
              <a:t>.</a:t>
            </a:r>
          </a:p>
        </p:txBody>
      </p:sp>
    </p:spTree>
    <p:extLst>
      <p:ext uri="{BB962C8B-B14F-4D97-AF65-F5344CB8AC3E}">
        <p14:creationId xmlns:p14="http://schemas.microsoft.com/office/powerpoint/2010/main" val="2088984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and bullets">
    <p:spTree>
      <p:nvGrpSpPr>
        <p:cNvPr id="1" name=""/>
        <p:cNvGrpSpPr/>
        <p:nvPr/>
      </p:nvGrpSpPr>
      <p:grpSpPr>
        <a:xfrm>
          <a:off x="0" y="0"/>
          <a:ext cx="0" cy="0"/>
          <a:chOff x="0" y="0"/>
          <a:chExt cx="0" cy="0"/>
        </a:xfrm>
      </p:grpSpPr>
      <p:sp>
        <p:nvSpPr>
          <p:cNvPr id="14" name="Content Placeholder 2"/>
          <p:cNvSpPr>
            <a:spLocks noGrp="1"/>
          </p:cNvSpPr>
          <p:nvPr>
            <p:ph sz="quarter" idx="16" hasCustomPrompt="1"/>
          </p:nvPr>
        </p:nvSpPr>
        <p:spPr>
          <a:xfrm>
            <a:off x="576263" y="835025"/>
            <a:ext cx="7991475" cy="3897313"/>
          </a:xfrm>
          <a:prstGeom prst="rect">
            <a:avLst/>
          </a:prstGeo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el 2">
            <a:extLst>
              <a:ext uri="{FF2B5EF4-FFF2-40B4-BE49-F238E27FC236}">
                <a16:creationId xmlns:a16="http://schemas.microsoft.com/office/drawing/2014/main" id="{90FE40DE-7E7D-4146-AB2D-5551E7E7415C}"/>
              </a:ext>
            </a:extLst>
          </p:cNvPr>
          <p:cNvSpPr>
            <a:spLocks noGrp="1"/>
          </p:cNvSpPr>
          <p:nvPr>
            <p:ph type="title"/>
          </p:nvPr>
        </p:nvSpPr>
        <p:spPr/>
        <p:txBody>
          <a:bodyPr/>
          <a:lstStyle>
            <a:lvl1pPr>
              <a:defRPr/>
            </a:lvl1pPr>
          </a:lstStyle>
          <a:p>
            <a:r>
              <a:rPr lang="en-GB"/>
              <a:t>Click to edit Master title style</a:t>
            </a:r>
            <a:endParaRPr lang="en-US" dirty="0"/>
          </a:p>
        </p:txBody>
      </p:sp>
      <p:sp>
        <p:nvSpPr>
          <p:cNvPr id="4" name="Date Placeholder 3">
            <a:extLst>
              <a:ext uri="{FF2B5EF4-FFF2-40B4-BE49-F238E27FC236}">
                <a16:creationId xmlns:a16="http://schemas.microsoft.com/office/drawing/2014/main" id="{0EB1770B-7A94-4844-AD38-CF8FB3080003}"/>
              </a:ext>
            </a:extLst>
          </p:cNvPr>
          <p:cNvSpPr>
            <a:spLocks noGrp="1"/>
          </p:cNvSpPr>
          <p:nvPr>
            <p:ph type="dt" sz="half" idx="17"/>
          </p:nvPr>
        </p:nvSpPr>
        <p:spPr/>
        <p:txBody>
          <a:bodyPr/>
          <a:lstStyle/>
          <a:p>
            <a:endParaRPr lang="en-US" dirty="0"/>
          </a:p>
        </p:txBody>
      </p:sp>
      <p:sp>
        <p:nvSpPr>
          <p:cNvPr id="5" name="Footer Placeholder 4">
            <a:extLst>
              <a:ext uri="{FF2B5EF4-FFF2-40B4-BE49-F238E27FC236}">
                <a16:creationId xmlns:a16="http://schemas.microsoft.com/office/drawing/2014/main" id="{48F74F79-D68A-45F4-B9C7-F1CCDF9519A6}"/>
              </a:ext>
            </a:extLst>
          </p:cNvPr>
          <p:cNvSpPr>
            <a:spLocks noGrp="1"/>
          </p:cNvSpPr>
          <p:nvPr>
            <p:ph type="ftr" sz="quarter" idx="18"/>
          </p:nvPr>
        </p:nvSpPr>
        <p:spPr/>
        <p:txBody>
          <a:bodyPr/>
          <a:lstStyle/>
          <a:p>
            <a:endParaRPr lang="en-US" dirty="0"/>
          </a:p>
        </p:txBody>
      </p:sp>
      <p:sp>
        <p:nvSpPr>
          <p:cNvPr id="6" name="Slide Number Placeholder 5">
            <a:extLst>
              <a:ext uri="{FF2B5EF4-FFF2-40B4-BE49-F238E27FC236}">
                <a16:creationId xmlns:a16="http://schemas.microsoft.com/office/drawing/2014/main" id="{B6356A03-20E1-4E11-AF69-2080BD58C145}"/>
              </a:ext>
            </a:extLst>
          </p:cNvPr>
          <p:cNvSpPr>
            <a:spLocks noGrp="1"/>
          </p:cNvSpPr>
          <p:nvPr>
            <p:ph type="sldNum" sz="quarter" idx="19"/>
          </p:nvPr>
        </p:nvSpPr>
        <p:spPr/>
        <p:txBody>
          <a:bodyPr/>
          <a:lstStyle/>
          <a:p>
            <a:fld id="{82F89014-7F8D-47C1-8D79-17A715C9D2BB}" type="slidenum">
              <a:rPr lang="en-US" smtClean="0"/>
              <a:pPr/>
              <a:t>‹#›</a:t>
            </a:fld>
            <a:endParaRPr lang="en-US" dirty="0"/>
          </a:p>
        </p:txBody>
      </p:sp>
    </p:spTree>
    <p:extLst>
      <p:ext uri="{BB962C8B-B14F-4D97-AF65-F5344CB8AC3E}">
        <p14:creationId xmlns:p14="http://schemas.microsoft.com/office/powerpoint/2010/main" val="1122269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itle, text and image (right small)">
    <p:spTree>
      <p:nvGrpSpPr>
        <p:cNvPr id="1" name=""/>
        <p:cNvGrpSpPr/>
        <p:nvPr/>
      </p:nvGrpSpPr>
      <p:grpSpPr>
        <a:xfrm>
          <a:off x="0" y="0"/>
          <a:ext cx="0" cy="0"/>
          <a:chOff x="0" y="0"/>
          <a:chExt cx="0" cy="0"/>
        </a:xfrm>
      </p:grpSpPr>
      <p:sp>
        <p:nvSpPr>
          <p:cNvPr id="10" name="Picture Placeholder 9"/>
          <p:cNvSpPr>
            <a:spLocks noGrp="1"/>
          </p:cNvSpPr>
          <p:nvPr>
            <p:ph type="pic" sz="quarter" idx="14" hasCustomPrompt="1"/>
          </p:nvPr>
        </p:nvSpPr>
        <p:spPr>
          <a:xfrm>
            <a:off x="4859336" y="835025"/>
            <a:ext cx="3708401" cy="3897313"/>
          </a:xfrm>
          <a:prstGeom prst="rect">
            <a:avLst/>
          </a:prstGeom>
          <a:solidFill>
            <a:schemeClr val="accent6"/>
          </a:solidFill>
        </p:spPr>
        <p:txBody>
          <a:bodyPr tIns="2196000"/>
          <a:lstStyle>
            <a:lvl1pPr marL="0" indent="0" algn="ctr">
              <a:lnSpc>
                <a:spcPct val="100000"/>
              </a:lnSpc>
              <a:buFontTx/>
              <a:buNone/>
              <a:defRPr/>
            </a:lvl1pPr>
          </a:lstStyle>
          <a:p>
            <a:r>
              <a:rPr lang="en-US" noProof="0" dirty="0"/>
              <a:t>Drag picture to placeholder or click icon to add</a:t>
            </a:r>
          </a:p>
        </p:txBody>
      </p:sp>
      <p:sp>
        <p:nvSpPr>
          <p:cNvPr id="9" name="Text Placeholder 8"/>
          <p:cNvSpPr>
            <a:spLocks noGrp="1"/>
          </p:cNvSpPr>
          <p:nvPr>
            <p:ph type="body" sz="quarter" idx="13" hasCustomPrompt="1"/>
          </p:nvPr>
        </p:nvSpPr>
        <p:spPr>
          <a:xfrm>
            <a:off x="576263" y="835025"/>
            <a:ext cx="3708400" cy="3897313"/>
          </a:xfrm>
          <a:prstGeom prst="rect">
            <a:avLst/>
          </a:prstGeom>
        </p:spPr>
        <p:txBody>
          <a:bodyPr/>
          <a:lstStyle>
            <a:lvl1pPr marL="285750" indent="-285750">
              <a:lnSpc>
                <a:spcPct val="100000"/>
              </a:lnSpc>
              <a:buFont typeface="Arial" panose="020B0604020202020204" pitchFamily="34" charset="0"/>
              <a:buChar char="•"/>
              <a:defRPr sz="1600" b="0" baseline="0"/>
            </a:lvl1pPr>
            <a:lvl2pPr marL="285750" indent="-285750">
              <a:lnSpc>
                <a:spcPct val="100000"/>
              </a:lnSpc>
              <a:buFont typeface="Arial" panose="020B0604020202020204" pitchFamily="34" charset="0"/>
              <a:buChar char="•"/>
              <a:defRPr sz="1300" b="0"/>
            </a:lvl2pPr>
            <a:lvl3pPr marL="447675" indent="-174625">
              <a:lnSpc>
                <a:spcPct val="100000"/>
              </a:lnSpc>
              <a:buFont typeface="Arial" panose="020B0604020202020204" pitchFamily="34" charset="0"/>
              <a:buChar char="−"/>
              <a:defRPr sz="1400" b="0"/>
            </a:lvl3pPr>
            <a:lvl4pPr marL="623888" indent="-176213">
              <a:lnSpc>
                <a:spcPct val="100000"/>
              </a:lnSpc>
              <a:tabLst/>
              <a:defRPr sz="1400" b="0"/>
            </a:lvl4pPr>
            <a:lvl5pPr marL="809625" indent="-185738">
              <a:lnSpc>
                <a:spcPct val="100000"/>
              </a:lnSpc>
              <a:defRPr sz="1400" b="0"/>
            </a:lvl5pPr>
            <a:lvl6pPr marL="1714500" indent="0">
              <a:buNone/>
              <a:defRPr/>
            </a:lvl6pPr>
          </a:lstStyle>
          <a:p>
            <a:pPr lvl="0"/>
            <a:r>
              <a:rPr lang="en-US" dirty="0"/>
              <a:t>Click to add text</a:t>
            </a:r>
          </a:p>
          <a:p>
            <a:pPr lvl="2"/>
            <a:r>
              <a:rPr lang="en-US" dirty="0"/>
              <a:t>Second level</a:t>
            </a:r>
          </a:p>
          <a:p>
            <a:pPr lvl="3"/>
            <a:r>
              <a:rPr lang="en-US" dirty="0"/>
              <a:t>Third level</a:t>
            </a:r>
          </a:p>
          <a:p>
            <a:pPr lvl="4"/>
            <a:r>
              <a:rPr lang="en-US" dirty="0"/>
              <a:t>Fourth level</a:t>
            </a:r>
          </a:p>
          <a:p>
            <a:pPr lvl="0"/>
            <a:endParaRPr lang="en-US" dirty="0"/>
          </a:p>
        </p:txBody>
      </p:sp>
      <p:sp>
        <p:nvSpPr>
          <p:cNvPr id="3" name="Titel 2">
            <a:extLst>
              <a:ext uri="{FF2B5EF4-FFF2-40B4-BE49-F238E27FC236}">
                <a16:creationId xmlns:a16="http://schemas.microsoft.com/office/drawing/2014/main" id="{F71526E6-52FE-4A12-AF1B-B37A25A00344}"/>
              </a:ext>
            </a:extLst>
          </p:cNvPr>
          <p:cNvSpPr>
            <a:spLocks noGrp="1"/>
          </p:cNvSpPr>
          <p:nvPr>
            <p:ph type="title"/>
          </p:nvPr>
        </p:nvSpPr>
        <p:spPr/>
        <p:txBody>
          <a:bodyPr/>
          <a:lstStyle/>
          <a:p>
            <a:r>
              <a:rPr lang="en-GB"/>
              <a:t>Click to edit Master title style</a:t>
            </a:r>
            <a:endParaRPr lang="en-US" dirty="0"/>
          </a:p>
        </p:txBody>
      </p:sp>
      <p:sp>
        <p:nvSpPr>
          <p:cNvPr id="6" name="Date Placeholder 5">
            <a:extLst>
              <a:ext uri="{FF2B5EF4-FFF2-40B4-BE49-F238E27FC236}">
                <a16:creationId xmlns:a16="http://schemas.microsoft.com/office/drawing/2014/main" id="{077FD35B-6C0E-42DE-85B1-6521194AA6A7}"/>
              </a:ext>
            </a:extLst>
          </p:cNvPr>
          <p:cNvSpPr>
            <a:spLocks noGrp="1"/>
          </p:cNvSpPr>
          <p:nvPr>
            <p:ph type="dt" sz="half" idx="15"/>
          </p:nvPr>
        </p:nvSpPr>
        <p:spPr/>
        <p:txBody>
          <a:bodyPr/>
          <a:lstStyle/>
          <a:p>
            <a:endParaRPr lang="en-US" dirty="0"/>
          </a:p>
        </p:txBody>
      </p:sp>
      <p:sp>
        <p:nvSpPr>
          <p:cNvPr id="7" name="Footer Placeholder 6">
            <a:extLst>
              <a:ext uri="{FF2B5EF4-FFF2-40B4-BE49-F238E27FC236}">
                <a16:creationId xmlns:a16="http://schemas.microsoft.com/office/drawing/2014/main" id="{BB11B6FB-578C-4F3B-A98D-5AF9DECFC4C8}"/>
              </a:ext>
            </a:extLst>
          </p:cNvPr>
          <p:cNvSpPr>
            <a:spLocks noGrp="1"/>
          </p:cNvSpPr>
          <p:nvPr>
            <p:ph type="ftr" sz="quarter" idx="16"/>
          </p:nvPr>
        </p:nvSpPr>
        <p:spPr/>
        <p:txBody>
          <a:bodyPr/>
          <a:lstStyle/>
          <a:p>
            <a:endParaRPr lang="en-US" dirty="0"/>
          </a:p>
        </p:txBody>
      </p:sp>
      <p:sp>
        <p:nvSpPr>
          <p:cNvPr id="8" name="Slide Number Placeholder 7">
            <a:extLst>
              <a:ext uri="{FF2B5EF4-FFF2-40B4-BE49-F238E27FC236}">
                <a16:creationId xmlns:a16="http://schemas.microsoft.com/office/drawing/2014/main" id="{D518D1FF-B499-48AE-A463-FCD1B03277A3}"/>
              </a:ext>
            </a:extLst>
          </p:cNvPr>
          <p:cNvSpPr>
            <a:spLocks noGrp="1"/>
          </p:cNvSpPr>
          <p:nvPr>
            <p:ph type="sldNum" sz="quarter" idx="17"/>
          </p:nvPr>
        </p:nvSpPr>
        <p:spPr/>
        <p:txBody>
          <a:bodyPr/>
          <a:lstStyle/>
          <a:p>
            <a:fld id="{82F89014-7F8D-47C1-8D79-17A715C9D2BB}" type="slidenum">
              <a:rPr lang="en-US" smtClean="0"/>
              <a:pPr/>
              <a:t>‹#›</a:t>
            </a:fld>
            <a:endParaRPr lang="en-US" dirty="0"/>
          </a:p>
        </p:txBody>
      </p:sp>
    </p:spTree>
    <p:extLst>
      <p:ext uri="{BB962C8B-B14F-4D97-AF65-F5344CB8AC3E}">
        <p14:creationId xmlns:p14="http://schemas.microsoft.com/office/powerpoint/2010/main" val="904741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Title and Table">
    <p:spTree>
      <p:nvGrpSpPr>
        <p:cNvPr id="1" name=""/>
        <p:cNvGrpSpPr/>
        <p:nvPr/>
      </p:nvGrpSpPr>
      <p:grpSpPr>
        <a:xfrm>
          <a:off x="0" y="0"/>
          <a:ext cx="0" cy="0"/>
          <a:chOff x="0" y="0"/>
          <a:chExt cx="0" cy="0"/>
        </a:xfrm>
      </p:grpSpPr>
      <p:sp>
        <p:nvSpPr>
          <p:cNvPr id="10" name="Table Placeholder 6"/>
          <p:cNvSpPr>
            <a:spLocks noGrp="1"/>
          </p:cNvSpPr>
          <p:nvPr>
            <p:ph type="tbl" sz="quarter" idx="16"/>
          </p:nvPr>
        </p:nvSpPr>
        <p:spPr>
          <a:xfrm>
            <a:off x="576261" y="835024"/>
            <a:ext cx="7990394" cy="3897313"/>
          </a:xfrm>
          <a:prstGeom prst="rect">
            <a:avLst/>
          </a:prstGeom>
        </p:spPr>
        <p:txBody>
          <a:bodyPr/>
          <a:lstStyle>
            <a:lvl1pPr marL="0" indent="0">
              <a:lnSpc>
                <a:spcPct val="100000"/>
              </a:lnSpc>
              <a:buNone/>
              <a:defRPr/>
            </a:lvl1pPr>
          </a:lstStyle>
          <a:p>
            <a:r>
              <a:rPr lang="en-GB" noProof="0"/>
              <a:t>Click icon to add table</a:t>
            </a:r>
            <a:endParaRPr lang="en-US" noProof="0" dirty="0"/>
          </a:p>
        </p:txBody>
      </p:sp>
      <p:sp>
        <p:nvSpPr>
          <p:cNvPr id="3" name="Titel 2">
            <a:extLst>
              <a:ext uri="{FF2B5EF4-FFF2-40B4-BE49-F238E27FC236}">
                <a16:creationId xmlns:a16="http://schemas.microsoft.com/office/drawing/2014/main" id="{EBA7FD14-63CD-42B5-8123-E0D2D06AE6A3}"/>
              </a:ext>
            </a:extLst>
          </p:cNvPr>
          <p:cNvSpPr>
            <a:spLocks noGrp="1"/>
          </p:cNvSpPr>
          <p:nvPr>
            <p:ph type="title"/>
          </p:nvPr>
        </p:nvSpPr>
        <p:spPr/>
        <p:txBody>
          <a:bodyPr/>
          <a:lstStyle/>
          <a:p>
            <a:r>
              <a:rPr lang="en-GB"/>
              <a:t>Click to edit Master title style</a:t>
            </a:r>
            <a:endParaRPr lang="en-US" dirty="0"/>
          </a:p>
        </p:txBody>
      </p:sp>
      <p:sp>
        <p:nvSpPr>
          <p:cNvPr id="4" name="Date Placeholder 3">
            <a:extLst>
              <a:ext uri="{FF2B5EF4-FFF2-40B4-BE49-F238E27FC236}">
                <a16:creationId xmlns:a16="http://schemas.microsoft.com/office/drawing/2014/main" id="{50D40CD0-E62A-40D6-A9A7-E90A7941CF89}"/>
              </a:ext>
            </a:extLst>
          </p:cNvPr>
          <p:cNvSpPr>
            <a:spLocks noGrp="1"/>
          </p:cNvSpPr>
          <p:nvPr>
            <p:ph type="dt" sz="half" idx="17"/>
          </p:nvPr>
        </p:nvSpPr>
        <p:spPr/>
        <p:txBody>
          <a:bodyPr/>
          <a:lstStyle/>
          <a:p>
            <a:endParaRPr lang="en-US" dirty="0"/>
          </a:p>
        </p:txBody>
      </p:sp>
      <p:sp>
        <p:nvSpPr>
          <p:cNvPr id="7" name="Footer Placeholder 6">
            <a:extLst>
              <a:ext uri="{FF2B5EF4-FFF2-40B4-BE49-F238E27FC236}">
                <a16:creationId xmlns:a16="http://schemas.microsoft.com/office/drawing/2014/main" id="{6871E6EE-F796-4FC9-A7D0-4C318002A703}"/>
              </a:ext>
            </a:extLst>
          </p:cNvPr>
          <p:cNvSpPr>
            <a:spLocks noGrp="1"/>
          </p:cNvSpPr>
          <p:nvPr>
            <p:ph type="ftr" sz="quarter" idx="18"/>
          </p:nvPr>
        </p:nvSpPr>
        <p:spPr/>
        <p:txBody>
          <a:bodyPr/>
          <a:lstStyle/>
          <a:p>
            <a:endParaRPr lang="en-US" dirty="0"/>
          </a:p>
        </p:txBody>
      </p:sp>
      <p:sp>
        <p:nvSpPr>
          <p:cNvPr id="8" name="Slide Number Placeholder 7">
            <a:extLst>
              <a:ext uri="{FF2B5EF4-FFF2-40B4-BE49-F238E27FC236}">
                <a16:creationId xmlns:a16="http://schemas.microsoft.com/office/drawing/2014/main" id="{8AA59B62-65E5-4805-9C65-6AB0D3219CEE}"/>
              </a:ext>
            </a:extLst>
          </p:cNvPr>
          <p:cNvSpPr>
            <a:spLocks noGrp="1"/>
          </p:cNvSpPr>
          <p:nvPr>
            <p:ph type="sldNum" sz="quarter" idx="19"/>
          </p:nvPr>
        </p:nvSpPr>
        <p:spPr/>
        <p:txBody>
          <a:bodyPr/>
          <a:lstStyle/>
          <a:p>
            <a:fld id="{82F89014-7F8D-47C1-8D79-17A715C9D2BB}" type="slidenum">
              <a:rPr lang="en-US" smtClean="0"/>
              <a:pPr/>
              <a:t>‹#›</a:t>
            </a:fld>
            <a:endParaRPr lang="en-US" dirty="0"/>
          </a:p>
        </p:txBody>
      </p:sp>
    </p:spTree>
    <p:extLst>
      <p:ext uri="{BB962C8B-B14F-4D97-AF65-F5344CB8AC3E}">
        <p14:creationId xmlns:p14="http://schemas.microsoft.com/office/powerpoint/2010/main" val="360052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6" name="Chart Placeholder 5"/>
          <p:cNvSpPr>
            <a:spLocks noGrp="1"/>
          </p:cNvSpPr>
          <p:nvPr>
            <p:ph type="chart" sz="quarter" idx="15"/>
          </p:nvPr>
        </p:nvSpPr>
        <p:spPr>
          <a:xfrm>
            <a:off x="576262" y="835024"/>
            <a:ext cx="7990393" cy="3897313"/>
          </a:xfrm>
          <a:prstGeom prst="rect">
            <a:avLst/>
          </a:prstGeom>
        </p:spPr>
        <p:txBody>
          <a:bodyPr/>
          <a:lstStyle>
            <a:lvl1pPr marL="0" indent="0">
              <a:lnSpc>
                <a:spcPct val="100000"/>
              </a:lnSpc>
              <a:buNone/>
              <a:defRPr/>
            </a:lvl1pPr>
          </a:lstStyle>
          <a:p>
            <a:r>
              <a:rPr lang="en-US" noProof="0"/>
              <a:t>Click icon to add chart</a:t>
            </a:r>
            <a:endParaRPr lang="en-US" noProof="0" dirty="0"/>
          </a:p>
        </p:txBody>
      </p:sp>
      <p:sp>
        <p:nvSpPr>
          <p:cNvPr id="5" name="Titel 4">
            <a:extLst>
              <a:ext uri="{FF2B5EF4-FFF2-40B4-BE49-F238E27FC236}">
                <a16:creationId xmlns:a16="http://schemas.microsoft.com/office/drawing/2014/main" id="{573F1347-FE67-40E4-AA2D-310D37787CEF}"/>
              </a:ext>
            </a:extLst>
          </p:cNvPr>
          <p:cNvSpPr>
            <a:spLocks noGrp="1"/>
          </p:cNvSpPr>
          <p:nvPr>
            <p:ph type="title"/>
          </p:nvPr>
        </p:nvSpPr>
        <p:spPr/>
        <p:txBody>
          <a:bodyPr/>
          <a:lstStyle/>
          <a:p>
            <a:endParaRPr lang="en-US" dirty="0"/>
          </a:p>
        </p:txBody>
      </p:sp>
      <p:sp>
        <p:nvSpPr>
          <p:cNvPr id="7" name="Date Placeholder 6">
            <a:extLst>
              <a:ext uri="{FF2B5EF4-FFF2-40B4-BE49-F238E27FC236}">
                <a16:creationId xmlns:a16="http://schemas.microsoft.com/office/drawing/2014/main" id="{C490D2E0-D57F-4A41-BD5C-3583FF074B3E}"/>
              </a:ext>
            </a:extLst>
          </p:cNvPr>
          <p:cNvSpPr>
            <a:spLocks noGrp="1"/>
          </p:cNvSpPr>
          <p:nvPr>
            <p:ph type="dt" sz="half" idx="16"/>
          </p:nvPr>
        </p:nvSpPr>
        <p:spPr/>
        <p:txBody>
          <a:bodyPr/>
          <a:lstStyle/>
          <a:p>
            <a:endParaRPr lang="en-US" dirty="0"/>
          </a:p>
        </p:txBody>
      </p:sp>
      <p:sp>
        <p:nvSpPr>
          <p:cNvPr id="8" name="Footer Placeholder 7">
            <a:extLst>
              <a:ext uri="{FF2B5EF4-FFF2-40B4-BE49-F238E27FC236}">
                <a16:creationId xmlns:a16="http://schemas.microsoft.com/office/drawing/2014/main" id="{764C421E-5D95-451E-8949-471305E9407B}"/>
              </a:ext>
            </a:extLst>
          </p:cNvPr>
          <p:cNvSpPr>
            <a:spLocks noGrp="1"/>
          </p:cNvSpPr>
          <p:nvPr>
            <p:ph type="ftr" sz="quarter" idx="17"/>
          </p:nvPr>
        </p:nvSpPr>
        <p:spPr/>
        <p:txBody>
          <a:bodyPr/>
          <a:lstStyle/>
          <a:p>
            <a:endParaRPr lang="en-US" dirty="0"/>
          </a:p>
        </p:txBody>
      </p:sp>
      <p:sp>
        <p:nvSpPr>
          <p:cNvPr id="9" name="Slide Number Placeholder 8">
            <a:extLst>
              <a:ext uri="{FF2B5EF4-FFF2-40B4-BE49-F238E27FC236}">
                <a16:creationId xmlns:a16="http://schemas.microsoft.com/office/drawing/2014/main" id="{389D60DA-BD57-4569-90FD-32EA726464E5}"/>
              </a:ext>
            </a:extLst>
          </p:cNvPr>
          <p:cNvSpPr>
            <a:spLocks noGrp="1"/>
          </p:cNvSpPr>
          <p:nvPr>
            <p:ph type="sldNum" sz="quarter" idx="18"/>
          </p:nvPr>
        </p:nvSpPr>
        <p:spPr/>
        <p:txBody>
          <a:bodyPr/>
          <a:lstStyle/>
          <a:p>
            <a:fld id="{82F89014-7F8D-47C1-8D79-17A715C9D2BB}" type="slidenum">
              <a:rPr lang="en-US" smtClean="0"/>
              <a:pPr/>
              <a:t>‹#›</a:t>
            </a:fld>
            <a:endParaRPr lang="en-US" dirty="0"/>
          </a:p>
        </p:txBody>
      </p:sp>
    </p:spTree>
    <p:extLst>
      <p:ext uri="{BB962C8B-B14F-4D97-AF65-F5344CB8AC3E}">
        <p14:creationId xmlns:p14="http://schemas.microsoft.com/office/powerpoint/2010/main" val="2328358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and chart right">
    <p:spTree>
      <p:nvGrpSpPr>
        <p:cNvPr id="1" name=""/>
        <p:cNvGrpSpPr/>
        <p:nvPr/>
      </p:nvGrpSpPr>
      <p:grpSpPr>
        <a:xfrm>
          <a:off x="0" y="0"/>
          <a:ext cx="0" cy="0"/>
          <a:chOff x="0" y="0"/>
          <a:chExt cx="0" cy="0"/>
        </a:xfrm>
      </p:grpSpPr>
      <p:sp>
        <p:nvSpPr>
          <p:cNvPr id="6" name="Chart Placeholder 5"/>
          <p:cNvSpPr>
            <a:spLocks noGrp="1"/>
          </p:cNvSpPr>
          <p:nvPr>
            <p:ph type="chart" sz="quarter" idx="15"/>
          </p:nvPr>
        </p:nvSpPr>
        <p:spPr>
          <a:xfrm>
            <a:off x="4859339" y="835025"/>
            <a:ext cx="3708400" cy="3897313"/>
          </a:xfrm>
          <a:prstGeom prst="rect">
            <a:avLst/>
          </a:prstGeom>
        </p:spPr>
        <p:txBody>
          <a:bodyPr/>
          <a:lstStyle>
            <a:lvl1pPr marL="0" indent="0">
              <a:lnSpc>
                <a:spcPct val="100000"/>
              </a:lnSpc>
              <a:buNone/>
              <a:defRPr/>
            </a:lvl1pPr>
          </a:lstStyle>
          <a:p>
            <a:r>
              <a:rPr lang="en-US" noProof="0"/>
              <a:t>Click icon to add chart</a:t>
            </a:r>
            <a:endParaRPr lang="en-US" noProof="0" dirty="0"/>
          </a:p>
        </p:txBody>
      </p:sp>
      <p:sp>
        <p:nvSpPr>
          <p:cNvPr id="8" name="Text Placeholder 8"/>
          <p:cNvSpPr>
            <a:spLocks noGrp="1"/>
          </p:cNvSpPr>
          <p:nvPr>
            <p:ph type="body" sz="quarter" idx="13" hasCustomPrompt="1"/>
          </p:nvPr>
        </p:nvSpPr>
        <p:spPr>
          <a:xfrm>
            <a:off x="576263" y="834831"/>
            <a:ext cx="3708400" cy="3900618"/>
          </a:xfrm>
          <a:prstGeom prst="rect">
            <a:avLst/>
          </a:prstGeom>
        </p:spPr>
        <p:txBody>
          <a:bodyPr/>
          <a:lstStyle>
            <a:lvl1pPr marL="285750" indent="-285750">
              <a:lnSpc>
                <a:spcPct val="100000"/>
              </a:lnSpc>
              <a:buFont typeface="Arial" panose="020B0604020202020204" pitchFamily="34" charset="0"/>
              <a:buChar char="•"/>
              <a:defRPr sz="1600" b="0" baseline="0"/>
            </a:lvl1pPr>
            <a:lvl2pPr marL="285750" indent="-285750">
              <a:lnSpc>
                <a:spcPct val="100000"/>
              </a:lnSpc>
              <a:buFont typeface="Arial" panose="020B0604020202020204" pitchFamily="34" charset="0"/>
              <a:buChar char="•"/>
              <a:defRPr sz="1300" b="0"/>
            </a:lvl2pPr>
            <a:lvl3pPr marL="447675" indent="-174625">
              <a:lnSpc>
                <a:spcPct val="100000"/>
              </a:lnSpc>
              <a:buFont typeface="Arial" panose="020B0604020202020204" pitchFamily="34" charset="0"/>
              <a:buChar char="−"/>
              <a:defRPr sz="1400" b="0"/>
            </a:lvl3pPr>
            <a:lvl4pPr marL="623888" indent="-176213">
              <a:lnSpc>
                <a:spcPct val="100000"/>
              </a:lnSpc>
              <a:tabLst/>
              <a:defRPr sz="1400" b="0"/>
            </a:lvl4pPr>
            <a:lvl5pPr marL="809625" indent="-185738">
              <a:lnSpc>
                <a:spcPct val="100000"/>
              </a:lnSpc>
              <a:defRPr sz="1400" b="0"/>
            </a:lvl5pPr>
            <a:lvl6pPr marL="1714500" indent="0">
              <a:buNone/>
              <a:defRPr/>
            </a:lvl6pPr>
          </a:lstStyle>
          <a:p>
            <a:pPr lvl="0"/>
            <a:r>
              <a:rPr lang="en-US"/>
              <a:t>Click to add text</a:t>
            </a:r>
          </a:p>
          <a:p>
            <a:pPr lvl="2"/>
            <a:r>
              <a:rPr lang="en-US"/>
              <a:t>Second level</a:t>
            </a:r>
          </a:p>
          <a:p>
            <a:pPr lvl="3"/>
            <a:r>
              <a:rPr lang="en-US"/>
              <a:t>Third level</a:t>
            </a:r>
          </a:p>
          <a:p>
            <a:pPr lvl="4"/>
            <a:r>
              <a:rPr lang="en-US"/>
              <a:t>Fourth level</a:t>
            </a:r>
          </a:p>
          <a:p>
            <a:pPr lvl="0"/>
            <a:endParaRPr lang="en-US" dirty="0"/>
          </a:p>
        </p:txBody>
      </p:sp>
      <p:sp>
        <p:nvSpPr>
          <p:cNvPr id="3" name="Titel 2">
            <a:extLst>
              <a:ext uri="{FF2B5EF4-FFF2-40B4-BE49-F238E27FC236}">
                <a16:creationId xmlns:a16="http://schemas.microsoft.com/office/drawing/2014/main" id="{8544DA18-BA2E-49AF-B2A3-110A868A5A70}"/>
              </a:ext>
            </a:extLst>
          </p:cNvPr>
          <p:cNvSpPr>
            <a:spLocks noGrp="1"/>
          </p:cNvSpPr>
          <p:nvPr>
            <p:ph type="title"/>
          </p:nvPr>
        </p:nvSpPr>
        <p:spPr/>
        <p:txBody>
          <a:bodyPr/>
          <a:lstStyle/>
          <a:p>
            <a:endParaRPr lang="en-US" dirty="0"/>
          </a:p>
        </p:txBody>
      </p:sp>
      <p:sp>
        <p:nvSpPr>
          <p:cNvPr id="7" name="Date Placeholder 6">
            <a:extLst>
              <a:ext uri="{FF2B5EF4-FFF2-40B4-BE49-F238E27FC236}">
                <a16:creationId xmlns:a16="http://schemas.microsoft.com/office/drawing/2014/main" id="{940B1EFA-FE5D-49F8-A5F8-64954B1A7280}"/>
              </a:ext>
            </a:extLst>
          </p:cNvPr>
          <p:cNvSpPr>
            <a:spLocks noGrp="1"/>
          </p:cNvSpPr>
          <p:nvPr>
            <p:ph type="dt" sz="half" idx="16"/>
          </p:nvPr>
        </p:nvSpPr>
        <p:spPr/>
        <p:txBody>
          <a:bodyPr/>
          <a:lstStyle/>
          <a:p>
            <a:endParaRPr lang="en-US" dirty="0"/>
          </a:p>
        </p:txBody>
      </p:sp>
      <p:sp>
        <p:nvSpPr>
          <p:cNvPr id="9" name="Footer Placeholder 8">
            <a:extLst>
              <a:ext uri="{FF2B5EF4-FFF2-40B4-BE49-F238E27FC236}">
                <a16:creationId xmlns:a16="http://schemas.microsoft.com/office/drawing/2014/main" id="{535A3B56-08BB-4B0C-8F45-D0C01C59B0B1}"/>
              </a:ext>
            </a:extLst>
          </p:cNvPr>
          <p:cNvSpPr>
            <a:spLocks noGrp="1"/>
          </p:cNvSpPr>
          <p:nvPr>
            <p:ph type="ftr" sz="quarter" idx="17"/>
          </p:nvPr>
        </p:nvSpPr>
        <p:spPr/>
        <p:txBody>
          <a:bodyPr/>
          <a:lstStyle/>
          <a:p>
            <a:endParaRPr lang="en-US" dirty="0"/>
          </a:p>
        </p:txBody>
      </p:sp>
      <p:sp>
        <p:nvSpPr>
          <p:cNvPr id="10" name="Slide Number Placeholder 9">
            <a:extLst>
              <a:ext uri="{FF2B5EF4-FFF2-40B4-BE49-F238E27FC236}">
                <a16:creationId xmlns:a16="http://schemas.microsoft.com/office/drawing/2014/main" id="{5001A6C6-F35F-4B8D-9A93-636EA444ED25}"/>
              </a:ext>
            </a:extLst>
          </p:cNvPr>
          <p:cNvSpPr>
            <a:spLocks noGrp="1"/>
          </p:cNvSpPr>
          <p:nvPr>
            <p:ph type="sldNum" sz="quarter" idx="18"/>
          </p:nvPr>
        </p:nvSpPr>
        <p:spPr/>
        <p:txBody>
          <a:bodyPr/>
          <a:lstStyle/>
          <a:p>
            <a:fld id="{82F89014-7F8D-47C1-8D79-17A715C9D2BB}" type="slidenum">
              <a:rPr lang="en-US" smtClean="0"/>
              <a:pPr/>
              <a:t>‹#›</a:t>
            </a:fld>
            <a:endParaRPr lang="en-US" dirty="0"/>
          </a:p>
        </p:txBody>
      </p:sp>
    </p:spTree>
    <p:extLst>
      <p:ext uri="{BB962C8B-B14F-4D97-AF65-F5344CB8AC3E}">
        <p14:creationId xmlns:p14="http://schemas.microsoft.com/office/powerpoint/2010/main" val="25020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and chart left">
    <p:spTree>
      <p:nvGrpSpPr>
        <p:cNvPr id="1" name=""/>
        <p:cNvGrpSpPr/>
        <p:nvPr/>
      </p:nvGrpSpPr>
      <p:grpSpPr>
        <a:xfrm>
          <a:off x="0" y="0"/>
          <a:ext cx="0" cy="0"/>
          <a:chOff x="0" y="0"/>
          <a:chExt cx="0" cy="0"/>
        </a:xfrm>
      </p:grpSpPr>
      <p:sp>
        <p:nvSpPr>
          <p:cNvPr id="6" name="Chart Placeholder 5"/>
          <p:cNvSpPr>
            <a:spLocks noGrp="1"/>
          </p:cNvSpPr>
          <p:nvPr>
            <p:ph type="chart" sz="quarter" idx="15"/>
          </p:nvPr>
        </p:nvSpPr>
        <p:spPr>
          <a:xfrm>
            <a:off x="576263" y="835025"/>
            <a:ext cx="3708400" cy="3897313"/>
          </a:xfrm>
          <a:prstGeom prst="rect">
            <a:avLst/>
          </a:prstGeom>
        </p:spPr>
        <p:txBody>
          <a:bodyPr/>
          <a:lstStyle>
            <a:lvl1pPr marL="0" indent="0">
              <a:lnSpc>
                <a:spcPct val="100000"/>
              </a:lnSpc>
              <a:buNone/>
              <a:defRPr/>
            </a:lvl1pPr>
          </a:lstStyle>
          <a:p>
            <a:r>
              <a:rPr lang="en-US" noProof="0"/>
              <a:t>Click icon to add chart</a:t>
            </a:r>
            <a:endParaRPr lang="en-US" noProof="0" dirty="0"/>
          </a:p>
        </p:txBody>
      </p:sp>
      <p:sp>
        <p:nvSpPr>
          <p:cNvPr id="8" name="Text Placeholder 8"/>
          <p:cNvSpPr>
            <a:spLocks noGrp="1"/>
          </p:cNvSpPr>
          <p:nvPr>
            <p:ph type="body" sz="quarter" idx="13" hasCustomPrompt="1"/>
          </p:nvPr>
        </p:nvSpPr>
        <p:spPr>
          <a:xfrm>
            <a:off x="4859339" y="835025"/>
            <a:ext cx="3708400" cy="3900618"/>
          </a:xfrm>
          <a:prstGeom prst="rect">
            <a:avLst/>
          </a:prstGeom>
        </p:spPr>
        <p:txBody>
          <a:bodyPr/>
          <a:lstStyle>
            <a:lvl1pPr marL="285750" indent="-285750">
              <a:lnSpc>
                <a:spcPct val="100000"/>
              </a:lnSpc>
              <a:buFont typeface="Arial" panose="020B0604020202020204" pitchFamily="34" charset="0"/>
              <a:buChar char="•"/>
              <a:defRPr sz="1600" b="0" baseline="0"/>
            </a:lvl1pPr>
            <a:lvl2pPr marL="285750" indent="-285750">
              <a:lnSpc>
                <a:spcPct val="100000"/>
              </a:lnSpc>
              <a:buFont typeface="Arial" panose="020B0604020202020204" pitchFamily="34" charset="0"/>
              <a:buChar char="•"/>
              <a:defRPr sz="1300" b="0"/>
            </a:lvl2pPr>
            <a:lvl3pPr marL="447675" indent="-174625">
              <a:lnSpc>
                <a:spcPct val="100000"/>
              </a:lnSpc>
              <a:buFont typeface="Arial" panose="020B0604020202020204" pitchFamily="34" charset="0"/>
              <a:buChar char="−"/>
              <a:defRPr sz="1400" b="0"/>
            </a:lvl3pPr>
            <a:lvl4pPr marL="623888" indent="-176213">
              <a:lnSpc>
                <a:spcPct val="100000"/>
              </a:lnSpc>
              <a:tabLst/>
              <a:defRPr sz="1400" b="0"/>
            </a:lvl4pPr>
            <a:lvl5pPr marL="809625" indent="-185738">
              <a:lnSpc>
                <a:spcPct val="100000"/>
              </a:lnSpc>
              <a:defRPr sz="1400" b="0"/>
            </a:lvl5pPr>
            <a:lvl6pPr marL="1714500" indent="0">
              <a:buNone/>
              <a:defRPr/>
            </a:lvl6pPr>
          </a:lstStyle>
          <a:p>
            <a:pPr lvl="0"/>
            <a:r>
              <a:rPr lang="en-US"/>
              <a:t>Click to add text</a:t>
            </a:r>
          </a:p>
          <a:p>
            <a:pPr lvl="2"/>
            <a:r>
              <a:rPr lang="en-US"/>
              <a:t>Second level</a:t>
            </a:r>
          </a:p>
          <a:p>
            <a:pPr lvl="3"/>
            <a:r>
              <a:rPr lang="en-US"/>
              <a:t>Third level</a:t>
            </a:r>
          </a:p>
          <a:p>
            <a:pPr lvl="4"/>
            <a:r>
              <a:rPr lang="en-US"/>
              <a:t>Fourth level</a:t>
            </a:r>
          </a:p>
          <a:p>
            <a:pPr lvl="0"/>
            <a:endParaRPr lang="en-US" dirty="0"/>
          </a:p>
        </p:txBody>
      </p:sp>
      <p:sp>
        <p:nvSpPr>
          <p:cNvPr id="3" name="Titel 2">
            <a:extLst>
              <a:ext uri="{FF2B5EF4-FFF2-40B4-BE49-F238E27FC236}">
                <a16:creationId xmlns:a16="http://schemas.microsoft.com/office/drawing/2014/main" id="{8544DA18-BA2E-49AF-B2A3-110A868A5A70}"/>
              </a:ext>
            </a:extLst>
          </p:cNvPr>
          <p:cNvSpPr>
            <a:spLocks noGrp="1"/>
          </p:cNvSpPr>
          <p:nvPr>
            <p:ph type="title"/>
          </p:nvPr>
        </p:nvSpPr>
        <p:spPr/>
        <p:txBody>
          <a:bodyPr/>
          <a:lstStyle/>
          <a:p>
            <a:endParaRPr lang="en-US" dirty="0"/>
          </a:p>
        </p:txBody>
      </p:sp>
      <p:sp>
        <p:nvSpPr>
          <p:cNvPr id="7" name="Date Placeholder 6">
            <a:extLst>
              <a:ext uri="{FF2B5EF4-FFF2-40B4-BE49-F238E27FC236}">
                <a16:creationId xmlns:a16="http://schemas.microsoft.com/office/drawing/2014/main" id="{940B1EFA-FE5D-49F8-A5F8-64954B1A7280}"/>
              </a:ext>
            </a:extLst>
          </p:cNvPr>
          <p:cNvSpPr>
            <a:spLocks noGrp="1"/>
          </p:cNvSpPr>
          <p:nvPr>
            <p:ph type="dt" sz="half" idx="16"/>
          </p:nvPr>
        </p:nvSpPr>
        <p:spPr/>
        <p:txBody>
          <a:bodyPr/>
          <a:lstStyle/>
          <a:p>
            <a:endParaRPr lang="en-US" dirty="0"/>
          </a:p>
        </p:txBody>
      </p:sp>
      <p:sp>
        <p:nvSpPr>
          <p:cNvPr id="9" name="Footer Placeholder 8">
            <a:extLst>
              <a:ext uri="{FF2B5EF4-FFF2-40B4-BE49-F238E27FC236}">
                <a16:creationId xmlns:a16="http://schemas.microsoft.com/office/drawing/2014/main" id="{535A3B56-08BB-4B0C-8F45-D0C01C59B0B1}"/>
              </a:ext>
            </a:extLst>
          </p:cNvPr>
          <p:cNvSpPr>
            <a:spLocks noGrp="1"/>
          </p:cNvSpPr>
          <p:nvPr>
            <p:ph type="ftr" sz="quarter" idx="17"/>
          </p:nvPr>
        </p:nvSpPr>
        <p:spPr/>
        <p:txBody>
          <a:bodyPr/>
          <a:lstStyle/>
          <a:p>
            <a:endParaRPr lang="en-US" dirty="0"/>
          </a:p>
        </p:txBody>
      </p:sp>
      <p:sp>
        <p:nvSpPr>
          <p:cNvPr id="10" name="Slide Number Placeholder 9">
            <a:extLst>
              <a:ext uri="{FF2B5EF4-FFF2-40B4-BE49-F238E27FC236}">
                <a16:creationId xmlns:a16="http://schemas.microsoft.com/office/drawing/2014/main" id="{5001A6C6-F35F-4B8D-9A93-636EA444ED25}"/>
              </a:ext>
            </a:extLst>
          </p:cNvPr>
          <p:cNvSpPr>
            <a:spLocks noGrp="1"/>
          </p:cNvSpPr>
          <p:nvPr>
            <p:ph type="sldNum" sz="quarter" idx="18"/>
          </p:nvPr>
        </p:nvSpPr>
        <p:spPr/>
        <p:txBody>
          <a:bodyPr/>
          <a:lstStyle/>
          <a:p>
            <a:fld id="{82F89014-7F8D-47C1-8D79-17A715C9D2BB}" type="slidenum">
              <a:rPr lang="en-US" smtClean="0"/>
              <a:pPr/>
              <a:t>‹#›</a:t>
            </a:fld>
            <a:endParaRPr lang="en-US" dirty="0"/>
          </a:p>
        </p:txBody>
      </p:sp>
    </p:spTree>
    <p:extLst>
      <p:ext uri="{BB962C8B-B14F-4D97-AF65-F5344CB8AC3E}">
        <p14:creationId xmlns:p14="http://schemas.microsoft.com/office/powerpoint/2010/main" val="287061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wo charts">
    <p:spTree>
      <p:nvGrpSpPr>
        <p:cNvPr id="1" name=""/>
        <p:cNvGrpSpPr/>
        <p:nvPr/>
      </p:nvGrpSpPr>
      <p:grpSpPr>
        <a:xfrm>
          <a:off x="0" y="0"/>
          <a:ext cx="0" cy="0"/>
          <a:chOff x="0" y="0"/>
          <a:chExt cx="0" cy="0"/>
        </a:xfrm>
      </p:grpSpPr>
      <p:sp>
        <p:nvSpPr>
          <p:cNvPr id="13" name="Chart Placeholder 5"/>
          <p:cNvSpPr>
            <a:spLocks noGrp="1"/>
          </p:cNvSpPr>
          <p:nvPr>
            <p:ph type="chart" sz="quarter" idx="19"/>
          </p:nvPr>
        </p:nvSpPr>
        <p:spPr>
          <a:xfrm>
            <a:off x="4859337" y="835024"/>
            <a:ext cx="3708401" cy="3897313"/>
          </a:xfrm>
          <a:prstGeom prst="rect">
            <a:avLst/>
          </a:prstGeom>
        </p:spPr>
        <p:txBody>
          <a:bodyPr/>
          <a:lstStyle>
            <a:lvl1pPr marL="0" indent="0">
              <a:lnSpc>
                <a:spcPct val="100000"/>
              </a:lnSpc>
              <a:buNone/>
              <a:defRPr/>
            </a:lvl1pPr>
          </a:lstStyle>
          <a:p>
            <a:r>
              <a:rPr lang="en-US" noProof="0"/>
              <a:t>Click icon to add chart</a:t>
            </a:r>
            <a:endParaRPr lang="en-US" noProof="0" dirty="0"/>
          </a:p>
        </p:txBody>
      </p:sp>
      <p:sp>
        <p:nvSpPr>
          <p:cNvPr id="14" name="Chart Placeholder 5"/>
          <p:cNvSpPr>
            <a:spLocks noGrp="1"/>
          </p:cNvSpPr>
          <p:nvPr>
            <p:ph type="chart" sz="quarter" idx="15"/>
          </p:nvPr>
        </p:nvSpPr>
        <p:spPr>
          <a:xfrm>
            <a:off x="576262" y="835024"/>
            <a:ext cx="3708401" cy="3897313"/>
          </a:xfrm>
          <a:prstGeom prst="rect">
            <a:avLst/>
          </a:prstGeom>
        </p:spPr>
        <p:txBody>
          <a:bodyPr/>
          <a:lstStyle>
            <a:lvl1pPr marL="0" indent="0">
              <a:lnSpc>
                <a:spcPct val="100000"/>
              </a:lnSpc>
              <a:buNone/>
              <a:defRPr/>
            </a:lvl1pPr>
          </a:lstStyle>
          <a:p>
            <a:r>
              <a:rPr lang="en-US" noProof="0"/>
              <a:t>Click icon to add chart</a:t>
            </a:r>
            <a:endParaRPr lang="en-US" noProof="0" dirty="0"/>
          </a:p>
        </p:txBody>
      </p:sp>
      <p:sp>
        <p:nvSpPr>
          <p:cNvPr id="5" name="Titel 4">
            <a:extLst>
              <a:ext uri="{FF2B5EF4-FFF2-40B4-BE49-F238E27FC236}">
                <a16:creationId xmlns:a16="http://schemas.microsoft.com/office/drawing/2014/main" id="{897C3F8B-AA01-47E2-9CB3-C8B5B86F1B3F}"/>
              </a:ext>
            </a:extLst>
          </p:cNvPr>
          <p:cNvSpPr>
            <a:spLocks noGrp="1"/>
          </p:cNvSpPr>
          <p:nvPr>
            <p:ph type="title"/>
          </p:nvPr>
        </p:nvSpPr>
        <p:spPr/>
        <p:txBody>
          <a:bodyPr/>
          <a:lstStyle>
            <a:lvl1pPr>
              <a:tabLst>
                <a:tab pos="1079500" algn="l"/>
              </a:tabLst>
              <a:defRPr/>
            </a:lvl1pPr>
          </a:lstStyle>
          <a:p>
            <a:endParaRPr lang="en-US" dirty="0"/>
          </a:p>
        </p:txBody>
      </p:sp>
      <p:sp>
        <p:nvSpPr>
          <p:cNvPr id="6" name="Date Placeholder 5">
            <a:extLst>
              <a:ext uri="{FF2B5EF4-FFF2-40B4-BE49-F238E27FC236}">
                <a16:creationId xmlns:a16="http://schemas.microsoft.com/office/drawing/2014/main" id="{CD27E724-76AC-43CB-8150-488BD4B602E8}"/>
              </a:ext>
            </a:extLst>
          </p:cNvPr>
          <p:cNvSpPr>
            <a:spLocks noGrp="1"/>
          </p:cNvSpPr>
          <p:nvPr>
            <p:ph type="dt" sz="half" idx="20"/>
          </p:nvPr>
        </p:nvSpPr>
        <p:spPr/>
        <p:txBody>
          <a:bodyPr/>
          <a:lstStyle/>
          <a:p>
            <a:endParaRPr lang="en-US" dirty="0"/>
          </a:p>
        </p:txBody>
      </p:sp>
      <p:sp>
        <p:nvSpPr>
          <p:cNvPr id="7" name="Footer Placeholder 6">
            <a:extLst>
              <a:ext uri="{FF2B5EF4-FFF2-40B4-BE49-F238E27FC236}">
                <a16:creationId xmlns:a16="http://schemas.microsoft.com/office/drawing/2014/main" id="{2402BF66-0833-4D31-80F3-93788D9D40C8}"/>
              </a:ext>
            </a:extLst>
          </p:cNvPr>
          <p:cNvSpPr>
            <a:spLocks noGrp="1"/>
          </p:cNvSpPr>
          <p:nvPr>
            <p:ph type="ftr" sz="quarter" idx="21"/>
          </p:nvPr>
        </p:nvSpPr>
        <p:spPr/>
        <p:txBody>
          <a:bodyPr/>
          <a:lstStyle/>
          <a:p>
            <a:endParaRPr lang="en-US" dirty="0"/>
          </a:p>
        </p:txBody>
      </p:sp>
      <p:sp>
        <p:nvSpPr>
          <p:cNvPr id="8" name="Slide Number Placeholder 7">
            <a:extLst>
              <a:ext uri="{FF2B5EF4-FFF2-40B4-BE49-F238E27FC236}">
                <a16:creationId xmlns:a16="http://schemas.microsoft.com/office/drawing/2014/main" id="{446FAC6A-2EDD-45F1-BB2D-4D0B78A05100}"/>
              </a:ext>
            </a:extLst>
          </p:cNvPr>
          <p:cNvSpPr>
            <a:spLocks noGrp="1"/>
          </p:cNvSpPr>
          <p:nvPr>
            <p:ph type="sldNum" sz="quarter" idx="22"/>
          </p:nvPr>
        </p:nvSpPr>
        <p:spPr/>
        <p:txBody>
          <a:bodyPr/>
          <a:lstStyle/>
          <a:p>
            <a:fld id="{82F89014-7F8D-47C1-8D79-17A715C9D2BB}" type="slidenum">
              <a:rPr lang="en-US" smtClean="0"/>
              <a:pPr/>
              <a:t>‹#›</a:t>
            </a:fld>
            <a:endParaRPr lang="en-US" dirty="0"/>
          </a:p>
        </p:txBody>
      </p:sp>
    </p:spTree>
    <p:extLst>
      <p:ext uri="{BB962C8B-B14F-4D97-AF65-F5344CB8AC3E}">
        <p14:creationId xmlns:p14="http://schemas.microsoft.com/office/powerpoint/2010/main" val="3855219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three charts">
    <p:spTree>
      <p:nvGrpSpPr>
        <p:cNvPr id="1" name=""/>
        <p:cNvGrpSpPr/>
        <p:nvPr/>
      </p:nvGrpSpPr>
      <p:grpSpPr>
        <a:xfrm>
          <a:off x="0" y="0"/>
          <a:ext cx="0" cy="0"/>
          <a:chOff x="0" y="0"/>
          <a:chExt cx="0" cy="0"/>
        </a:xfrm>
      </p:grpSpPr>
      <p:sp>
        <p:nvSpPr>
          <p:cNvPr id="6" name="Chart Placeholder 5"/>
          <p:cNvSpPr>
            <a:spLocks noGrp="1"/>
          </p:cNvSpPr>
          <p:nvPr>
            <p:ph type="chart" sz="quarter" idx="15"/>
          </p:nvPr>
        </p:nvSpPr>
        <p:spPr>
          <a:xfrm>
            <a:off x="576263" y="835025"/>
            <a:ext cx="2471825" cy="3898800"/>
          </a:xfrm>
          <a:prstGeom prst="rect">
            <a:avLst/>
          </a:prstGeom>
        </p:spPr>
        <p:txBody>
          <a:bodyPr/>
          <a:lstStyle>
            <a:lvl1pPr marL="0" indent="0">
              <a:lnSpc>
                <a:spcPct val="100000"/>
              </a:lnSpc>
              <a:buNone/>
              <a:defRPr/>
            </a:lvl1pPr>
          </a:lstStyle>
          <a:p>
            <a:r>
              <a:rPr lang="en-US" noProof="0"/>
              <a:t>Click icon to add chart</a:t>
            </a:r>
            <a:endParaRPr lang="en-US" noProof="0" dirty="0"/>
          </a:p>
        </p:txBody>
      </p:sp>
      <p:sp>
        <p:nvSpPr>
          <p:cNvPr id="8" name="Chart Placeholder 5"/>
          <p:cNvSpPr>
            <a:spLocks noGrp="1"/>
          </p:cNvSpPr>
          <p:nvPr>
            <p:ph type="chart" sz="quarter" idx="18"/>
          </p:nvPr>
        </p:nvSpPr>
        <p:spPr>
          <a:xfrm>
            <a:off x="3336087" y="835025"/>
            <a:ext cx="2471825" cy="3898800"/>
          </a:xfrm>
          <a:prstGeom prst="rect">
            <a:avLst/>
          </a:prstGeom>
        </p:spPr>
        <p:txBody>
          <a:bodyPr/>
          <a:lstStyle>
            <a:lvl1pPr marL="0" indent="0">
              <a:lnSpc>
                <a:spcPct val="100000"/>
              </a:lnSpc>
              <a:buNone/>
              <a:defRPr/>
            </a:lvl1pPr>
          </a:lstStyle>
          <a:p>
            <a:r>
              <a:rPr lang="en-US" noProof="0"/>
              <a:t>Click icon to add chart</a:t>
            </a:r>
            <a:endParaRPr lang="en-US" noProof="0" dirty="0"/>
          </a:p>
        </p:txBody>
      </p:sp>
      <p:sp>
        <p:nvSpPr>
          <p:cNvPr id="9" name="Chart Placeholder 5"/>
          <p:cNvSpPr>
            <a:spLocks noGrp="1"/>
          </p:cNvSpPr>
          <p:nvPr>
            <p:ph type="chart" sz="quarter" idx="19"/>
          </p:nvPr>
        </p:nvSpPr>
        <p:spPr>
          <a:xfrm>
            <a:off x="6095912" y="835025"/>
            <a:ext cx="2471825" cy="3898800"/>
          </a:xfrm>
          <a:prstGeom prst="rect">
            <a:avLst/>
          </a:prstGeom>
        </p:spPr>
        <p:txBody>
          <a:bodyPr/>
          <a:lstStyle>
            <a:lvl1pPr marL="0" indent="0">
              <a:lnSpc>
                <a:spcPct val="100000"/>
              </a:lnSpc>
              <a:buNone/>
              <a:defRPr/>
            </a:lvl1pPr>
          </a:lstStyle>
          <a:p>
            <a:r>
              <a:rPr lang="en-US" noProof="0"/>
              <a:t>Click icon to add chart</a:t>
            </a:r>
            <a:endParaRPr lang="en-US" noProof="0" dirty="0"/>
          </a:p>
        </p:txBody>
      </p:sp>
      <p:sp>
        <p:nvSpPr>
          <p:cNvPr id="5" name="Titel 4">
            <a:extLst>
              <a:ext uri="{FF2B5EF4-FFF2-40B4-BE49-F238E27FC236}">
                <a16:creationId xmlns:a16="http://schemas.microsoft.com/office/drawing/2014/main" id="{F6AC3EB6-1B81-4F6E-9980-641B2C288A81}"/>
              </a:ext>
            </a:extLst>
          </p:cNvPr>
          <p:cNvSpPr>
            <a:spLocks noGrp="1"/>
          </p:cNvSpPr>
          <p:nvPr>
            <p:ph type="title"/>
          </p:nvPr>
        </p:nvSpPr>
        <p:spPr/>
        <p:txBody>
          <a:bodyPr/>
          <a:lstStyle/>
          <a:p>
            <a:endParaRPr lang="en-US" dirty="0"/>
          </a:p>
        </p:txBody>
      </p:sp>
      <p:sp>
        <p:nvSpPr>
          <p:cNvPr id="7" name="Date Placeholder 6">
            <a:extLst>
              <a:ext uri="{FF2B5EF4-FFF2-40B4-BE49-F238E27FC236}">
                <a16:creationId xmlns:a16="http://schemas.microsoft.com/office/drawing/2014/main" id="{8B0E28DA-F910-4040-B42A-86EE40EE1448}"/>
              </a:ext>
            </a:extLst>
          </p:cNvPr>
          <p:cNvSpPr>
            <a:spLocks noGrp="1"/>
          </p:cNvSpPr>
          <p:nvPr>
            <p:ph type="dt" sz="half" idx="20"/>
          </p:nvPr>
        </p:nvSpPr>
        <p:spPr/>
        <p:txBody>
          <a:bodyPr/>
          <a:lstStyle/>
          <a:p>
            <a:endParaRPr lang="en-US" dirty="0"/>
          </a:p>
        </p:txBody>
      </p:sp>
      <p:sp>
        <p:nvSpPr>
          <p:cNvPr id="10" name="Footer Placeholder 9">
            <a:extLst>
              <a:ext uri="{FF2B5EF4-FFF2-40B4-BE49-F238E27FC236}">
                <a16:creationId xmlns:a16="http://schemas.microsoft.com/office/drawing/2014/main" id="{82FDF0E6-F08C-4144-89DF-E19E4D5C0576}"/>
              </a:ext>
            </a:extLst>
          </p:cNvPr>
          <p:cNvSpPr>
            <a:spLocks noGrp="1"/>
          </p:cNvSpPr>
          <p:nvPr>
            <p:ph type="ftr" sz="quarter" idx="21"/>
          </p:nvPr>
        </p:nvSpPr>
        <p:spPr/>
        <p:txBody>
          <a:bodyPr/>
          <a:lstStyle/>
          <a:p>
            <a:endParaRPr lang="en-US" dirty="0"/>
          </a:p>
        </p:txBody>
      </p:sp>
      <p:sp>
        <p:nvSpPr>
          <p:cNvPr id="11" name="Slide Number Placeholder 10">
            <a:extLst>
              <a:ext uri="{FF2B5EF4-FFF2-40B4-BE49-F238E27FC236}">
                <a16:creationId xmlns:a16="http://schemas.microsoft.com/office/drawing/2014/main" id="{851FF921-569A-4A54-859C-5F61B641D598}"/>
              </a:ext>
            </a:extLst>
          </p:cNvPr>
          <p:cNvSpPr>
            <a:spLocks noGrp="1"/>
          </p:cNvSpPr>
          <p:nvPr>
            <p:ph type="sldNum" sz="quarter" idx="22"/>
          </p:nvPr>
        </p:nvSpPr>
        <p:spPr/>
        <p:txBody>
          <a:bodyPr/>
          <a:lstStyle/>
          <a:p>
            <a:fld id="{82F89014-7F8D-47C1-8D79-17A715C9D2BB}" type="slidenum">
              <a:rPr lang="en-US" smtClean="0"/>
              <a:pPr/>
              <a:t>‹#›</a:t>
            </a:fld>
            <a:endParaRPr lang="en-US" dirty="0"/>
          </a:p>
        </p:txBody>
      </p:sp>
    </p:spTree>
    <p:extLst>
      <p:ext uri="{BB962C8B-B14F-4D97-AF65-F5344CB8AC3E}">
        <p14:creationId xmlns:p14="http://schemas.microsoft.com/office/powerpoint/2010/main" val="668200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Main title slide with subtitle">
    <p:spTree>
      <p:nvGrpSpPr>
        <p:cNvPr id="1" name=""/>
        <p:cNvGrpSpPr/>
        <p:nvPr/>
      </p:nvGrpSpPr>
      <p:grpSpPr>
        <a:xfrm>
          <a:off x="0" y="0"/>
          <a:ext cx="0" cy="0"/>
          <a:chOff x="0" y="0"/>
          <a:chExt cx="0" cy="0"/>
        </a:xfrm>
      </p:grpSpPr>
      <p:sp>
        <p:nvSpPr>
          <p:cNvPr id="18" name="Text Placeholder 11"/>
          <p:cNvSpPr>
            <a:spLocks noGrp="1"/>
          </p:cNvSpPr>
          <p:nvPr>
            <p:ph type="body" sz="quarter" idx="14" hasCustomPrompt="1"/>
          </p:nvPr>
        </p:nvSpPr>
        <p:spPr>
          <a:xfrm>
            <a:off x="576263" y="4411227"/>
            <a:ext cx="5112709" cy="490001"/>
          </a:xfrm>
          <a:prstGeom prst="rect">
            <a:avLst/>
          </a:prstGeom>
        </p:spPr>
        <p:txBody>
          <a:bodyPr lIns="0" tIns="0" rIns="0" bIns="0">
            <a:normAutofit/>
          </a:bodyPr>
          <a:lstStyle>
            <a:lvl1pPr marL="0" indent="0" algn="l">
              <a:lnSpc>
                <a:spcPct val="100000"/>
              </a:lnSpc>
              <a:spcBef>
                <a:spcPts val="0"/>
              </a:spcBef>
              <a:spcAft>
                <a:spcPts val="0"/>
              </a:spcAft>
              <a:buFont typeface="Arial" charset="0"/>
              <a:buNone/>
              <a:defRPr sz="1300"/>
            </a:lvl1pPr>
            <a:lvl2pPr marL="0" indent="0">
              <a:buNone/>
              <a:defRPr sz="1000"/>
            </a:lvl2pPr>
            <a:lvl3pPr marL="0" indent="0">
              <a:buNone/>
              <a:defRPr sz="1000"/>
            </a:lvl3pPr>
            <a:lvl4pPr marL="0" indent="0">
              <a:buNone/>
              <a:defRPr sz="1000"/>
            </a:lvl4pPr>
            <a:lvl5pPr marL="0" indent="0">
              <a:buNone/>
              <a:defRPr sz="1000"/>
            </a:lvl5pPr>
          </a:lstStyle>
          <a:p>
            <a:pPr lvl="0"/>
            <a:r>
              <a:rPr lang="en-US" dirty="0"/>
              <a:t>Month, year</a:t>
            </a:r>
            <a:br>
              <a:rPr lang="en-US" dirty="0"/>
            </a:br>
            <a:r>
              <a:rPr lang="en-US" dirty="0"/>
              <a:t>Name presenter</a:t>
            </a:r>
          </a:p>
        </p:txBody>
      </p:sp>
      <p:sp>
        <p:nvSpPr>
          <p:cNvPr id="8" name="Title 1"/>
          <p:cNvSpPr>
            <a:spLocks noGrp="1"/>
          </p:cNvSpPr>
          <p:nvPr>
            <p:ph type="ctrTitle" hasCustomPrompt="1"/>
          </p:nvPr>
        </p:nvSpPr>
        <p:spPr>
          <a:xfrm>
            <a:off x="576263" y="1659467"/>
            <a:ext cx="5112709" cy="1744133"/>
          </a:xfrm>
          <a:prstGeom prst="rect">
            <a:avLst/>
          </a:prstGeom>
        </p:spPr>
        <p:txBody>
          <a:bodyPr lIns="0" tIns="0" rIns="0" bIns="0" anchor="t" anchorCtr="0">
            <a:normAutofit/>
          </a:bodyPr>
          <a:lstStyle>
            <a:lvl1pPr algn="l">
              <a:lnSpc>
                <a:spcPct val="100000"/>
              </a:lnSpc>
              <a:defRPr sz="3800">
                <a:solidFill>
                  <a:schemeClr val="bg1"/>
                </a:solidFill>
              </a:defRPr>
            </a:lvl1pPr>
          </a:lstStyle>
          <a:p>
            <a:r>
              <a:rPr lang="en-US" noProof="0" dirty="0"/>
              <a:t>Click to edit title max over 2x lines</a:t>
            </a:r>
          </a:p>
        </p:txBody>
      </p:sp>
      <p:sp>
        <p:nvSpPr>
          <p:cNvPr id="10" name="Text Placeholder 6"/>
          <p:cNvSpPr>
            <a:spLocks noGrp="1"/>
          </p:cNvSpPr>
          <p:nvPr>
            <p:ph type="body" sz="quarter" idx="16" hasCustomPrompt="1"/>
          </p:nvPr>
        </p:nvSpPr>
        <p:spPr>
          <a:xfrm>
            <a:off x="576263" y="3488267"/>
            <a:ext cx="5112709" cy="762000"/>
          </a:xfrm>
          <a:prstGeom prst="rect">
            <a:avLst/>
          </a:prstGeom>
        </p:spPr>
        <p:txBody>
          <a:bodyPr lIns="0" tIns="0" rIns="0" bIns="0">
            <a:normAutofit/>
          </a:bodyPr>
          <a:lstStyle>
            <a:lvl1pPr marL="0" indent="0">
              <a:lnSpc>
                <a:spcPct val="100000"/>
              </a:lnSpc>
              <a:buNone/>
              <a:defRPr sz="2000">
                <a:solidFill>
                  <a:srgbClr val="FF6C00"/>
                </a:solidFill>
              </a:defRPr>
            </a:lvl1pPr>
            <a:lvl2pPr marL="342900" indent="0">
              <a:lnSpc>
                <a:spcPts val="3600"/>
              </a:lnSpc>
              <a:buNone/>
              <a:defRPr sz="3000">
                <a:solidFill>
                  <a:srgbClr val="FF6C00"/>
                </a:solidFill>
              </a:defRPr>
            </a:lvl2pPr>
            <a:lvl3pPr marL="685800" indent="0">
              <a:lnSpc>
                <a:spcPts val="3600"/>
              </a:lnSpc>
              <a:buNone/>
              <a:defRPr sz="3000">
                <a:solidFill>
                  <a:srgbClr val="FF6C00"/>
                </a:solidFill>
              </a:defRPr>
            </a:lvl3pPr>
            <a:lvl4pPr marL="1028700" indent="0">
              <a:lnSpc>
                <a:spcPts val="3600"/>
              </a:lnSpc>
              <a:buNone/>
              <a:defRPr sz="3000">
                <a:solidFill>
                  <a:srgbClr val="FF6C00"/>
                </a:solidFill>
              </a:defRPr>
            </a:lvl4pPr>
            <a:lvl5pPr marL="1371600" indent="0">
              <a:lnSpc>
                <a:spcPts val="3600"/>
              </a:lnSpc>
              <a:buNone/>
              <a:defRPr sz="3000">
                <a:solidFill>
                  <a:srgbClr val="FF6C00"/>
                </a:solidFill>
              </a:defRPr>
            </a:lvl5pPr>
          </a:lstStyle>
          <a:p>
            <a:pPr lvl="0"/>
            <a:r>
              <a:rPr lang="en-US"/>
              <a:t>Subtitle</a:t>
            </a:r>
            <a:endParaRPr lang="en-US" dirty="0"/>
          </a:p>
        </p:txBody>
      </p:sp>
      <p:pic>
        <p:nvPicPr>
          <p:cNvPr id="7" name="Picture 6">
            <a:extLst>
              <a:ext uri="{FF2B5EF4-FFF2-40B4-BE49-F238E27FC236}">
                <a16:creationId xmlns:a16="http://schemas.microsoft.com/office/drawing/2014/main" id="{8ED1E7E9-0B74-D54C-8C9A-067E1D0C0E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84178" y="1283678"/>
            <a:ext cx="3859822" cy="3859822"/>
          </a:xfrm>
          <a:prstGeom prst="rect">
            <a:avLst/>
          </a:prstGeom>
        </p:spPr>
      </p:pic>
      <p:sp>
        <p:nvSpPr>
          <p:cNvPr id="9" name="Text Placeholder 9">
            <a:extLst>
              <a:ext uri="{FF2B5EF4-FFF2-40B4-BE49-F238E27FC236}">
                <a16:creationId xmlns:a16="http://schemas.microsoft.com/office/drawing/2014/main" id="{4FCEF2CD-9A3A-421B-94C9-614952CA20BC}"/>
              </a:ext>
            </a:extLst>
          </p:cNvPr>
          <p:cNvSpPr>
            <a:spLocks noGrp="1"/>
          </p:cNvSpPr>
          <p:nvPr>
            <p:ph type="body" sz="quarter" idx="13" hasCustomPrompt="1"/>
          </p:nvPr>
        </p:nvSpPr>
        <p:spPr>
          <a:xfrm>
            <a:off x="576263" y="369888"/>
            <a:ext cx="552450" cy="609600"/>
          </a:xfrm>
          <a:prstGeom prst="rect">
            <a:avLst/>
          </a:prstGeom>
          <a:blipFill dpi="0"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txBody>
          <a:bodyPr>
            <a:noAutofit/>
          </a:bodyPr>
          <a:lstStyle>
            <a:lvl1pPr marL="0" indent="0">
              <a:buNone/>
              <a:defRPr sz="100"/>
            </a:lvl1pPr>
          </a:lstStyle>
          <a:p>
            <a:pPr lvl="0"/>
            <a:r>
              <a:rPr lang="en-US"/>
              <a:t>.</a:t>
            </a:r>
            <a:endParaRPr lang="en-US" dirty="0"/>
          </a:p>
        </p:txBody>
      </p:sp>
    </p:spTree>
    <p:extLst>
      <p:ext uri="{BB962C8B-B14F-4D97-AF65-F5344CB8AC3E}">
        <p14:creationId xmlns:p14="http://schemas.microsoft.com/office/powerpoint/2010/main" val="3339295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7" name="Text Placeholder 6"/>
          <p:cNvSpPr>
            <a:spLocks noGrp="1"/>
          </p:cNvSpPr>
          <p:nvPr>
            <p:ph type="body" sz="quarter" idx="15" hasCustomPrompt="1"/>
          </p:nvPr>
        </p:nvSpPr>
        <p:spPr>
          <a:xfrm>
            <a:off x="576264" y="1063626"/>
            <a:ext cx="7991474" cy="1565274"/>
          </a:xfrm>
          <a:prstGeom prst="rect">
            <a:avLst/>
          </a:prstGeom>
        </p:spPr>
        <p:txBody>
          <a:bodyPr anchor="b">
            <a:noAutofit/>
          </a:bodyPr>
          <a:lstStyle>
            <a:lvl1pPr marL="0" indent="0" algn="ctr">
              <a:lnSpc>
                <a:spcPct val="100000"/>
              </a:lnSpc>
              <a:buNone/>
              <a:defRPr sz="4000">
                <a:solidFill>
                  <a:schemeClr val="bg1"/>
                </a:solidFill>
              </a:defRPr>
            </a:lvl1pPr>
            <a:lvl2pPr marL="342900" indent="0">
              <a:lnSpc>
                <a:spcPts val="3600"/>
              </a:lnSpc>
              <a:buNone/>
              <a:defRPr sz="3000">
                <a:solidFill>
                  <a:srgbClr val="FF6C00"/>
                </a:solidFill>
              </a:defRPr>
            </a:lvl2pPr>
            <a:lvl3pPr marL="685800" indent="0">
              <a:lnSpc>
                <a:spcPts val="3600"/>
              </a:lnSpc>
              <a:buNone/>
              <a:defRPr sz="3000">
                <a:solidFill>
                  <a:srgbClr val="FF6C00"/>
                </a:solidFill>
              </a:defRPr>
            </a:lvl3pPr>
            <a:lvl4pPr marL="1028700" indent="0">
              <a:lnSpc>
                <a:spcPts val="3600"/>
              </a:lnSpc>
              <a:buNone/>
              <a:defRPr sz="3000">
                <a:solidFill>
                  <a:srgbClr val="FF6C00"/>
                </a:solidFill>
              </a:defRPr>
            </a:lvl4pPr>
            <a:lvl5pPr marL="1371600" indent="0">
              <a:lnSpc>
                <a:spcPts val="3600"/>
              </a:lnSpc>
              <a:buNone/>
              <a:defRPr sz="3000">
                <a:solidFill>
                  <a:srgbClr val="FF6C00"/>
                </a:solidFill>
              </a:defRPr>
            </a:lvl5pPr>
          </a:lstStyle>
          <a:p>
            <a:pPr lvl="0"/>
            <a:r>
              <a:rPr lang="en-US"/>
              <a:t>Click to edit title</a:t>
            </a:r>
            <a:br>
              <a:rPr lang="en-US"/>
            </a:br>
            <a:r>
              <a:rPr lang="en-US"/>
              <a:t>max over 2 lines</a:t>
            </a:r>
            <a:endParaRPr lang="en-US" dirty="0"/>
          </a:p>
        </p:txBody>
      </p:sp>
      <p:sp>
        <p:nvSpPr>
          <p:cNvPr id="9" name="Title 1"/>
          <p:cNvSpPr>
            <a:spLocks noGrp="1"/>
          </p:cNvSpPr>
          <p:nvPr>
            <p:ph type="title" hasCustomPrompt="1"/>
          </p:nvPr>
        </p:nvSpPr>
        <p:spPr>
          <a:xfrm>
            <a:off x="576264" y="2641599"/>
            <a:ext cx="7991474" cy="660401"/>
          </a:xfrm>
        </p:spPr>
        <p:txBody>
          <a:bodyPr anchor="t">
            <a:noAutofit/>
          </a:bodyPr>
          <a:lstStyle>
            <a:lvl1pPr algn="ctr">
              <a:lnSpc>
                <a:spcPct val="100000"/>
              </a:lnSpc>
              <a:defRPr sz="2000">
                <a:solidFill>
                  <a:schemeClr val="accent2"/>
                </a:solidFill>
              </a:defRPr>
            </a:lvl1pPr>
          </a:lstStyle>
          <a:p>
            <a:r>
              <a:rPr lang="en-US"/>
              <a:t>Subtitle</a:t>
            </a:r>
            <a:endParaRPr lang="en-US" dirty="0"/>
          </a:p>
        </p:txBody>
      </p:sp>
      <p:sp>
        <p:nvSpPr>
          <p:cNvPr id="2" name="Date Placeholder 1">
            <a:extLst>
              <a:ext uri="{FF2B5EF4-FFF2-40B4-BE49-F238E27FC236}">
                <a16:creationId xmlns:a16="http://schemas.microsoft.com/office/drawing/2014/main" id="{BA6EA6FA-95FE-4F8F-85EC-1FAC96E3B7C1}"/>
              </a:ext>
            </a:extLst>
          </p:cNvPr>
          <p:cNvSpPr>
            <a:spLocks noGrp="1"/>
          </p:cNvSpPr>
          <p:nvPr>
            <p:ph type="dt" sz="half" idx="16"/>
          </p:nvPr>
        </p:nvSpPr>
        <p:spPr/>
        <p:txBody>
          <a:bodyPr/>
          <a:lstStyle/>
          <a:p>
            <a:endParaRPr lang="en-US" dirty="0"/>
          </a:p>
        </p:txBody>
      </p:sp>
      <p:sp>
        <p:nvSpPr>
          <p:cNvPr id="3" name="Footer Placeholder 2">
            <a:extLst>
              <a:ext uri="{FF2B5EF4-FFF2-40B4-BE49-F238E27FC236}">
                <a16:creationId xmlns:a16="http://schemas.microsoft.com/office/drawing/2014/main" id="{5A310452-B107-48F7-82C4-83CEEEAF2C79}"/>
              </a:ext>
            </a:extLst>
          </p:cNvPr>
          <p:cNvSpPr>
            <a:spLocks noGrp="1"/>
          </p:cNvSpPr>
          <p:nvPr>
            <p:ph type="ftr" sz="quarter" idx="17"/>
          </p:nvPr>
        </p:nvSpPr>
        <p:spPr/>
        <p:txBody>
          <a:bodyPr/>
          <a:lstStyle/>
          <a:p>
            <a:endParaRPr lang="en-US" dirty="0"/>
          </a:p>
        </p:txBody>
      </p:sp>
      <p:sp>
        <p:nvSpPr>
          <p:cNvPr id="4" name="Slide Number Placeholder 3">
            <a:extLst>
              <a:ext uri="{FF2B5EF4-FFF2-40B4-BE49-F238E27FC236}">
                <a16:creationId xmlns:a16="http://schemas.microsoft.com/office/drawing/2014/main" id="{02B5289F-FA18-43F2-8D12-2C70CDD7C8F0}"/>
              </a:ext>
            </a:extLst>
          </p:cNvPr>
          <p:cNvSpPr>
            <a:spLocks noGrp="1"/>
          </p:cNvSpPr>
          <p:nvPr>
            <p:ph type="sldNum" sz="quarter" idx="18"/>
          </p:nvPr>
        </p:nvSpPr>
        <p:spPr/>
        <p:txBody>
          <a:bodyPr/>
          <a:lstStyle/>
          <a:p>
            <a:fld id="{82F89014-7F8D-47C1-8D79-17A715C9D2BB}" type="slidenum">
              <a:rPr lang="en-US" smtClean="0"/>
              <a:pPr/>
              <a:t>‹#›</a:t>
            </a:fld>
            <a:endParaRPr lang="en-US" dirty="0"/>
          </a:p>
        </p:txBody>
      </p:sp>
      <p:pic>
        <p:nvPicPr>
          <p:cNvPr id="34" name="Graphic 33">
            <a:extLst>
              <a:ext uri="{FF2B5EF4-FFF2-40B4-BE49-F238E27FC236}">
                <a16:creationId xmlns:a16="http://schemas.microsoft.com/office/drawing/2014/main" id="{9B5CBCDE-5E13-4C2D-BD2B-A7F04116F64B}"/>
              </a:ext>
            </a:extLst>
          </p:cNvPr>
          <p:cNvPicPr>
            <a:picLocks noChangeAspect="1"/>
          </p:cNvPicPr>
          <p:nvPr userDrawn="1"/>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35181"/>
          <a:stretch/>
        </p:blipFill>
        <p:spPr>
          <a:xfrm>
            <a:off x="0" y="-1"/>
            <a:ext cx="9144000" cy="797661"/>
          </a:xfrm>
          <a:prstGeom prst="rect">
            <a:avLst/>
          </a:prstGeom>
        </p:spPr>
      </p:pic>
    </p:spTree>
    <p:extLst>
      <p:ext uri="{BB962C8B-B14F-4D97-AF65-F5344CB8AC3E}">
        <p14:creationId xmlns:p14="http://schemas.microsoft.com/office/powerpoint/2010/main" val="2061815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white text and white logo">
    <p:spTree>
      <p:nvGrpSpPr>
        <p:cNvPr id="1" name=""/>
        <p:cNvGrpSpPr/>
        <p:nvPr/>
      </p:nvGrpSpPr>
      <p:grpSpPr>
        <a:xfrm>
          <a:off x="0" y="0"/>
          <a:ext cx="0" cy="0"/>
          <a:chOff x="0" y="0"/>
          <a:chExt cx="0" cy="0"/>
        </a:xfrm>
      </p:grpSpPr>
      <p:sp>
        <p:nvSpPr>
          <p:cNvPr id="14" name="AchtergrondBeeld"/>
          <p:cNvSpPr>
            <a:spLocks noGrp="1"/>
          </p:cNvSpPr>
          <p:nvPr>
            <p:ph type="pic" sz="quarter" idx="15" hasCustomPrompt="1"/>
          </p:nvPr>
        </p:nvSpPr>
        <p:spPr>
          <a:xfrm>
            <a:off x="0" y="0"/>
            <a:ext cx="9144000" cy="5143500"/>
          </a:xfrm>
          <a:prstGeom prst="rect">
            <a:avLst/>
          </a:prstGeom>
          <a:solidFill>
            <a:srgbClr val="3E4043">
              <a:alpha val="14902"/>
            </a:srgbClr>
          </a:solidFill>
        </p:spPr>
        <p:txBody>
          <a:bodyPr>
            <a:normAutofit/>
          </a:bodyPr>
          <a:lstStyle>
            <a:lvl1pPr marL="0" indent="0" algn="ctr">
              <a:lnSpc>
                <a:spcPct val="100000"/>
              </a:lnSpc>
              <a:buNone/>
              <a:defRPr sz="1600" baseline="0"/>
            </a:lvl1pPr>
          </a:lstStyle>
          <a:p>
            <a:r>
              <a:rPr lang="en-US" noProof="0" dirty="0"/>
              <a:t>Drag picture to placeholder or click icon to add</a:t>
            </a:r>
          </a:p>
        </p:txBody>
      </p:sp>
      <p:sp>
        <p:nvSpPr>
          <p:cNvPr id="12" name="Text Placeholder 11"/>
          <p:cNvSpPr>
            <a:spLocks noGrp="1"/>
          </p:cNvSpPr>
          <p:nvPr>
            <p:ph type="body" sz="quarter" idx="14" hasCustomPrompt="1"/>
          </p:nvPr>
        </p:nvSpPr>
        <p:spPr>
          <a:xfrm>
            <a:off x="576263" y="4411227"/>
            <a:ext cx="5112709" cy="490001"/>
          </a:xfrm>
          <a:prstGeom prst="rect">
            <a:avLst/>
          </a:prstGeom>
        </p:spPr>
        <p:txBody>
          <a:bodyPr lIns="0" tIns="0" rIns="0" bIns="0">
            <a:normAutofit/>
          </a:bodyPr>
          <a:lstStyle>
            <a:lvl1pPr marL="0" indent="0">
              <a:lnSpc>
                <a:spcPct val="100000"/>
              </a:lnSpc>
              <a:spcBef>
                <a:spcPts val="0"/>
              </a:spcBef>
              <a:spcAft>
                <a:spcPts val="0"/>
              </a:spcAft>
              <a:buNone/>
              <a:defRPr sz="1300">
                <a:solidFill>
                  <a:schemeClr val="bg1"/>
                </a:solidFill>
              </a:defRPr>
            </a:lvl1pPr>
            <a:lvl2pPr marL="0" indent="0">
              <a:buNone/>
              <a:defRPr sz="1000"/>
            </a:lvl2pPr>
            <a:lvl3pPr marL="0" indent="0">
              <a:buNone/>
              <a:defRPr sz="1000"/>
            </a:lvl3pPr>
            <a:lvl4pPr marL="0" indent="0">
              <a:buNone/>
              <a:defRPr sz="1000"/>
            </a:lvl4pPr>
            <a:lvl5pPr marL="0" indent="0">
              <a:buNone/>
              <a:defRPr sz="1000"/>
            </a:lvl5pPr>
          </a:lstStyle>
          <a:p>
            <a:pPr lvl="0"/>
            <a:r>
              <a:rPr lang="en-US" dirty="0"/>
              <a:t>Month, year</a:t>
            </a:r>
            <a:br>
              <a:rPr lang="en-US" dirty="0"/>
            </a:br>
            <a:r>
              <a:rPr lang="en-US" dirty="0"/>
              <a:t>Name presenter</a:t>
            </a:r>
          </a:p>
        </p:txBody>
      </p:sp>
      <p:sp>
        <p:nvSpPr>
          <p:cNvPr id="20" name="Title 1"/>
          <p:cNvSpPr>
            <a:spLocks noGrp="1"/>
          </p:cNvSpPr>
          <p:nvPr>
            <p:ph type="ctrTitle" hasCustomPrompt="1"/>
          </p:nvPr>
        </p:nvSpPr>
        <p:spPr>
          <a:xfrm>
            <a:off x="576263" y="1659467"/>
            <a:ext cx="5112709" cy="1744133"/>
          </a:xfrm>
          <a:prstGeom prst="rect">
            <a:avLst/>
          </a:prstGeom>
        </p:spPr>
        <p:txBody>
          <a:bodyPr lIns="0" tIns="0" rIns="0" bIns="0" anchor="t" anchorCtr="0">
            <a:normAutofit/>
          </a:bodyPr>
          <a:lstStyle>
            <a:lvl1pPr algn="l">
              <a:lnSpc>
                <a:spcPct val="100000"/>
              </a:lnSpc>
              <a:defRPr sz="3800">
                <a:solidFill>
                  <a:schemeClr val="bg1"/>
                </a:solidFill>
              </a:defRPr>
            </a:lvl1pPr>
          </a:lstStyle>
          <a:p>
            <a:r>
              <a:rPr lang="en-US" noProof="0" dirty="0"/>
              <a:t>Click to edit title max over 2x lines</a:t>
            </a:r>
          </a:p>
        </p:txBody>
      </p:sp>
      <p:sp>
        <p:nvSpPr>
          <p:cNvPr id="21" name="Text Placeholder 6"/>
          <p:cNvSpPr>
            <a:spLocks noGrp="1"/>
          </p:cNvSpPr>
          <p:nvPr>
            <p:ph type="body" sz="quarter" idx="16" hasCustomPrompt="1"/>
          </p:nvPr>
        </p:nvSpPr>
        <p:spPr>
          <a:xfrm>
            <a:off x="576263" y="3488267"/>
            <a:ext cx="5112709" cy="762000"/>
          </a:xfrm>
          <a:prstGeom prst="rect">
            <a:avLst/>
          </a:prstGeom>
        </p:spPr>
        <p:txBody>
          <a:bodyPr lIns="0" tIns="0" rIns="0" bIns="0">
            <a:normAutofit/>
          </a:bodyPr>
          <a:lstStyle>
            <a:lvl1pPr marL="0" indent="0">
              <a:lnSpc>
                <a:spcPct val="100000"/>
              </a:lnSpc>
              <a:buNone/>
              <a:defRPr sz="2000">
                <a:solidFill>
                  <a:srgbClr val="FF6C00"/>
                </a:solidFill>
              </a:defRPr>
            </a:lvl1pPr>
            <a:lvl2pPr marL="342900" indent="0">
              <a:lnSpc>
                <a:spcPts val="3600"/>
              </a:lnSpc>
              <a:buNone/>
              <a:defRPr sz="3000">
                <a:solidFill>
                  <a:srgbClr val="FF6C00"/>
                </a:solidFill>
              </a:defRPr>
            </a:lvl2pPr>
            <a:lvl3pPr marL="685800" indent="0">
              <a:lnSpc>
                <a:spcPts val="3600"/>
              </a:lnSpc>
              <a:buNone/>
              <a:defRPr sz="3000">
                <a:solidFill>
                  <a:srgbClr val="FF6C00"/>
                </a:solidFill>
              </a:defRPr>
            </a:lvl3pPr>
            <a:lvl4pPr marL="1028700" indent="0">
              <a:lnSpc>
                <a:spcPts val="3600"/>
              </a:lnSpc>
              <a:buNone/>
              <a:defRPr sz="3000">
                <a:solidFill>
                  <a:srgbClr val="FF6C00"/>
                </a:solidFill>
              </a:defRPr>
            </a:lvl4pPr>
            <a:lvl5pPr marL="1371600" indent="0">
              <a:lnSpc>
                <a:spcPts val="3600"/>
              </a:lnSpc>
              <a:buNone/>
              <a:defRPr sz="3000">
                <a:solidFill>
                  <a:srgbClr val="FF6C00"/>
                </a:solidFill>
              </a:defRPr>
            </a:lvl5pPr>
          </a:lstStyle>
          <a:p>
            <a:pPr lvl="0"/>
            <a:r>
              <a:rPr lang="en-US" dirty="0"/>
              <a:t>Subtitle</a:t>
            </a:r>
          </a:p>
        </p:txBody>
      </p:sp>
      <p:sp>
        <p:nvSpPr>
          <p:cNvPr id="7" name="Text Placeholder 9">
            <a:extLst>
              <a:ext uri="{FF2B5EF4-FFF2-40B4-BE49-F238E27FC236}">
                <a16:creationId xmlns:a16="http://schemas.microsoft.com/office/drawing/2014/main" id="{F59E71B1-F750-4435-986C-7F9EF2056098}"/>
              </a:ext>
            </a:extLst>
          </p:cNvPr>
          <p:cNvSpPr>
            <a:spLocks noGrp="1"/>
          </p:cNvSpPr>
          <p:nvPr>
            <p:ph type="body" sz="quarter" idx="13" hasCustomPrompt="1"/>
          </p:nvPr>
        </p:nvSpPr>
        <p:spPr>
          <a:xfrm>
            <a:off x="576263" y="369888"/>
            <a:ext cx="552450" cy="609600"/>
          </a:xfrm>
          <a:prstGeom prst="rect">
            <a:avLst/>
          </a:prstGeom>
          <a:blipFill dpi="0"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p:spPr>
        <p:txBody>
          <a:bodyPr>
            <a:noAutofit/>
          </a:bodyPr>
          <a:lstStyle>
            <a:lvl1pPr marL="0" indent="0">
              <a:buNone/>
              <a:defRPr sz="100"/>
            </a:lvl1pPr>
          </a:lstStyle>
          <a:p>
            <a:pPr lvl="0"/>
            <a:r>
              <a:rPr lang="en-US" dirty="0"/>
              <a:t>.</a:t>
            </a:r>
          </a:p>
        </p:txBody>
      </p:sp>
    </p:spTree>
    <p:extLst>
      <p:ext uri="{BB962C8B-B14F-4D97-AF65-F5344CB8AC3E}">
        <p14:creationId xmlns:p14="http://schemas.microsoft.com/office/powerpoint/2010/main" val="899294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8" name="Text Placeholder 1"/>
          <p:cNvSpPr>
            <a:spLocks noGrp="1"/>
          </p:cNvSpPr>
          <p:nvPr>
            <p:ph type="body" sz="quarter" idx="13"/>
          </p:nvPr>
        </p:nvSpPr>
        <p:spPr>
          <a:xfrm>
            <a:off x="576262" y="835025"/>
            <a:ext cx="7991475" cy="3897313"/>
          </a:xfrm>
          <a:prstGeom prst="rect">
            <a:avLst/>
          </a:prstGeom>
        </p:spPr>
        <p:txBody>
          <a:bodyPr vert="horz" lIns="0" tIns="0" rIns="0" bIns="0" rtlCol="0">
            <a:normAutofit/>
          </a:bodyPr>
          <a:lstStyle>
            <a:lvl1pPr>
              <a:defRPr lang="en-GB" dirty="0"/>
            </a:lvl1pPr>
          </a:lstStyle>
          <a:p>
            <a:pPr marL="285750" lvl="0" indent="-285750">
              <a:lnSpc>
                <a:spcPct val="100000"/>
              </a:lnSpc>
            </a:pPr>
            <a:r>
              <a:rPr lang="en-US"/>
              <a:t>Click to edit Master text styles</a:t>
            </a:r>
            <a:endParaRPr lang="en-US" dirty="0"/>
          </a:p>
        </p:txBody>
      </p:sp>
      <p:sp>
        <p:nvSpPr>
          <p:cNvPr id="4" name="Titel 3">
            <a:extLst>
              <a:ext uri="{FF2B5EF4-FFF2-40B4-BE49-F238E27FC236}">
                <a16:creationId xmlns:a16="http://schemas.microsoft.com/office/drawing/2014/main" id="{70D682A7-E09E-481B-B790-3AF34F8C4EF7}"/>
              </a:ext>
            </a:extLst>
          </p:cNvPr>
          <p:cNvSpPr>
            <a:spLocks noGrp="1"/>
          </p:cNvSpPr>
          <p:nvPr>
            <p:ph type="title" hasCustomPrompt="1"/>
          </p:nvPr>
        </p:nvSpPr>
        <p:spPr/>
        <p:txBody>
          <a:bodyPr/>
          <a:lstStyle>
            <a:lvl1pPr>
              <a:defRPr/>
            </a:lvl1pPr>
          </a:lstStyle>
          <a:p>
            <a:r>
              <a:rPr lang="en-US"/>
              <a:t>Agenda</a:t>
            </a:r>
            <a:endParaRPr lang="en-US" dirty="0"/>
          </a:p>
        </p:txBody>
      </p:sp>
      <p:sp>
        <p:nvSpPr>
          <p:cNvPr id="2" name="Date Placeholder 1">
            <a:extLst>
              <a:ext uri="{FF2B5EF4-FFF2-40B4-BE49-F238E27FC236}">
                <a16:creationId xmlns:a16="http://schemas.microsoft.com/office/drawing/2014/main" id="{183A9B50-46B5-4E97-BF86-927797BF349C}"/>
              </a:ext>
            </a:extLst>
          </p:cNvPr>
          <p:cNvSpPr>
            <a:spLocks noGrp="1"/>
          </p:cNvSpPr>
          <p:nvPr>
            <p:ph type="dt" sz="half" idx="14"/>
          </p:nvPr>
        </p:nvSpPr>
        <p:spPr/>
        <p:txBody>
          <a:bodyPr/>
          <a:lstStyle/>
          <a:p>
            <a:endParaRPr lang="en-US" dirty="0"/>
          </a:p>
        </p:txBody>
      </p:sp>
      <p:sp>
        <p:nvSpPr>
          <p:cNvPr id="7" name="Footer Placeholder 6">
            <a:extLst>
              <a:ext uri="{FF2B5EF4-FFF2-40B4-BE49-F238E27FC236}">
                <a16:creationId xmlns:a16="http://schemas.microsoft.com/office/drawing/2014/main" id="{F1E6D825-B685-43C9-80D2-C60FD7D07855}"/>
              </a:ext>
            </a:extLst>
          </p:cNvPr>
          <p:cNvSpPr>
            <a:spLocks noGrp="1"/>
          </p:cNvSpPr>
          <p:nvPr>
            <p:ph type="ftr" sz="quarter" idx="15"/>
          </p:nvPr>
        </p:nvSpPr>
        <p:spPr/>
        <p:txBody>
          <a:bodyPr/>
          <a:lstStyle/>
          <a:p>
            <a:endParaRPr lang="en-US" dirty="0"/>
          </a:p>
        </p:txBody>
      </p:sp>
      <p:sp>
        <p:nvSpPr>
          <p:cNvPr id="8" name="Slide Number Placeholder 7">
            <a:extLst>
              <a:ext uri="{FF2B5EF4-FFF2-40B4-BE49-F238E27FC236}">
                <a16:creationId xmlns:a16="http://schemas.microsoft.com/office/drawing/2014/main" id="{BB9D7424-FFC1-4F16-B297-C0AF041229F5}"/>
              </a:ext>
            </a:extLst>
          </p:cNvPr>
          <p:cNvSpPr>
            <a:spLocks noGrp="1"/>
          </p:cNvSpPr>
          <p:nvPr>
            <p:ph type="sldNum" sz="quarter" idx="16"/>
          </p:nvPr>
        </p:nvSpPr>
        <p:spPr/>
        <p:txBody>
          <a:bodyPr/>
          <a:lstStyle/>
          <a:p>
            <a:fld id="{82F89014-7F8D-47C1-8D79-17A715C9D2BB}" type="slidenum">
              <a:rPr lang="en-US" smtClean="0"/>
              <a:pPr/>
              <a:t>‹#›</a:t>
            </a:fld>
            <a:endParaRPr lang="en-US" dirty="0"/>
          </a:p>
        </p:txBody>
      </p:sp>
    </p:spTree>
    <p:extLst>
      <p:ext uri="{BB962C8B-B14F-4D97-AF65-F5344CB8AC3E}">
        <p14:creationId xmlns:p14="http://schemas.microsoft.com/office/powerpoint/2010/main" val="891956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CC9CF60C-F237-4C35-B5B9-DCAC15891EE3}"/>
              </a:ext>
            </a:extLst>
          </p:cNvPr>
          <p:cNvSpPr>
            <a:spLocks noGrp="1"/>
          </p:cNvSpPr>
          <p:nvPr>
            <p:ph type="title"/>
          </p:nvPr>
        </p:nvSpPr>
        <p:spPr/>
        <p:txBody>
          <a:bodyPr/>
          <a:lstStyle>
            <a:lvl1pPr>
              <a:defRPr/>
            </a:lvl1pPr>
          </a:lstStyle>
          <a:p>
            <a:endParaRPr lang="en-US" dirty="0"/>
          </a:p>
        </p:txBody>
      </p:sp>
      <p:sp>
        <p:nvSpPr>
          <p:cNvPr id="3" name="Date Placeholder 2">
            <a:extLst>
              <a:ext uri="{FF2B5EF4-FFF2-40B4-BE49-F238E27FC236}">
                <a16:creationId xmlns:a16="http://schemas.microsoft.com/office/drawing/2014/main" id="{5249DBEF-F615-45A1-AA51-C34CD01BC994}"/>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0443A0FA-AB68-49F8-A8DA-E9F3A2F1B80A}"/>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1F4F1C2-2D04-4080-9FD1-F04C6A8525E5}"/>
              </a:ext>
            </a:extLst>
          </p:cNvPr>
          <p:cNvSpPr>
            <a:spLocks noGrp="1"/>
          </p:cNvSpPr>
          <p:nvPr>
            <p:ph type="sldNum" sz="quarter" idx="12"/>
          </p:nvPr>
        </p:nvSpPr>
        <p:spPr/>
        <p:txBody>
          <a:bodyPr/>
          <a:lstStyle/>
          <a:p>
            <a:fld id="{82F89014-7F8D-47C1-8D79-17A715C9D2BB}" type="slidenum">
              <a:rPr lang="en-US" smtClean="0"/>
              <a:pPr/>
              <a:t>‹#›</a:t>
            </a:fld>
            <a:endParaRPr lang="en-US" dirty="0"/>
          </a:p>
        </p:txBody>
      </p:sp>
    </p:spTree>
    <p:extLst>
      <p:ext uri="{BB962C8B-B14F-4D97-AF65-F5344CB8AC3E}">
        <p14:creationId xmlns:p14="http://schemas.microsoft.com/office/powerpoint/2010/main" val="1182146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11" name="Text Placeholder 8"/>
          <p:cNvSpPr>
            <a:spLocks noGrp="1"/>
          </p:cNvSpPr>
          <p:nvPr>
            <p:ph type="body" sz="quarter" idx="13" hasCustomPrompt="1"/>
          </p:nvPr>
        </p:nvSpPr>
        <p:spPr>
          <a:xfrm>
            <a:off x="576263" y="835026"/>
            <a:ext cx="7991475" cy="3897312"/>
          </a:xfrm>
          <a:prstGeom prst="rect">
            <a:avLst/>
          </a:prstGeom>
        </p:spPr>
        <p:txBody>
          <a:bodyPr>
            <a:normAutofit/>
          </a:bodyPr>
          <a:lstStyle>
            <a:lvl1pPr marL="0" indent="0">
              <a:lnSpc>
                <a:spcPct val="100000"/>
              </a:lnSpc>
              <a:buFont typeface="Arial" charset="0"/>
              <a:buNone/>
              <a:defRPr sz="1800" b="0"/>
            </a:lvl1pPr>
            <a:lvl2pPr marL="360363" indent="-360363">
              <a:lnSpc>
                <a:spcPct val="100000"/>
              </a:lnSpc>
              <a:buFont typeface="+mj-lt"/>
              <a:buAutoNum type="arabicPeriod"/>
              <a:defRPr sz="1600" b="0"/>
            </a:lvl2pPr>
            <a:lvl3pPr marL="365125" indent="0">
              <a:lnSpc>
                <a:spcPct val="100000"/>
              </a:lnSpc>
              <a:buFont typeface="Arial" charset="0"/>
              <a:buNone/>
              <a:defRPr sz="1600" b="0"/>
            </a:lvl3pPr>
            <a:lvl4pPr marL="549275" indent="0">
              <a:lnSpc>
                <a:spcPct val="100000"/>
              </a:lnSpc>
              <a:buNone/>
              <a:tabLst/>
              <a:defRPr sz="1600" b="0"/>
            </a:lvl4pPr>
            <a:lvl5pPr marL="725488" indent="0">
              <a:lnSpc>
                <a:spcPct val="100000"/>
              </a:lnSpc>
              <a:buFont typeface="Arial" charset="0"/>
              <a:buNone/>
              <a:defRPr sz="1600" b="0" baseline="0"/>
            </a:lvl5pPr>
          </a:lstStyle>
          <a:p>
            <a:pPr lvl="0"/>
            <a:r>
              <a:rPr lang="en-US"/>
              <a:t>Click to add text</a:t>
            </a:r>
            <a:endParaRPr lang="en-US" dirty="0"/>
          </a:p>
        </p:txBody>
      </p:sp>
      <p:sp>
        <p:nvSpPr>
          <p:cNvPr id="4" name="Titel 3">
            <a:extLst>
              <a:ext uri="{FF2B5EF4-FFF2-40B4-BE49-F238E27FC236}">
                <a16:creationId xmlns:a16="http://schemas.microsoft.com/office/drawing/2014/main" id="{1C4B0388-7C7E-45C3-A6E3-3E637FAB215F}"/>
              </a:ext>
            </a:extLst>
          </p:cNvPr>
          <p:cNvSpPr>
            <a:spLocks noGrp="1"/>
          </p:cNvSpPr>
          <p:nvPr>
            <p:ph type="title"/>
          </p:nvPr>
        </p:nvSpPr>
        <p:spPr/>
        <p:txBody>
          <a:bodyPr/>
          <a:lstStyle>
            <a:lvl1pPr>
              <a:defRPr/>
            </a:lvl1pPr>
          </a:lstStyle>
          <a:p>
            <a:endParaRPr lang="en-US" dirty="0"/>
          </a:p>
        </p:txBody>
      </p:sp>
      <p:sp>
        <p:nvSpPr>
          <p:cNvPr id="3" name="Date Placeholder 2">
            <a:extLst>
              <a:ext uri="{FF2B5EF4-FFF2-40B4-BE49-F238E27FC236}">
                <a16:creationId xmlns:a16="http://schemas.microsoft.com/office/drawing/2014/main" id="{CDC33F9F-6CBB-499E-A399-F579A1C082A4}"/>
              </a:ext>
            </a:extLst>
          </p:cNvPr>
          <p:cNvSpPr>
            <a:spLocks noGrp="1"/>
          </p:cNvSpPr>
          <p:nvPr>
            <p:ph type="dt" sz="half" idx="14"/>
          </p:nvPr>
        </p:nvSpPr>
        <p:spPr/>
        <p:txBody>
          <a:bodyPr/>
          <a:lstStyle/>
          <a:p>
            <a:endParaRPr lang="en-US" dirty="0"/>
          </a:p>
        </p:txBody>
      </p:sp>
      <p:sp>
        <p:nvSpPr>
          <p:cNvPr id="5" name="Footer Placeholder 4">
            <a:extLst>
              <a:ext uri="{FF2B5EF4-FFF2-40B4-BE49-F238E27FC236}">
                <a16:creationId xmlns:a16="http://schemas.microsoft.com/office/drawing/2014/main" id="{475B278D-E37B-46DC-954C-589B0EF3EA41}"/>
              </a:ext>
            </a:extLst>
          </p:cNvPr>
          <p:cNvSpPr>
            <a:spLocks noGrp="1"/>
          </p:cNvSpPr>
          <p:nvPr>
            <p:ph type="ftr" sz="quarter" idx="15"/>
          </p:nvPr>
        </p:nvSpPr>
        <p:spPr/>
        <p:txBody>
          <a:bodyPr/>
          <a:lstStyle/>
          <a:p>
            <a:endParaRPr lang="en-US" dirty="0"/>
          </a:p>
        </p:txBody>
      </p:sp>
      <p:sp>
        <p:nvSpPr>
          <p:cNvPr id="6" name="Slide Number Placeholder 5">
            <a:extLst>
              <a:ext uri="{FF2B5EF4-FFF2-40B4-BE49-F238E27FC236}">
                <a16:creationId xmlns:a16="http://schemas.microsoft.com/office/drawing/2014/main" id="{14826578-F514-4D23-8B3F-F3016B7CA922}"/>
              </a:ext>
            </a:extLst>
          </p:cNvPr>
          <p:cNvSpPr>
            <a:spLocks noGrp="1"/>
          </p:cNvSpPr>
          <p:nvPr>
            <p:ph type="sldNum" sz="quarter" idx="16"/>
          </p:nvPr>
        </p:nvSpPr>
        <p:spPr/>
        <p:txBody>
          <a:bodyPr/>
          <a:lstStyle/>
          <a:p>
            <a:fld id="{82F89014-7F8D-47C1-8D79-17A715C9D2BB}" type="slidenum">
              <a:rPr lang="en-US" smtClean="0"/>
              <a:pPr/>
              <a:t>‹#›</a:t>
            </a:fld>
            <a:endParaRPr lang="en-US" dirty="0"/>
          </a:p>
        </p:txBody>
      </p:sp>
    </p:spTree>
    <p:extLst>
      <p:ext uri="{BB962C8B-B14F-4D97-AF65-F5344CB8AC3E}">
        <p14:creationId xmlns:p14="http://schemas.microsoft.com/office/powerpoint/2010/main" val="2972346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14" name="Content Placeholder 2"/>
          <p:cNvSpPr>
            <a:spLocks noGrp="1"/>
          </p:cNvSpPr>
          <p:nvPr>
            <p:ph sz="quarter" idx="16" hasCustomPrompt="1"/>
          </p:nvPr>
        </p:nvSpPr>
        <p:spPr>
          <a:xfrm>
            <a:off x="576263" y="835025"/>
            <a:ext cx="7991475" cy="3897313"/>
          </a:xfrm>
          <a:prstGeom prst="rect">
            <a:avLst/>
          </a:prstGeo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el 2">
            <a:extLst>
              <a:ext uri="{FF2B5EF4-FFF2-40B4-BE49-F238E27FC236}">
                <a16:creationId xmlns:a16="http://schemas.microsoft.com/office/drawing/2014/main" id="{90FE40DE-7E7D-4146-AB2D-5551E7E7415C}"/>
              </a:ext>
            </a:extLst>
          </p:cNvPr>
          <p:cNvSpPr>
            <a:spLocks noGrp="1"/>
          </p:cNvSpPr>
          <p:nvPr>
            <p:ph type="title"/>
          </p:nvPr>
        </p:nvSpPr>
        <p:spPr/>
        <p:txBody>
          <a:bodyPr/>
          <a:lstStyle>
            <a:lvl1pPr>
              <a:defRPr/>
            </a:lvl1pPr>
          </a:lstStyle>
          <a:p>
            <a:endParaRPr lang="en-US" dirty="0"/>
          </a:p>
        </p:txBody>
      </p:sp>
      <p:sp>
        <p:nvSpPr>
          <p:cNvPr id="4" name="Date Placeholder 3">
            <a:extLst>
              <a:ext uri="{FF2B5EF4-FFF2-40B4-BE49-F238E27FC236}">
                <a16:creationId xmlns:a16="http://schemas.microsoft.com/office/drawing/2014/main" id="{0EB1770B-7A94-4844-AD38-CF8FB3080003}"/>
              </a:ext>
            </a:extLst>
          </p:cNvPr>
          <p:cNvSpPr>
            <a:spLocks noGrp="1"/>
          </p:cNvSpPr>
          <p:nvPr>
            <p:ph type="dt" sz="half" idx="17"/>
          </p:nvPr>
        </p:nvSpPr>
        <p:spPr/>
        <p:txBody>
          <a:bodyPr/>
          <a:lstStyle/>
          <a:p>
            <a:endParaRPr lang="en-US" dirty="0"/>
          </a:p>
        </p:txBody>
      </p:sp>
      <p:sp>
        <p:nvSpPr>
          <p:cNvPr id="5" name="Footer Placeholder 4">
            <a:extLst>
              <a:ext uri="{FF2B5EF4-FFF2-40B4-BE49-F238E27FC236}">
                <a16:creationId xmlns:a16="http://schemas.microsoft.com/office/drawing/2014/main" id="{48F74F79-D68A-45F4-B9C7-F1CCDF9519A6}"/>
              </a:ext>
            </a:extLst>
          </p:cNvPr>
          <p:cNvSpPr>
            <a:spLocks noGrp="1"/>
          </p:cNvSpPr>
          <p:nvPr>
            <p:ph type="ftr" sz="quarter" idx="18"/>
          </p:nvPr>
        </p:nvSpPr>
        <p:spPr/>
        <p:txBody>
          <a:bodyPr/>
          <a:lstStyle/>
          <a:p>
            <a:endParaRPr lang="en-US" dirty="0"/>
          </a:p>
        </p:txBody>
      </p:sp>
      <p:sp>
        <p:nvSpPr>
          <p:cNvPr id="6" name="Slide Number Placeholder 5">
            <a:extLst>
              <a:ext uri="{FF2B5EF4-FFF2-40B4-BE49-F238E27FC236}">
                <a16:creationId xmlns:a16="http://schemas.microsoft.com/office/drawing/2014/main" id="{B6356A03-20E1-4E11-AF69-2080BD58C145}"/>
              </a:ext>
            </a:extLst>
          </p:cNvPr>
          <p:cNvSpPr>
            <a:spLocks noGrp="1"/>
          </p:cNvSpPr>
          <p:nvPr>
            <p:ph type="sldNum" sz="quarter" idx="19"/>
          </p:nvPr>
        </p:nvSpPr>
        <p:spPr/>
        <p:txBody>
          <a:bodyPr/>
          <a:lstStyle/>
          <a:p>
            <a:fld id="{82F89014-7F8D-47C1-8D79-17A715C9D2BB}" type="slidenum">
              <a:rPr lang="en-US" smtClean="0"/>
              <a:pPr/>
              <a:t>‹#›</a:t>
            </a:fld>
            <a:endParaRPr lang="en-US" dirty="0"/>
          </a:p>
        </p:txBody>
      </p:sp>
    </p:spTree>
    <p:extLst>
      <p:ext uri="{BB962C8B-B14F-4D97-AF65-F5344CB8AC3E}">
        <p14:creationId xmlns:p14="http://schemas.microsoft.com/office/powerpoint/2010/main" val="1425979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text two columns">
    <p:spTree>
      <p:nvGrpSpPr>
        <p:cNvPr id="1" name=""/>
        <p:cNvGrpSpPr/>
        <p:nvPr/>
      </p:nvGrpSpPr>
      <p:grpSpPr>
        <a:xfrm>
          <a:off x="0" y="0"/>
          <a:ext cx="0" cy="0"/>
          <a:chOff x="0" y="0"/>
          <a:chExt cx="0" cy="0"/>
        </a:xfrm>
      </p:grpSpPr>
      <p:sp>
        <p:nvSpPr>
          <p:cNvPr id="20" name="Text Placeholder 8"/>
          <p:cNvSpPr>
            <a:spLocks noGrp="1"/>
          </p:cNvSpPr>
          <p:nvPr>
            <p:ph type="body" sz="quarter" idx="23" hasCustomPrompt="1"/>
          </p:nvPr>
        </p:nvSpPr>
        <p:spPr>
          <a:xfrm>
            <a:off x="4859338" y="835026"/>
            <a:ext cx="3708400" cy="3898800"/>
          </a:xfrm>
          <a:prstGeom prst="rect">
            <a:avLst/>
          </a:prstGeom>
        </p:spPr>
        <p:txBody>
          <a:bodyPr>
            <a:normAutofit/>
          </a:bodyPr>
          <a:lstStyle>
            <a:lvl1pPr marL="0" indent="0">
              <a:lnSpc>
                <a:spcPct val="100000"/>
              </a:lnSpc>
              <a:buFont typeface="Arial" charset="0"/>
              <a:buNone/>
              <a:defRPr sz="1600" b="0" baseline="0"/>
            </a:lvl1pPr>
            <a:lvl2pPr marL="360363" indent="-360363">
              <a:lnSpc>
                <a:spcPct val="100000"/>
              </a:lnSpc>
              <a:buFont typeface="+mj-lt"/>
              <a:buAutoNum type="arabicPeriod"/>
              <a:defRPr sz="1600" b="0"/>
            </a:lvl2pPr>
            <a:lvl3pPr marL="365125" indent="0">
              <a:lnSpc>
                <a:spcPct val="100000"/>
              </a:lnSpc>
              <a:buFont typeface="Arial" charset="0"/>
              <a:buNone/>
              <a:defRPr sz="1600" b="0"/>
            </a:lvl3pPr>
            <a:lvl4pPr marL="549275" indent="0">
              <a:lnSpc>
                <a:spcPct val="100000"/>
              </a:lnSpc>
              <a:buNone/>
              <a:tabLst/>
              <a:defRPr sz="1600" b="0"/>
            </a:lvl4pPr>
            <a:lvl5pPr marL="725488" indent="0">
              <a:lnSpc>
                <a:spcPct val="100000"/>
              </a:lnSpc>
              <a:buFont typeface="Arial" charset="0"/>
              <a:buNone/>
              <a:defRPr sz="1600" b="0" baseline="0"/>
            </a:lvl5pPr>
          </a:lstStyle>
          <a:p>
            <a:pPr lvl="0"/>
            <a:r>
              <a:rPr lang="en-US"/>
              <a:t>Click to add text</a:t>
            </a:r>
            <a:endParaRPr lang="en-US" dirty="0"/>
          </a:p>
        </p:txBody>
      </p:sp>
      <p:sp>
        <p:nvSpPr>
          <p:cNvPr id="23" name="Text Placeholder 8"/>
          <p:cNvSpPr>
            <a:spLocks noGrp="1"/>
          </p:cNvSpPr>
          <p:nvPr>
            <p:ph type="body" sz="quarter" idx="24" hasCustomPrompt="1"/>
          </p:nvPr>
        </p:nvSpPr>
        <p:spPr>
          <a:xfrm>
            <a:off x="576264" y="835025"/>
            <a:ext cx="3708400" cy="3898800"/>
          </a:xfrm>
          <a:prstGeom prst="rect">
            <a:avLst/>
          </a:prstGeom>
        </p:spPr>
        <p:txBody>
          <a:bodyPr>
            <a:normAutofit/>
          </a:bodyPr>
          <a:lstStyle>
            <a:lvl1pPr marL="0" indent="0">
              <a:lnSpc>
                <a:spcPct val="100000"/>
              </a:lnSpc>
              <a:buFont typeface="Arial" charset="0"/>
              <a:buNone/>
              <a:defRPr sz="1600" b="0"/>
            </a:lvl1pPr>
            <a:lvl2pPr marL="360363" indent="-360363">
              <a:lnSpc>
                <a:spcPct val="100000"/>
              </a:lnSpc>
              <a:buFont typeface="+mj-lt"/>
              <a:buAutoNum type="arabicPeriod"/>
              <a:defRPr sz="1600" b="0"/>
            </a:lvl2pPr>
            <a:lvl3pPr marL="365125" indent="0">
              <a:lnSpc>
                <a:spcPct val="100000"/>
              </a:lnSpc>
              <a:buFont typeface="Arial" charset="0"/>
              <a:buNone/>
              <a:defRPr sz="1600" b="0"/>
            </a:lvl3pPr>
            <a:lvl4pPr marL="549275" indent="0">
              <a:lnSpc>
                <a:spcPct val="100000"/>
              </a:lnSpc>
              <a:buNone/>
              <a:tabLst/>
              <a:defRPr sz="1600" b="0"/>
            </a:lvl4pPr>
            <a:lvl5pPr marL="725488" indent="0">
              <a:lnSpc>
                <a:spcPct val="100000"/>
              </a:lnSpc>
              <a:buFont typeface="Arial" charset="0"/>
              <a:buNone/>
              <a:defRPr sz="1600" b="0" baseline="0"/>
            </a:lvl5pPr>
          </a:lstStyle>
          <a:p>
            <a:pPr lvl="0"/>
            <a:r>
              <a:rPr lang="en-US"/>
              <a:t>Click to add text</a:t>
            </a:r>
            <a:endParaRPr lang="en-US" dirty="0"/>
          </a:p>
        </p:txBody>
      </p:sp>
      <p:sp>
        <p:nvSpPr>
          <p:cNvPr id="4" name="Titel 3">
            <a:extLst>
              <a:ext uri="{FF2B5EF4-FFF2-40B4-BE49-F238E27FC236}">
                <a16:creationId xmlns:a16="http://schemas.microsoft.com/office/drawing/2014/main" id="{A1EA73AF-7637-4A6C-A4B0-311EBFC6D961}"/>
              </a:ext>
            </a:extLst>
          </p:cNvPr>
          <p:cNvSpPr>
            <a:spLocks noGrp="1"/>
          </p:cNvSpPr>
          <p:nvPr>
            <p:ph type="title"/>
          </p:nvPr>
        </p:nvSpPr>
        <p:spPr/>
        <p:txBody>
          <a:bodyPr/>
          <a:lstStyle>
            <a:lvl1pPr>
              <a:defRPr/>
            </a:lvl1pPr>
          </a:lstStyle>
          <a:p>
            <a:endParaRPr lang="en-US" dirty="0"/>
          </a:p>
        </p:txBody>
      </p:sp>
      <p:sp>
        <p:nvSpPr>
          <p:cNvPr id="5" name="Date Placeholder 4">
            <a:extLst>
              <a:ext uri="{FF2B5EF4-FFF2-40B4-BE49-F238E27FC236}">
                <a16:creationId xmlns:a16="http://schemas.microsoft.com/office/drawing/2014/main" id="{1C14264F-6D72-4F24-8CD7-BE495E8BB687}"/>
              </a:ext>
            </a:extLst>
          </p:cNvPr>
          <p:cNvSpPr>
            <a:spLocks noGrp="1"/>
          </p:cNvSpPr>
          <p:nvPr>
            <p:ph type="dt" sz="half" idx="25"/>
          </p:nvPr>
        </p:nvSpPr>
        <p:spPr/>
        <p:txBody>
          <a:bodyPr/>
          <a:lstStyle/>
          <a:p>
            <a:endParaRPr lang="en-US" dirty="0"/>
          </a:p>
        </p:txBody>
      </p:sp>
      <p:sp>
        <p:nvSpPr>
          <p:cNvPr id="7" name="Footer Placeholder 6">
            <a:extLst>
              <a:ext uri="{FF2B5EF4-FFF2-40B4-BE49-F238E27FC236}">
                <a16:creationId xmlns:a16="http://schemas.microsoft.com/office/drawing/2014/main" id="{E3CD3D90-6931-458C-A0AF-D2BBC25C8663}"/>
              </a:ext>
            </a:extLst>
          </p:cNvPr>
          <p:cNvSpPr>
            <a:spLocks noGrp="1"/>
          </p:cNvSpPr>
          <p:nvPr>
            <p:ph type="ftr" sz="quarter" idx="26"/>
          </p:nvPr>
        </p:nvSpPr>
        <p:spPr/>
        <p:txBody>
          <a:bodyPr/>
          <a:lstStyle/>
          <a:p>
            <a:endParaRPr lang="en-US" dirty="0"/>
          </a:p>
        </p:txBody>
      </p:sp>
      <p:sp>
        <p:nvSpPr>
          <p:cNvPr id="8" name="Slide Number Placeholder 7">
            <a:extLst>
              <a:ext uri="{FF2B5EF4-FFF2-40B4-BE49-F238E27FC236}">
                <a16:creationId xmlns:a16="http://schemas.microsoft.com/office/drawing/2014/main" id="{DE8558DF-C777-4C31-85A8-21E662F0A5EB}"/>
              </a:ext>
            </a:extLst>
          </p:cNvPr>
          <p:cNvSpPr>
            <a:spLocks noGrp="1"/>
          </p:cNvSpPr>
          <p:nvPr>
            <p:ph type="sldNum" sz="quarter" idx="27"/>
          </p:nvPr>
        </p:nvSpPr>
        <p:spPr/>
        <p:txBody>
          <a:bodyPr/>
          <a:lstStyle/>
          <a:p>
            <a:fld id="{82F89014-7F8D-47C1-8D79-17A715C9D2BB}" type="slidenum">
              <a:rPr lang="en-US" smtClean="0"/>
              <a:pPr/>
              <a:t>‹#›</a:t>
            </a:fld>
            <a:endParaRPr lang="en-US" dirty="0"/>
          </a:p>
        </p:txBody>
      </p:sp>
    </p:spTree>
    <p:extLst>
      <p:ext uri="{BB962C8B-B14F-4D97-AF65-F5344CB8AC3E}">
        <p14:creationId xmlns:p14="http://schemas.microsoft.com/office/powerpoint/2010/main" val="154301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bullets two column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576263" y="835025"/>
            <a:ext cx="3708400" cy="3897313"/>
          </a:xfrm>
          <a:prstGeom prst="rect">
            <a:avLst/>
          </a:prstGeom>
        </p:spPr>
        <p:txBody>
          <a:bodyPr/>
          <a:lstStyle>
            <a:lvl1pPr marL="285750" indent="-285750">
              <a:lnSpc>
                <a:spcPct val="100000"/>
              </a:lnSpc>
              <a:buFont typeface="Arial" panose="020B0604020202020204" pitchFamily="34" charset="0"/>
              <a:buChar char="•"/>
              <a:defRPr sz="1600" b="0" baseline="0"/>
            </a:lvl1pPr>
            <a:lvl2pPr marL="285750" indent="-285750">
              <a:lnSpc>
                <a:spcPct val="100000"/>
              </a:lnSpc>
              <a:buFont typeface="Arial" panose="020B0604020202020204" pitchFamily="34" charset="0"/>
              <a:buChar char="•"/>
              <a:defRPr sz="1300" b="0"/>
            </a:lvl2pPr>
            <a:lvl3pPr marL="447675" indent="-174625">
              <a:lnSpc>
                <a:spcPct val="100000"/>
              </a:lnSpc>
              <a:buFont typeface="Arial" panose="020B0604020202020204" pitchFamily="34" charset="0"/>
              <a:buChar char="−"/>
              <a:defRPr sz="1400" b="0"/>
            </a:lvl3pPr>
            <a:lvl4pPr marL="623888" indent="-176213">
              <a:lnSpc>
                <a:spcPct val="100000"/>
              </a:lnSpc>
              <a:tabLst/>
              <a:defRPr sz="1400" b="0"/>
            </a:lvl4pPr>
            <a:lvl5pPr marL="809625" indent="-185738">
              <a:lnSpc>
                <a:spcPct val="100000"/>
              </a:lnSpc>
              <a:defRPr sz="1400" b="0"/>
            </a:lvl5pPr>
            <a:lvl6pPr marL="1714500" indent="0">
              <a:buNone/>
              <a:defRPr/>
            </a:lvl6pPr>
          </a:lstStyle>
          <a:p>
            <a:pPr lvl="0"/>
            <a:r>
              <a:rPr lang="en-US"/>
              <a:t>Click to add text</a:t>
            </a:r>
          </a:p>
          <a:p>
            <a:pPr lvl="2"/>
            <a:r>
              <a:rPr lang="en-US"/>
              <a:t>Second level</a:t>
            </a:r>
          </a:p>
          <a:p>
            <a:pPr lvl="3"/>
            <a:r>
              <a:rPr lang="en-US"/>
              <a:t>Third level</a:t>
            </a:r>
          </a:p>
          <a:p>
            <a:pPr lvl="4"/>
            <a:r>
              <a:rPr lang="en-US"/>
              <a:t>Fourth level</a:t>
            </a:r>
          </a:p>
          <a:p>
            <a:pPr lvl="0"/>
            <a:endParaRPr lang="en-US" dirty="0"/>
          </a:p>
        </p:txBody>
      </p:sp>
      <p:sp>
        <p:nvSpPr>
          <p:cNvPr id="9" name="Text Placeholder 8"/>
          <p:cNvSpPr>
            <a:spLocks noGrp="1"/>
          </p:cNvSpPr>
          <p:nvPr>
            <p:ph type="body" sz="quarter" idx="17" hasCustomPrompt="1"/>
          </p:nvPr>
        </p:nvSpPr>
        <p:spPr>
          <a:xfrm>
            <a:off x="4859338" y="835025"/>
            <a:ext cx="3708400" cy="3897313"/>
          </a:xfrm>
          <a:prstGeom prst="rect">
            <a:avLst/>
          </a:prstGeom>
        </p:spPr>
        <p:txBody>
          <a:bodyPr/>
          <a:lstStyle>
            <a:lvl1pPr marL="285750" indent="-285750">
              <a:lnSpc>
                <a:spcPct val="100000"/>
              </a:lnSpc>
              <a:buFont typeface="Arial" panose="020B0604020202020204" pitchFamily="34" charset="0"/>
              <a:buChar char="•"/>
              <a:defRPr sz="1600" b="0"/>
            </a:lvl1pPr>
            <a:lvl2pPr marL="287338" indent="-287338">
              <a:lnSpc>
                <a:spcPct val="100000"/>
              </a:lnSpc>
              <a:buFont typeface="Arial" panose="020B0604020202020204" pitchFamily="34" charset="0"/>
              <a:buChar char="•"/>
              <a:defRPr sz="1300" b="0"/>
            </a:lvl2pPr>
            <a:lvl3pPr marL="447675" indent="-174625">
              <a:lnSpc>
                <a:spcPct val="100000"/>
              </a:lnSpc>
              <a:buFont typeface="Arial" panose="020B0604020202020204" pitchFamily="34" charset="0"/>
              <a:buChar char="−"/>
              <a:defRPr sz="1400" b="0"/>
            </a:lvl3pPr>
            <a:lvl4pPr marL="623888" indent="-176213">
              <a:lnSpc>
                <a:spcPct val="100000"/>
              </a:lnSpc>
              <a:tabLst/>
              <a:defRPr sz="1400" b="0"/>
            </a:lvl4pPr>
            <a:lvl5pPr marL="809625" indent="-185738">
              <a:lnSpc>
                <a:spcPct val="100000"/>
              </a:lnSpc>
              <a:defRPr sz="1400" b="0"/>
            </a:lvl5pPr>
          </a:lstStyle>
          <a:p>
            <a:pPr lvl="0"/>
            <a:r>
              <a:rPr lang="en-US"/>
              <a:t>Click to add text</a:t>
            </a:r>
          </a:p>
          <a:p>
            <a:pPr lvl="2"/>
            <a:r>
              <a:rPr lang="en-US"/>
              <a:t>Second level</a:t>
            </a:r>
          </a:p>
          <a:p>
            <a:pPr lvl="3"/>
            <a:r>
              <a:rPr lang="en-US"/>
              <a:t>Third level</a:t>
            </a:r>
          </a:p>
          <a:p>
            <a:pPr lvl="4"/>
            <a:r>
              <a:rPr lang="en-US"/>
              <a:t>Fourth level</a:t>
            </a:r>
            <a:endParaRPr lang="en-US" dirty="0"/>
          </a:p>
        </p:txBody>
      </p:sp>
      <p:sp>
        <p:nvSpPr>
          <p:cNvPr id="4" name="Titel 3">
            <a:extLst>
              <a:ext uri="{FF2B5EF4-FFF2-40B4-BE49-F238E27FC236}">
                <a16:creationId xmlns:a16="http://schemas.microsoft.com/office/drawing/2014/main" id="{3872E2A8-E205-4778-8440-C86A31617406}"/>
              </a:ext>
            </a:extLst>
          </p:cNvPr>
          <p:cNvSpPr>
            <a:spLocks noGrp="1"/>
          </p:cNvSpPr>
          <p:nvPr>
            <p:ph type="title"/>
          </p:nvPr>
        </p:nvSpPr>
        <p:spPr/>
        <p:txBody>
          <a:bodyPr/>
          <a:lstStyle/>
          <a:p>
            <a:endParaRPr lang="en-US" dirty="0"/>
          </a:p>
        </p:txBody>
      </p:sp>
      <p:sp>
        <p:nvSpPr>
          <p:cNvPr id="5" name="Date Placeholder 4">
            <a:extLst>
              <a:ext uri="{FF2B5EF4-FFF2-40B4-BE49-F238E27FC236}">
                <a16:creationId xmlns:a16="http://schemas.microsoft.com/office/drawing/2014/main" id="{ADE4B11B-E592-4BB9-AE34-F70CB195E727}"/>
              </a:ext>
            </a:extLst>
          </p:cNvPr>
          <p:cNvSpPr>
            <a:spLocks noGrp="1"/>
          </p:cNvSpPr>
          <p:nvPr>
            <p:ph type="dt" sz="half" idx="18"/>
          </p:nvPr>
        </p:nvSpPr>
        <p:spPr/>
        <p:txBody>
          <a:bodyPr/>
          <a:lstStyle/>
          <a:p>
            <a:endParaRPr lang="en-US" dirty="0"/>
          </a:p>
        </p:txBody>
      </p:sp>
      <p:sp>
        <p:nvSpPr>
          <p:cNvPr id="7" name="Footer Placeholder 6">
            <a:extLst>
              <a:ext uri="{FF2B5EF4-FFF2-40B4-BE49-F238E27FC236}">
                <a16:creationId xmlns:a16="http://schemas.microsoft.com/office/drawing/2014/main" id="{6F1A4215-8A59-48E0-8F12-9F23CA60220A}"/>
              </a:ext>
            </a:extLst>
          </p:cNvPr>
          <p:cNvSpPr>
            <a:spLocks noGrp="1"/>
          </p:cNvSpPr>
          <p:nvPr>
            <p:ph type="ftr" sz="quarter" idx="19"/>
          </p:nvPr>
        </p:nvSpPr>
        <p:spPr/>
        <p:txBody>
          <a:bodyPr/>
          <a:lstStyle/>
          <a:p>
            <a:endParaRPr lang="en-US" dirty="0"/>
          </a:p>
        </p:txBody>
      </p:sp>
      <p:sp>
        <p:nvSpPr>
          <p:cNvPr id="10" name="Slide Number Placeholder 9">
            <a:extLst>
              <a:ext uri="{FF2B5EF4-FFF2-40B4-BE49-F238E27FC236}">
                <a16:creationId xmlns:a16="http://schemas.microsoft.com/office/drawing/2014/main" id="{CF294D08-94E6-49A2-9DF7-3985093964AC}"/>
              </a:ext>
            </a:extLst>
          </p:cNvPr>
          <p:cNvSpPr>
            <a:spLocks noGrp="1"/>
          </p:cNvSpPr>
          <p:nvPr>
            <p:ph type="sldNum" sz="quarter" idx="20"/>
          </p:nvPr>
        </p:nvSpPr>
        <p:spPr/>
        <p:txBody>
          <a:bodyPr/>
          <a:lstStyle/>
          <a:p>
            <a:fld id="{82F89014-7F8D-47C1-8D79-17A715C9D2BB}" type="slidenum">
              <a:rPr lang="en-US" smtClean="0"/>
              <a:pPr/>
              <a:t>‹#›</a:t>
            </a:fld>
            <a:endParaRPr lang="en-US" dirty="0"/>
          </a:p>
        </p:txBody>
      </p:sp>
    </p:spTree>
    <p:extLst>
      <p:ext uri="{BB962C8B-B14F-4D97-AF65-F5344CB8AC3E}">
        <p14:creationId xmlns:p14="http://schemas.microsoft.com/office/powerpoint/2010/main" val="144036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text and image (right)">
    <p:spTree>
      <p:nvGrpSpPr>
        <p:cNvPr id="1" name=""/>
        <p:cNvGrpSpPr/>
        <p:nvPr/>
      </p:nvGrpSpPr>
      <p:grpSpPr>
        <a:xfrm>
          <a:off x="0" y="0"/>
          <a:ext cx="0" cy="0"/>
          <a:chOff x="0" y="0"/>
          <a:chExt cx="0" cy="0"/>
        </a:xfrm>
      </p:grpSpPr>
      <p:sp>
        <p:nvSpPr>
          <p:cNvPr id="10" name="Picture Placeholder 9"/>
          <p:cNvSpPr>
            <a:spLocks noGrp="1"/>
          </p:cNvSpPr>
          <p:nvPr>
            <p:ph type="pic" sz="quarter" idx="14" hasCustomPrompt="1"/>
          </p:nvPr>
        </p:nvSpPr>
        <p:spPr>
          <a:xfrm>
            <a:off x="4572000" y="0"/>
            <a:ext cx="4572000" cy="5143500"/>
          </a:xfrm>
          <a:prstGeom prst="rect">
            <a:avLst/>
          </a:prstGeom>
          <a:solidFill>
            <a:schemeClr val="accent6"/>
          </a:solidFill>
        </p:spPr>
        <p:txBody>
          <a:bodyPr tIns="2916000"/>
          <a:lstStyle>
            <a:lvl1pPr marL="0" indent="0" algn="ctr">
              <a:lnSpc>
                <a:spcPct val="100000"/>
              </a:lnSpc>
              <a:buFontTx/>
              <a:buNone/>
              <a:defRPr>
                <a:solidFill>
                  <a:schemeClr val="tx1"/>
                </a:solidFill>
              </a:defRPr>
            </a:lvl1pPr>
          </a:lstStyle>
          <a:p>
            <a:r>
              <a:rPr lang="en-US" noProof="0"/>
              <a:t>Drag picture to placeholder </a:t>
            </a:r>
            <a:br>
              <a:rPr lang="en-US" noProof="0"/>
            </a:br>
            <a:r>
              <a:rPr lang="en-US" noProof="0"/>
              <a:t>or click icon to add</a:t>
            </a:r>
            <a:endParaRPr lang="en-US" noProof="0" dirty="0"/>
          </a:p>
        </p:txBody>
      </p:sp>
      <p:sp>
        <p:nvSpPr>
          <p:cNvPr id="11" name="Text Placeholder 8"/>
          <p:cNvSpPr>
            <a:spLocks noGrp="1"/>
          </p:cNvSpPr>
          <p:nvPr>
            <p:ph type="body" sz="quarter" idx="24" hasCustomPrompt="1"/>
          </p:nvPr>
        </p:nvSpPr>
        <p:spPr>
          <a:xfrm>
            <a:off x="576264" y="835025"/>
            <a:ext cx="3708400" cy="3897313"/>
          </a:xfrm>
          <a:prstGeom prst="rect">
            <a:avLst/>
          </a:prstGeom>
        </p:spPr>
        <p:txBody>
          <a:bodyPr>
            <a:normAutofit/>
          </a:bodyPr>
          <a:lstStyle>
            <a:lvl1pPr marL="0" indent="0">
              <a:lnSpc>
                <a:spcPct val="100000"/>
              </a:lnSpc>
              <a:buFont typeface="Arial" charset="0"/>
              <a:buNone/>
              <a:defRPr sz="1600" b="0"/>
            </a:lvl1pPr>
            <a:lvl2pPr marL="360363" indent="-360363">
              <a:lnSpc>
                <a:spcPct val="100000"/>
              </a:lnSpc>
              <a:buFont typeface="+mj-lt"/>
              <a:buAutoNum type="arabicPeriod"/>
              <a:defRPr sz="1600" b="0"/>
            </a:lvl2pPr>
            <a:lvl3pPr marL="365125" indent="0">
              <a:lnSpc>
                <a:spcPct val="100000"/>
              </a:lnSpc>
              <a:buFont typeface="Arial" charset="0"/>
              <a:buNone/>
              <a:defRPr sz="1600" b="0"/>
            </a:lvl3pPr>
            <a:lvl4pPr marL="549275" indent="0">
              <a:lnSpc>
                <a:spcPct val="100000"/>
              </a:lnSpc>
              <a:buNone/>
              <a:tabLst/>
              <a:defRPr sz="1600" b="0"/>
            </a:lvl4pPr>
            <a:lvl5pPr marL="725488" indent="0">
              <a:lnSpc>
                <a:spcPct val="100000"/>
              </a:lnSpc>
              <a:buFont typeface="Arial" charset="0"/>
              <a:buNone/>
              <a:defRPr sz="1600" b="0" baseline="0"/>
            </a:lvl5pPr>
          </a:lstStyle>
          <a:p>
            <a:pPr lvl="0"/>
            <a:r>
              <a:rPr lang="en-US"/>
              <a:t>Click to add text</a:t>
            </a:r>
            <a:endParaRPr lang="en-US" dirty="0"/>
          </a:p>
        </p:txBody>
      </p:sp>
      <p:sp>
        <p:nvSpPr>
          <p:cNvPr id="3" name="Title 2">
            <a:extLst>
              <a:ext uri="{FF2B5EF4-FFF2-40B4-BE49-F238E27FC236}">
                <a16:creationId xmlns:a16="http://schemas.microsoft.com/office/drawing/2014/main" id="{3B1301CE-B3DE-49E1-B3B2-EA2475A78BC7}"/>
              </a:ext>
            </a:extLst>
          </p:cNvPr>
          <p:cNvSpPr>
            <a:spLocks noGrp="1"/>
          </p:cNvSpPr>
          <p:nvPr>
            <p:ph type="title"/>
          </p:nvPr>
        </p:nvSpPr>
        <p:spPr>
          <a:xfrm>
            <a:off x="576263" y="195263"/>
            <a:ext cx="3708400" cy="504825"/>
          </a:xfrm>
        </p:spPr>
        <p:txBody>
          <a:bodyPr/>
          <a:lstStyle>
            <a:lvl1pPr>
              <a:defRPr/>
            </a:lvl1pPr>
          </a:lstStyle>
          <a:p>
            <a:endParaRPr lang="en-US" dirty="0"/>
          </a:p>
        </p:txBody>
      </p:sp>
      <p:sp>
        <p:nvSpPr>
          <p:cNvPr id="6" name="Date Placeholder 5">
            <a:extLst>
              <a:ext uri="{FF2B5EF4-FFF2-40B4-BE49-F238E27FC236}">
                <a16:creationId xmlns:a16="http://schemas.microsoft.com/office/drawing/2014/main" id="{D3F7EFBD-DB9C-45C5-9F2E-C46AEC5F67DA}"/>
              </a:ext>
            </a:extLst>
          </p:cNvPr>
          <p:cNvSpPr>
            <a:spLocks noGrp="1"/>
          </p:cNvSpPr>
          <p:nvPr>
            <p:ph type="dt" sz="half" idx="25"/>
          </p:nvPr>
        </p:nvSpPr>
        <p:spPr/>
        <p:txBody>
          <a:bodyPr/>
          <a:lstStyle/>
          <a:p>
            <a:endParaRPr lang="en-US" dirty="0"/>
          </a:p>
        </p:txBody>
      </p:sp>
      <p:sp>
        <p:nvSpPr>
          <p:cNvPr id="7" name="Footer Placeholder 6">
            <a:extLst>
              <a:ext uri="{FF2B5EF4-FFF2-40B4-BE49-F238E27FC236}">
                <a16:creationId xmlns:a16="http://schemas.microsoft.com/office/drawing/2014/main" id="{753377E4-E0A6-4CAB-B97D-2004235209BF}"/>
              </a:ext>
            </a:extLst>
          </p:cNvPr>
          <p:cNvSpPr>
            <a:spLocks noGrp="1"/>
          </p:cNvSpPr>
          <p:nvPr>
            <p:ph type="ftr" sz="quarter" idx="26"/>
          </p:nvPr>
        </p:nvSpPr>
        <p:spPr/>
        <p:txBody>
          <a:bodyPr/>
          <a:lstStyle/>
          <a:p>
            <a:endParaRPr lang="en-US" dirty="0"/>
          </a:p>
        </p:txBody>
      </p:sp>
      <p:sp>
        <p:nvSpPr>
          <p:cNvPr id="8" name="Slide Number Placeholder 7">
            <a:extLst>
              <a:ext uri="{FF2B5EF4-FFF2-40B4-BE49-F238E27FC236}">
                <a16:creationId xmlns:a16="http://schemas.microsoft.com/office/drawing/2014/main" id="{BE4FCB58-7D88-4A1A-B1DD-02B1B052F520}"/>
              </a:ext>
            </a:extLst>
          </p:cNvPr>
          <p:cNvSpPr>
            <a:spLocks noGrp="1"/>
          </p:cNvSpPr>
          <p:nvPr>
            <p:ph type="sldNum" sz="quarter" idx="27"/>
          </p:nvPr>
        </p:nvSpPr>
        <p:spPr/>
        <p:txBody>
          <a:bodyPr/>
          <a:lstStyle/>
          <a:p>
            <a:fld id="{82F89014-7F8D-47C1-8D79-17A715C9D2BB}" type="slidenum">
              <a:rPr lang="en-US" smtClean="0"/>
              <a:pPr/>
              <a:t>‹#›</a:t>
            </a:fld>
            <a:endParaRPr lang="en-US" dirty="0"/>
          </a:p>
        </p:txBody>
      </p:sp>
    </p:spTree>
    <p:extLst>
      <p:ext uri="{BB962C8B-B14F-4D97-AF65-F5344CB8AC3E}">
        <p14:creationId xmlns:p14="http://schemas.microsoft.com/office/powerpoint/2010/main" val="4003925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text and image (left)">
    <p:spTree>
      <p:nvGrpSpPr>
        <p:cNvPr id="1" name=""/>
        <p:cNvGrpSpPr/>
        <p:nvPr/>
      </p:nvGrpSpPr>
      <p:grpSpPr>
        <a:xfrm>
          <a:off x="0" y="0"/>
          <a:ext cx="0" cy="0"/>
          <a:chOff x="0" y="0"/>
          <a:chExt cx="0" cy="0"/>
        </a:xfrm>
      </p:grpSpPr>
      <p:sp>
        <p:nvSpPr>
          <p:cNvPr id="12" name="Picture Placeholder 9"/>
          <p:cNvSpPr>
            <a:spLocks noGrp="1"/>
          </p:cNvSpPr>
          <p:nvPr>
            <p:ph type="pic" sz="quarter" idx="24" hasCustomPrompt="1"/>
          </p:nvPr>
        </p:nvSpPr>
        <p:spPr>
          <a:xfrm>
            <a:off x="0" y="0"/>
            <a:ext cx="4572000" cy="5143500"/>
          </a:xfrm>
          <a:prstGeom prst="rect">
            <a:avLst/>
          </a:prstGeom>
          <a:solidFill>
            <a:schemeClr val="accent6"/>
          </a:solidFill>
        </p:spPr>
        <p:txBody>
          <a:bodyPr tIns="2916000"/>
          <a:lstStyle>
            <a:lvl1pPr marL="0" indent="0" algn="ctr">
              <a:lnSpc>
                <a:spcPct val="100000"/>
              </a:lnSpc>
              <a:buFontTx/>
              <a:buNone/>
              <a:defRPr>
                <a:solidFill>
                  <a:schemeClr val="tx1"/>
                </a:solidFill>
              </a:defRPr>
            </a:lvl1pPr>
          </a:lstStyle>
          <a:p>
            <a:r>
              <a:rPr lang="en-US" noProof="0"/>
              <a:t>Drag picture to placeholder</a:t>
            </a:r>
            <a:br>
              <a:rPr lang="en-US" noProof="0"/>
            </a:br>
            <a:r>
              <a:rPr lang="en-US" noProof="0"/>
              <a:t>or click icon to add</a:t>
            </a:r>
            <a:endParaRPr lang="en-US" noProof="0" dirty="0"/>
          </a:p>
        </p:txBody>
      </p:sp>
      <p:sp>
        <p:nvSpPr>
          <p:cNvPr id="18" name="Text Placeholder 8"/>
          <p:cNvSpPr>
            <a:spLocks noGrp="1"/>
          </p:cNvSpPr>
          <p:nvPr>
            <p:ph type="body" sz="quarter" idx="25" hasCustomPrompt="1"/>
          </p:nvPr>
        </p:nvSpPr>
        <p:spPr>
          <a:xfrm>
            <a:off x="4859338" y="835025"/>
            <a:ext cx="3681797" cy="3897313"/>
          </a:xfrm>
          <a:prstGeom prst="rect">
            <a:avLst/>
          </a:prstGeom>
        </p:spPr>
        <p:txBody>
          <a:bodyPr>
            <a:normAutofit/>
          </a:bodyPr>
          <a:lstStyle>
            <a:lvl1pPr marL="0" indent="0">
              <a:lnSpc>
                <a:spcPct val="100000"/>
              </a:lnSpc>
              <a:buFont typeface="Arial" charset="0"/>
              <a:buNone/>
              <a:defRPr sz="1600" b="0"/>
            </a:lvl1pPr>
            <a:lvl2pPr marL="360363" indent="-360363">
              <a:lnSpc>
                <a:spcPct val="100000"/>
              </a:lnSpc>
              <a:buFont typeface="+mj-lt"/>
              <a:buAutoNum type="arabicPeriod"/>
              <a:defRPr sz="1600" b="0"/>
            </a:lvl2pPr>
            <a:lvl3pPr marL="365125" indent="0">
              <a:lnSpc>
                <a:spcPct val="100000"/>
              </a:lnSpc>
              <a:buFont typeface="Arial" charset="0"/>
              <a:buNone/>
              <a:defRPr sz="1600" b="0"/>
            </a:lvl3pPr>
            <a:lvl4pPr marL="549275" indent="0">
              <a:lnSpc>
                <a:spcPct val="100000"/>
              </a:lnSpc>
              <a:buNone/>
              <a:tabLst/>
              <a:defRPr sz="1600" b="0"/>
            </a:lvl4pPr>
            <a:lvl5pPr marL="725488" indent="0">
              <a:lnSpc>
                <a:spcPct val="100000"/>
              </a:lnSpc>
              <a:buFont typeface="Arial" charset="0"/>
              <a:buNone/>
              <a:defRPr sz="1600" b="0" baseline="0"/>
            </a:lvl5pPr>
          </a:lstStyle>
          <a:p>
            <a:pPr lvl="0"/>
            <a:r>
              <a:rPr lang="en-US"/>
              <a:t>Click to add text</a:t>
            </a:r>
            <a:endParaRPr lang="en-US" dirty="0"/>
          </a:p>
        </p:txBody>
      </p:sp>
      <p:sp>
        <p:nvSpPr>
          <p:cNvPr id="4" name="Title 3">
            <a:extLst>
              <a:ext uri="{FF2B5EF4-FFF2-40B4-BE49-F238E27FC236}">
                <a16:creationId xmlns:a16="http://schemas.microsoft.com/office/drawing/2014/main" id="{1AEE6764-BCD9-4C0F-8D7F-6DAB3E0116B1}"/>
              </a:ext>
            </a:extLst>
          </p:cNvPr>
          <p:cNvSpPr>
            <a:spLocks noGrp="1"/>
          </p:cNvSpPr>
          <p:nvPr>
            <p:ph type="title"/>
          </p:nvPr>
        </p:nvSpPr>
        <p:spPr>
          <a:xfrm>
            <a:off x="4859338" y="195263"/>
            <a:ext cx="3681797" cy="504825"/>
          </a:xfrm>
        </p:spPr>
        <p:txBody>
          <a:bodyPr/>
          <a:lstStyle>
            <a:lvl1pPr>
              <a:defRPr/>
            </a:lvl1pPr>
          </a:lstStyle>
          <a:p>
            <a:endParaRPr lang="en-US" dirty="0"/>
          </a:p>
        </p:txBody>
      </p:sp>
      <p:sp>
        <p:nvSpPr>
          <p:cNvPr id="9" name="Date Placeholder 8">
            <a:extLst>
              <a:ext uri="{FF2B5EF4-FFF2-40B4-BE49-F238E27FC236}">
                <a16:creationId xmlns:a16="http://schemas.microsoft.com/office/drawing/2014/main" id="{10B3F087-DB20-4A94-AB80-B37ECB4779CB}"/>
              </a:ext>
            </a:extLst>
          </p:cNvPr>
          <p:cNvSpPr>
            <a:spLocks noGrp="1"/>
          </p:cNvSpPr>
          <p:nvPr>
            <p:ph type="dt" sz="half" idx="26"/>
          </p:nvPr>
        </p:nvSpPr>
        <p:spPr/>
        <p:txBody>
          <a:bodyPr/>
          <a:lstStyle/>
          <a:p>
            <a:endParaRPr lang="en-US" dirty="0"/>
          </a:p>
        </p:txBody>
      </p:sp>
      <p:sp>
        <p:nvSpPr>
          <p:cNvPr id="10" name="Footer Placeholder 9">
            <a:extLst>
              <a:ext uri="{FF2B5EF4-FFF2-40B4-BE49-F238E27FC236}">
                <a16:creationId xmlns:a16="http://schemas.microsoft.com/office/drawing/2014/main" id="{9C6D60D1-99A0-4A98-BC8E-3EF57AA94001}"/>
              </a:ext>
            </a:extLst>
          </p:cNvPr>
          <p:cNvSpPr>
            <a:spLocks noGrp="1"/>
          </p:cNvSpPr>
          <p:nvPr>
            <p:ph type="ftr" sz="quarter" idx="27"/>
          </p:nvPr>
        </p:nvSpPr>
        <p:spPr/>
        <p:txBody>
          <a:bodyPr/>
          <a:lstStyle/>
          <a:p>
            <a:endParaRPr lang="en-US" dirty="0"/>
          </a:p>
        </p:txBody>
      </p:sp>
      <p:sp>
        <p:nvSpPr>
          <p:cNvPr id="11" name="Slide Number Placeholder 10">
            <a:extLst>
              <a:ext uri="{FF2B5EF4-FFF2-40B4-BE49-F238E27FC236}">
                <a16:creationId xmlns:a16="http://schemas.microsoft.com/office/drawing/2014/main" id="{676BAC64-3B0D-463F-8B20-473CDA4BD824}"/>
              </a:ext>
            </a:extLst>
          </p:cNvPr>
          <p:cNvSpPr>
            <a:spLocks noGrp="1"/>
          </p:cNvSpPr>
          <p:nvPr>
            <p:ph type="sldNum" sz="quarter" idx="28"/>
          </p:nvPr>
        </p:nvSpPr>
        <p:spPr/>
        <p:txBody>
          <a:bodyPr/>
          <a:lstStyle/>
          <a:p>
            <a:fld id="{82F89014-7F8D-47C1-8D79-17A715C9D2BB}" type="slidenum">
              <a:rPr lang="en-US" smtClean="0"/>
              <a:pPr/>
              <a:t>‹#›</a:t>
            </a:fld>
            <a:endParaRPr lang="en-US" dirty="0"/>
          </a:p>
        </p:txBody>
      </p:sp>
    </p:spTree>
    <p:extLst>
      <p:ext uri="{BB962C8B-B14F-4D97-AF65-F5344CB8AC3E}">
        <p14:creationId xmlns:p14="http://schemas.microsoft.com/office/powerpoint/2010/main" val="3745614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text and image (right large)">
    <p:spTree>
      <p:nvGrpSpPr>
        <p:cNvPr id="1" name=""/>
        <p:cNvGrpSpPr/>
        <p:nvPr/>
      </p:nvGrpSpPr>
      <p:grpSpPr>
        <a:xfrm>
          <a:off x="0" y="0"/>
          <a:ext cx="0" cy="0"/>
          <a:chOff x="0" y="0"/>
          <a:chExt cx="0" cy="0"/>
        </a:xfrm>
      </p:grpSpPr>
      <p:sp>
        <p:nvSpPr>
          <p:cNvPr id="15" name="Picture Placeholder 9"/>
          <p:cNvSpPr>
            <a:spLocks noGrp="1"/>
          </p:cNvSpPr>
          <p:nvPr>
            <p:ph type="pic" sz="quarter" idx="14" hasCustomPrompt="1"/>
          </p:nvPr>
        </p:nvSpPr>
        <p:spPr>
          <a:xfrm>
            <a:off x="3505335" y="835025"/>
            <a:ext cx="5062402" cy="3897313"/>
          </a:xfrm>
          <a:prstGeom prst="rect">
            <a:avLst/>
          </a:prstGeom>
          <a:solidFill>
            <a:schemeClr val="accent6"/>
          </a:solidFill>
        </p:spPr>
        <p:txBody>
          <a:bodyPr tIns="2232000"/>
          <a:lstStyle>
            <a:lvl1pPr marL="0" indent="0" algn="ctr">
              <a:lnSpc>
                <a:spcPct val="100000"/>
              </a:lnSpc>
              <a:buFontTx/>
              <a:buNone/>
              <a:defRPr>
                <a:solidFill>
                  <a:schemeClr val="tx1"/>
                </a:solidFill>
              </a:defRPr>
            </a:lvl1pPr>
          </a:lstStyle>
          <a:p>
            <a:r>
              <a:rPr lang="en-US" noProof="0"/>
              <a:t>Drag picture to placeholder or click icon to add</a:t>
            </a:r>
            <a:endParaRPr lang="en-US" noProof="0" dirty="0"/>
          </a:p>
        </p:txBody>
      </p:sp>
      <p:sp>
        <p:nvSpPr>
          <p:cNvPr id="8" name="Text Placeholder 8"/>
          <p:cNvSpPr>
            <a:spLocks noGrp="1"/>
          </p:cNvSpPr>
          <p:nvPr>
            <p:ph type="body" sz="quarter" idx="24" hasCustomPrompt="1"/>
          </p:nvPr>
        </p:nvSpPr>
        <p:spPr>
          <a:xfrm>
            <a:off x="576264" y="835025"/>
            <a:ext cx="2641070" cy="3897313"/>
          </a:xfrm>
          <a:prstGeom prst="rect">
            <a:avLst/>
          </a:prstGeom>
        </p:spPr>
        <p:txBody>
          <a:bodyPr>
            <a:normAutofit/>
          </a:bodyPr>
          <a:lstStyle>
            <a:lvl1pPr marL="0" indent="0">
              <a:lnSpc>
                <a:spcPct val="100000"/>
              </a:lnSpc>
              <a:buFont typeface="Arial" charset="0"/>
              <a:buNone/>
              <a:defRPr sz="1600" b="0"/>
            </a:lvl1pPr>
            <a:lvl2pPr marL="360363" indent="-360363">
              <a:lnSpc>
                <a:spcPct val="100000"/>
              </a:lnSpc>
              <a:buFont typeface="+mj-lt"/>
              <a:buAutoNum type="arabicPeriod"/>
              <a:defRPr sz="1600" b="0"/>
            </a:lvl2pPr>
            <a:lvl3pPr marL="365125" indent="0">
              <a:lnSpc>
                <a:spcPct val="100000"/>
              </a:lnSpc>
              <a:buFont typeface="Arial" charset="0"/>
              <a:buNone/>
              <a:defRPr sz="1600" b="0"/>
            </a:lvl3pPr>
            <a:lvl4pPr marL="549275" indent="0">
              <a:lnSpc>
                <a:spcPct val="100000"/>
              </a:lnSpc>
              <a:buNone/>
              <a:tabLst/>
              <a:defRPr sz="1600" b="0"/>
            </a:lvl4pPr>
            <a:lvl5pPr marL="725488" indent="0">
              <a:lnSpc>
                <a:spcPct val="100000"/>
              </a:lnSpc>
              <a:buFont typeface="Arial" charset="0"/>
              <a:buNone/>
              <a:defRPr sz="1600" b="0" baseline="0"/>
            </a:lvl5pPr>
          </a:lstStyle>
          <a:p>
            <a:pPr lvl="0"/>
            <a:r>
              <a:rPr lang="en-US"/>
              <a:t>Click to add text</a:t>
            </a:r>
            <a:endParaRPr lang="en-US" dirty="0"/>
          </a:p>
        </p:txBody>
      </p:sp>
      <p:sp>
        <p:nvSpPr>
          <p:cNvPr id="2" name="Titel 1">
            <a:extLst>
              <a:ext uri="{FF2B5EF4-FFF2-40B4-BE49-F238E27FC236}">
                <a16:creationId xmlns:a16="http://schemas.microsoft.com/office/drawing/2014/main" id="{D82C27FB-C163-4802-BBE9-1194F6A07DDA}"/>
              </a:ext>
            </a:extLst>
          </p:cNvPr>
          <p:cNvSpPr>
            <a:spLocks noGrp="1"/>
          </p:cNvSpPr>
          <p:nvPr>
            <p:ph type="title"/>
          </p:nvPr>
        </p:nvSpPr>
        <p:spPr/>
        <p:txBody>
          <a:bodyPr/>
          <a:lstStyle>
            <a:lvl1pPr>
              <a:defRPr/>
            </a:lvl1pPr>
          </a:lstStyle>
          <a:p>
            <a:endParaRPr lang="en-US" dirty="0"/>
          </a:p>
        </p:txBody>
      </p:sp>
      <p:sp>
        <p:nvSpPr>
          <p:cNvPr id="6" name="Date Placeholder 5">
            <a:extLst>
              <a:ext uri="{FF2B5EF4-FFF2-40B4-BE49-F238E27FC236}">
                <a16:creationId xmlns:a16="http://schemas.microsoft.com/office/drawing/2014/main" id="{15946856-8546-4DA9-9A8E-E5AE5A89C49C}"/>
              </a:ext>
            </a:extLst>
          </p:cNvPr>
          <p:cNvSpPr>
            <a:spLocks noGrp="1"/>
          </p:cNvSpPr>
          <p:nvPr>
            <p:ph type="dt" sz="half" idx="25"/>
          </p:nvPr>
        </p:nvSpPr>
        <p:spPr/>
        <p:txBody>
          <a:bodyPr/>
          <a:lstStyle/>
          <a:p>
            <a:endParaRPr lang="en-US" dirty="0"/>
          </a:p>
        </p:txBody>
      </p:sp>
      <p:sp>
        <p:nvSpPr>
          <p:cNvPr id="7" name="Footer Placeholder 6">
            <a:extLst>
              <a:ext uri="{FF2B5EF4-FFF2-40B4-BE49-F238E27FC236}">
                <a16:creationId xmlns:a16="http://schemas.microsoft.com/office/drawing/2014/main" id="{175E8465-767D-44BA-B892-E9FA43E13D51}"/>
              </a:ext>
            </a:extLst>
          </p:cNvPr>
          <p:cNvSpPr>
            <a:spLocks noGrp="1"/>
          </p:cNvSpPr>
          <p:nvPr>
            <p:ph type="ftr" sz="quarter" idx="26"/>
          </p:nvPr>
        </p:nvSpPr>
        <p:spPr/>
        <p:txBody>
          <a:bodyPr/>
          <a:lstStyle/>
          <a:p>
            <a:endParaRPr lang="en-US" dirty="0"/>
          </a:p>
        </p:txBody>
      </p:sp>
      <p:sp>
        <p:nvSpPr>
          <p:cNvPr id="9" name="Slide Number Placeholder 8">
            <a:extLst>
              <a:ext uri="{FF2B5EF4-FFF2-40B4-BE49-F238E27FC236}">
                <a16:creationId xmlns:a16="http://schemas.microsoft.com/office/drawing/2014/main" id="{6786D917-89B9-4999-9898-0406930D63BE}"/>
              </a:ext>
            </a:extLst>
          </p:cNvPr>
          <p:cNvSpPr>
            <a:spLocks noGrp="1"/>
          </p:cNvSpPr>
          <p:nvPr>
            <p:ph type="sldNum" sz="quarter" idx="27"/>
          </p:nvPr>
        </p:nvSpPr>
        <p:spPr/>
        <p:txBody>
          <a:bodyPr/>
          <a:lstStyle/>
          <a:p>
            <a:fld id="{82F89014-7F8D-47C1-8D79-17A715C9D2BB}" type="slidenum">
              <a:rPr lang="en-US" smtClean="0"/>
              <a:pPr/>
              <a:t>‹#›</a:t>
            </a:fld>
            <a:endParaRPr lang="en-US" dirty="0"/>
          </a:p>
        </p:txBody>
      </p:sp>
    </p:spTree>
    <p:extLst>
      <p:ext uri="{BB962C8B-B14F-4D97-AF65-F5344CB8AC3E}">
        <p14:creationId xmlns:p14="http://schemas.microsoft.com/office/powerpoint/2010/main" val="1443462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text and image (right large) - 2">
    <p:spTree>
      <p:nvGrpSpPr>
        <p:cNvPr id="1" name=""/>
        <p:cNvGrpSpPr/>
        <p:nvPr/>
      </p:nvGrpSpPr>
      <p:grpSpPr>
        <a:xfrm>
          <a:off x="0" y="0"/>
          <a:ext cx="0" cy="0"/>
          <a:chOff x="0" y="0"/>
          <a:chExt cx="0" cy="0"/>
        </a:xfrm>
      </p:grpSpPr>
      <p:sp>
        <p:nvSpPr>
          <p:cNvPr id="15" name="Picture Placeholder 9"/>
          <p:cNvSpPr>
            <a:spLocks noGrp="1"/>
          </p:cNvSpPr>
          <p:nvPr>
            <p:ph type="pic" sz="quarter" idx="14" hasCustomPrompt="1"/>
          </p:nvPr>
        </p:nvSpPr>
        <p:spPr>
          <a:xfrm>
            <a:off x="3505335" y="835025"/>
            <a:ext cx="5062402" cy="3897313"/>
          </a:xfrm>
          <a:prstGeom prst="roundRect">
            <a:avLst>
              <a:gd name="adj" fmla="val 4402"/>
            </a:avLst>
          </a:prstGeom>
          <a:solidFill>
            <a:schemeClr val="accent6"/>
          </a:solidFill>
          <a:effectLst/>
          <a:extLst>
            <a:ext uri="{53640926-AAD7-44D8-BBD7-CCE9431645EC}">
              <a14:shadowObscured xmlns:a14="http://schemas.microsoft.com/office/drawing/2010/main"/>
            </a:ext>
          </a:extLst>
        </p:spPr>
        <p:txBody>
          <a:bodyPr lIns="0" tIns="2232000" rIns="0" bIns="0"/>
          <a:lstStyle>
            <a:lvl1pPr marL="0" indent="0" algn="ctr">
              <a:lnSpc>
                <a:spcPct val="100000"/>
              </a:lnSpc>
              <a:buFontTx/>
              <a:buNone/>
              <a:defRPr>
                <a:solidFill>
                  <a:schemeClr val="tx1"/>
                </a:solidFill>
              </a:defRPr>
            </a:lvl1pPr>
          </a:lstStyle>
          <a:p>
            <a:r>
              <a:rPr lang="en-US" noProof="0"/>
              <a:t>Drag picture to placeholder or click icon to add</a:t>
            </a:r>
            <a:endParaRPr lang="en-US" noProof="0" dirty="0"/>
          </a:p>
        </p:txBody>
      </p:sp>
      <p:sp>
        <p:nvSpPr>
          <p:cNvPr id="8" name="Text Placeholder 8"/>
          <p:cNvSpPr>
            <a:spLocks noGrp="1"/>
          </p:cNvSpPr>
          <p:nvPr>
            <p:ph type="body" sz="quarter" idx="24" hasCustomPrompt="1"/>
          </p:nvPr>
        </p:nvSpPr>
        <p:spPr>
          <a:xfrm>
            <a:off x="576264" y="835025"/>
            <a:ext cx="2641070" cy="3897313"/>
          </a:xfrm>
          <a:prstGeom prst="rect">
            <a:avLst/>
          </a:prstGeom>
        </p:spPr>
        <p:txBody>
          <a:bodyPr>
            <a:normAutofit/>
          </a:bodyPr>
          <a:lstStyle>
            <a:lvl1pPr marL="0" indent="0">
              <a:lnSpc>
                <a:spcPct val="100000"/>
              </a:lnSpc>
              <a:buFont typeface="Arial" charset="0"/>
              <a:buNone/>
              <a:defRPr sz="1600" b="0"/>
            </a:lvl1pPr>
            <a:lvl2pPr marL="360363" indent="-360363">
              <a:lnSpc>
                <a:spcPct val="100000"/>
              </a:lnSpc>
              <a:buFont typeface="+mj-lt"/>
              <a:buAutoNum type="arabicPeriod"/>
              <a:defRPr sz="1600" b="0"/>
            </a:lvl2pPr>
            <a:lvl3pPr marL="365125" indent="0">
              <a:lnSpc>
                <a:spcPct val="100000"/>
              </a:lnSpc>
              <a:buFont typeface="Arial" charset="0"/>
              <a:buNone/>
              <a:defRPr sz="1600" b="0"/>
            </a:lvl3pPr>
            <a:lvl4pPr marL="549275" indent="0">
              <a:lnSpc>
                <a:spcPct val="100000"/>
              </a:lnSpc>
              <a:buNone/>
              <a:tabLst/>
              <a:defRPr sz="1600" b="0"/>
            </a:lvl4pPr>
            <a:lvl5pPr marL="725488" indent="0">
              <a:lnSpc>
                <a:spcPct val="100000"/>
              </a:lnSpc>
              <a:buFont typeface="Arial" charset="0"/>
              <a:buNone/>
              <a:defRPr sz="1600" b="0" baseline="0"/>
            </a:lvl5pPr>
          </a:lstStyle>
          <a:p>
            <a:pPr lvl="0"/>
            <a:r>
              <a:rPr lang="en-US"/>
              <a:t>Click to add text</a:t>
            </a:r>
            <a:endParaRPr lang="en-US" dirty="0"/>
          </a:p>
        </p:txBody>
      </p:sp>
      <p:sp>
        <p:nvSpPr>
          <p:cNvPr id="3" name="Date Placeholder 2">
            <a:extLst>
              <a:ext uri="{FF2B5EF4-FFF2-40B4-BE49-F238E27FC236}">
                <a16:creationId xmlns:a16="http://schemas.microsoft.com/office/drawing/2014/main" id="{136B6A0F-FAB0-4F8C-9459-30EDA0835272}"/>
              </a:ext>
            </a:extLst>
          </p:cNvPr>
          <p:cNvSpPr>
            <a:spLocks noGrp="1"/>
          </p:cNvSpPr>
          <p:nvPr>
            <p:ph type="dt" sz="half" idx="25"/>
          </p:nvPr>
        </p:nvSpPr>
        <p:spPr/>
        <p:txBody>
          <a:bodyPr/>
          <a:lstStyle/>
          <a:p>
            <a:endParaRPr lang="en-US" dirty="0"/>
          </a:p>
        </p:txBody>
      </p:sp>
      <p:sp>
        <p:nvSpPr>
          <p:cNvPr id="4" name="Footer Placeholder 3">
            <a:extLst>
              <a:ext uri="{FF2B5EF4-FFF2-40B4-BE49-F238E27FC236}">
                <a16:creationId xmlns:a16="http://schemas.microsoft.com/office/drawing/2014/main" id="{B59A77CE-E662-481F-BCC4-5E6BB30CACEC}"/>
              </a:ext>
            </a:extLst>
          </p:cNvPr>
          <p:cNvSpPr>
            <a:spLocks noGrp="1"/>
          </p:cNvSpPr>
          <p:nvPr>
            <p:ph type="ftr" sz="quarter" idx="26"/>
          </p:nvPr>
        </p:nvSpPr>
        <p:spPr/>
        <p:txBody>
          <a:bodyPr/>
          <a:lstStyle/>
          <a:p>
            <a:endParaRPr lang="en-US" dirty="0"/>
          </a:p>
        </p:txBody>
      </p:sp>
      <p:sp>
        <p:nvSpPr>
          <p:cNvPr id="5" name="Slide Number Placeholder 4">
            <a:extLst>
              <a:ext uri="{FF2B5EF4-FFF2-40B4-BE49-F238E27FC236}">
                <a16:creationId xmlns:a16="http://schemas.microsoft.com/office/drawing/2014/main" id="{F5D6AD45-0EAC-4DBD-8C61-C0F4ACB53601}"/>
              </a:ext>
            </a:extLst>
          </p:cNvPr>
          <p:cNvSpPr>
            <a:spLocks noGrp="1"/>
          </p:cNvSpPr>
          <p:nvPr>
            <p:ph type="sldNum" sz="quarter" idx="27"/>
          </p:nvPr>
        </p:nvSpPr>
        <p:spPr/>
        <p:txBody>
          <a:bodyPr/>
          <a:lstStyle/>
          <a:p>
            <a:fld id="{82F89014-7F8D-47C1-8D79-17A715C9D2BB}" type="slidenum">
              <a:rPr lang="en-US" smtClean="0"/>
              <a:pPr/>
              <a:t>‹#›</a:t>
            </a:fld>
            <a:endParaRPr lang="en-US" dirty="0"/>
          </a:p>
        </p:txBody>
      </p:sp>
      <p:sp>
        <p:nvSpPr>
          <p:cNvPr id="2" name="Titel 1">
            <a:extLst>
              <a:ext uri="{FF2B5EF4-FFF2-40B4-BE49-F238E27FC236}">
                <a16:creationId xmlns:a16="http://schemas.microsoft.com/office/drawing/2014/main" id="{D82C27FB-C163-4802-BBE9-1194F6A07DDA}"/>
              </a:ext>
            </a:extLst>
          </p:cNvPr>
          <p:cNvSpPr>
            <a:spLocks noGrp="1"/>
          </p:cNvSpPr>
          <p:nvPr>
            <p:ph type="title"/>
          </p:nvPr>
        </p:nvSpPr>
        <p:spPr/>
        <p:txBody>
          <a:bodyPr/>
          <a:lstStyle>
            <a:lvl1pPr>
              <a:defRPr/>
            </a:lvl1pPr>
          </a:lstStyle>
          <a:p>
            <a:endParaRPr lang="en-US" dirty="0"/>
          </a:p>
        </p:txBody>
      </p:sp>
    </p:spTree>
    <p:extLst>
      <p:ext uri="{BB962C8B-B14F-4D97-AF65-F5344CB8AC3E}">
        <p14:creationId xmlns:p14="http://schemas.microsoft.com/office/powerpoint/2010/main" val="3702936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with orange text and white logo">
    <p:spTree>
      <p:nvGrpSpPr>
        <p:cNvPr id="1" name=""/>
        <p:cNvGrpSpPr/>
        <p:nvPr/>
      </p:nvGrpSpPr>
      <p:grpSpPr>
        <a:xfrm>
          <a:off x="0" y="0"/>
          <a:ext cx="0" cy="0"/>
          <a:chOff x="0" y="0"/>
          <a:chExt cx="0" cy="0"/>
        </a:xfrm>
      </p:grpSpPr>
      <p:sp>
        <p:nvSpPr>
          <p:cNvPr id="14" name="AchtergrondBeeld"/>
          <p:cNvSpPr>
            <a:spLocks noGrp="1"/>
          </p:cNvSpPr>
          <p:nvPr>
            <p:ph type="pic" sz="quarter" idx="15" hasCustomPrompt="1"/>
          </p:nvPr>
        </p:nvSpPr>
        <p:spPr>
          <a:xfrm>
            <a:off x="0" y="0"/>
            <a:ext cx="9144000" cy="5143500"/>
          </a:xfrm>
          <a:prstGeom prst="rect">
            <a:avLst/>
          </a:prstGeom>
          <a:solidFill>
            <a:srgbClr val="3E4043">
              <a:alpha val="14902"/>
            </a:srgbClr>
          </a:solidFill>
        </p:spPr>
        <p:txBody>
          <a:bodyPr>
            <a:normAutofit/>
          </a:bodyPr>
          <a:lstStyle>
            <a:lvl1pPr marL="0" indent="0" algn="ctr">
              <a:lnSpc>
                <a:spcPct val="100000"/>
              </a:lnSpc>
              <a:buNone/>
              <a:defRPr sz="1600" baseline="0"/>
            </a:lvl1pPr>
          </a:lstStyle>
          <a:p>
            <a:r>
              <a:rPr lang="en-US" noProof="0" dirty="0"/>
              <a:t>Drag picture to placeholder or click icon to add</a:t>
            </a:r>
          </a:p>
        </p:txBody>
      </p:sp>
      <p:sp>
        <p:nvSpPr>
          <p:cNvPr id="12" name="Text Placeholder 11"/>
          <p:cNvSpPr>
            <a:spLocks noGrp="1"/>
          </p:cNvSpPr>
          <p:nvPr>
            <p:ph type="body" sz="quarter" idx="14" hasCustomPrompt="1"/>
          </p:nvPr>
        </p:nvSpPr>
        <p:spPr>
          <a:xfrm>
            <a:off x="576263" y="4411227"/>
            <a:ext cx="5112709" cy="490001"/>
          </a:xfrm>
          <a:prstGeom prst="rect">
            <a:avLst/>
          </a:prstGeom>
        </p:spPr>
        <p:txBody>
          <a:bodyPr lIns="0" tIns="0" rIns="0" bIns="0">
            <a:normAutofit/>
          </a:bodyPr>
          <a:lstStyle>
            <a:lvl1pPr marL="0" indent="0">
              <a:lnSpc>
                <a:spcPct val="100000"/>
              </a:lnSpc>
              <a:spcBef>
                <a:spcPts val="0"/>
              </a:spcBef>
              <a:spcAft>
                <a:spcPts val="0"/>
              </a:spcAft>
              <a:buNone/>
              <a:defRPr sz="1300">
                <a:solidFill>
                  <a:schemeClr val="bg1"/>
                </a:solidFill>
              </a:defRPr>
            </a:lvl1pPr>
            <a:lvl2pPr marL="0" indent="0">
              <a:buNone/>
              <a:defRPr sz="1000"/>
            </a:lvl2pPr>
            <a:lvl3pPr marL="0" indent="0">
              <a:buNone/>
              <a:defRPr sz="1000"/>
            </a:lvl3pPr>
            <a:lvl4pPr marL="0" indent="0">
              <a:buNone/>
              <a:defRPr sz="1000"/>
            </a:lvl4pPr>
            <a:lvl5pPr marL="0" indent="0">
              <a:buNone/>
              <a:defRPr sz="1000"/>
            </a:lvl5pPr>
          </a:lstStyle>
          <a:p>
            <a:pPr lvl="0"/>
            <a:r>
              <a:rPr lang="en-US" dirty="0"/>
              <a:t>Month, year</a:t>
            </a:r>
            <a:br>
              <a:rPr lang="en-US" dirty="0"/>
            </a:br>
            <a:r>
              <a:rPr lang="en-US" dirty="0"/>
              <a:t>Name presenter</a:t>
            </a:r>
          </a:p>
        </p:txBody>
      </p:sp>
      <p:sp>
        <p:nvSpPr>
          <p:cNvPr id="20" name="Title 1"/>
          <p:cNvSpPr>
            <a:spLocks noGrp="1"/>
          </p:cNvSpPr>
          <p:nvPr>
            <p:ph type="ctrTitle" hasCustomPrompt="1"/>
          </p:nvPr>
        </p:nvSpPr>
        <p:spPr>
          <a:xfrm>
            <a:off x="576263" y="1659467"/>
            <a:ext cx="5112709" cy="1744133"/>
          </a:xfrm>
          <a:prstGeom prst="rect">
            <a:avLst/>
          </a:prstGeom>
        </p:spPr>
        <p:txBody>
          <a:bodyPr lIns="0" tIns="0" rIns="0" bIns="0" anchor="t" anchorCtr="0">
            <a:normAutofit/>
          </a:bodyPr>
          <a:lstStyle>
            <a:lvl1pPr algn="l">
              <a:lnSpc>
                <a:spcPct val="100000"/>
              </a:lnSpc>
              <a:defRPr sz="3800">
                <a:solidFill>
                  <a:schemeClr val="accent2"/>
                </a:solidFill>
              </a:defRPr>
            </a:lvl1pPr>
          </a:lstStyle>
          <a:p>
            <a:r>
              <a:rPr lang="en-US" noProof="0" dirty="0"/>
              <a:t>Click to edit title max over 2x lines</a:t>
            </a:r>
          </a:p>
        </p:txBody>
      </p:sp>
      <p:sp>
        <p:nvSpPr>
          <p:cNvPr id="21" name="Text Placeholder 6"/>
          <p:cNvSpPr>
            <a:spLocks noGrp="1"/>
          </p:cNvSpPr>
          <p:nvPr>
            <p:ph type="body" sz="quarter" idx="16" hasCustomPrompt="1"/>
          </p:nvPr>
        </p:nvSpPr>
        <p:spPr>
          <a:xfrm>
            <a:off x="576263" y="3488267"/>
            <a:ext cx="5112709" cy="762000"/>
          </a:xfrm>
          <a:prstGeom prst="rect">
            <a:avLst/>
          </a:prstGeom>
        </p:spPr>
        <p:txBody>
          <a:bodyPr lIns="0" tIns="0" rIns="0" bIns="0">
            <a:normAutofit/>
          </a:bodyPr>
          <a:lstStyle>
            <a:lvl1pPr marL="0" indent="0">
              <a:lnSpc>
                <a:spcPct val="100000"/>
              </a:lnSpc>
              <a:buNone/>
              <a:defRPr sz="2000">
                <a:solidFill>
                  <a:srgbClr val="FF6C00"/>
                </a:solidFill>
              </a:defRPr>
            </a:lvl1pPr>
            <a:lvl2pPr marL="342900" indent="0">
              <a:lnSpc>
                <a:spcPts val="3600"/>
              </a:lnSpc>
              <a:buNone/>
              <a:defRPr sz="3000">
                <a:solidFill>
                  <a:srgbClr val="FF6C00"/>
                </a:solidFill>
              </a:defRPr>
            </a:lvl2pPr>
            <a:lvl3pPr marL="685800" indent="0">
              <a:lnSpc>
                <a:spcPts val="3600"/>
              </a:lnSpc>
              <a:buNone/>
              <a:defRPr sz="3000">
                <a:solidFill>
                  <a:srgbClr val="FF6C00"/>
                </a:solidFill>
              </a:defRPr>
            </a:lvl3pPr>
            <a:lvl4pPr marL="1028700" indent="0">
              <a:lnSpc>
                <a:spcPts val="3600"/>
              </a:lnSpc>
              <a:buNone/>
              <a:defRPr sz="3000">
                <a:solidFill>
                  <a:srgbClr val="FF6C00"/>
                </a:solidFill>
              </a:defRPr>
            </a:lvl4pPr>
            <a:lvl5pPr marL="1371600" indent="0">
              <a:lnSpc>
                <a:spcPts val="3600"/>
              </a:lnSpc>
              <a:buNone/>
              <a:defRPr sz="3000">
                <a:solidFill>
                  <a:srgbClr val="FF6C00"/>
                </a:solidFill>
              </a:defRPr>
            </a:lvl5pPr>
          </a:lstStyle>
          <a:p>
            <a:pPr lvl="0"/>
            <a:r>
              <a:rPr lang="en-US" dirty="0"/>
              <a:t>Subtitle</a:t>
            </a:r>
          </a:p>
        </p:txBody>
      </p:sp>
      <p:sp>
        <p:nvSpPr>
          <p:cNvPr id="8" name="Text Placeholder 9">
            <a:extLst>
              <a:ext uri="{FF2B5EF4-FFF2-40B4-BE49-F238E27FC236}">
                <a16:creationId xmlns:a16="http://schemas.microsoft.com/office/drawing/2014/main" id="{0E6E70A5-8AF3-4A7A-B204-A2BBA103534A}"/>
              </a:ext>
            </a:extLst>
          </p:cNvPr>
          <p:cNvSpPr>
            <a:spLocks noGrp="1"/>
          </p:cNvSpPr>
          <p:nvPr>
            <p:ph type="body" sz="quarter" idx="13" hasCustomPrompt="1"/>
          </p:nvPr>
        </p:nvSpPr>
        <p:spPr>
          <a:xfrm>
            <a:off x="576263" y="369888"/>
            <a:ext cx="552450" cy="609600"/>
          </a:xfrm>
          <a:prstGeom prst="rect">
            <a:avLst/>
          </a:prstGeom>
          <a:blipFill dpi="0"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p:spPr>
        <p:txBody>
          <a:bodyPr>
            <a:noAutofit/>
          </a:bodyPr>
          <a:lstStyle>
            <a:lvl1pPr marL="0" indent="0">
              <a:buNone/>
              <a:defRPr sz="100"/>
            </a:lvl1pPr>
          </a:lstStyle>
          <a:p>
            <a:pPr lvl="0"/>
            <a:r>
              <a:rPr lang="en-US" dirty="0"/>
              <a:t>.</a:t>
            </a:r>
          </a:p>
        </p:txBody>
      </p:sp>
    </p:spTree>
    <p:extLst>
      <p:ext uri="{BB962C8B-B14F-4D97-AF65-F5344CB8AC3E}">
        <p14:creationId xmlns:p14="http://schemas.microsoft.com/office/powerpoint/2010/main" val="3477043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text and image (right small)">
    <p:spTree>
      <p:nvGrpSpPr>
        <p:cNvPr id="1" name=""/>
        <p:cNvGrpSpPr/>
        <p:nvPr/>
      </p:nvGrpSpPr>
      <p:grpSpPr>
        <a:xfrm>
          <a:off x="0" y="0"/>
          <a:ext cx="0" cy="0"/>
          <a:chOff x="0" y="0"/>
          <a:chExt cx="0" cy="0"/>
        </a:xfrm>
      </p:grpSpPr>
      <p:sp>
        <p:nvSpPr>
          <p:cNvPr id="10" name="Picture Placeholder 9"/>
          <p:cNvSpPr>
            <a:spLocks noGrp="1"/>
          </p:cNvSpPr>
          <p:nvPr>
            <p:ph type="pic" sz="quarter" idx="14" hasCustomPrompt="1"/>
          </p:nvPr>
        </p:nvSpPr>
        <p:spPr>
          <a:xfrm>
            <a:off x="4859336" y="835025"/>
            <a:ext cx="3708401" cy="3897313"/>
          </a:xfrm>
          <a:prstGeom prst="rect">
            <a:avLst/>
          </a:prstGeom>
          <a:solidFill>
            <a:schemeClr val="accent6"/>
          </a:solidFill>
        </p:spPr>
        <p:txBody>
          <a:bodyPr tIns="2232000"/>
          <a:lstStyle>
            <a:lvl1pPr marL="0" indent="0" algn="ctr">
              <a:lnSpc>
                <a:spcPct val="100000"/>
              </a:lnSpc>
              <a:buFontTx/>
              <a:buNone/>
              <a:defRPr>
                <a:solidFill>
                  <a:schemeClr val="tx1"/>
                </a:solidFill>
              </a:defRPr>
            </a:lvl1pPr>
          </a:lstStyle>
          <a:p>
            <a:r>
              <a:rPr lang="en-US" noProof="0"/>
              <a:t>Drag picture to placeholder or click icon to add</a:t>
            </a:r>
            <a:endParaRPr lang="en-US" noProof="0" dirty="0"/>
          </a:p>
        </p:txBody>
      </p:sp>
      <p:sp>
        <p:nvSpPr>
          <p:cNvPr id="9" name="Text Placeholder 8"/>
          <p:cNvSpPr>
            <a:spLocks noGrp="1"/>
          </p:cNvSpPr>
          <p:nvPr>
            <p:ph type="body" sz="quarter" idx="13" hasCustomPrompt="1"/>
          </p:nvPr>
        </p:nvSpPr>
        <p:spPr>
          <a:xfrm>
            <a:off x="576263" y="835025"/>
            <a:ext cx="3708400" cy="3897313"/>
          </a:xfrm>
          <a:prstGeom prst="rect">
            <a:avLst/>
          </a:prstGeom>
        </p:spPr>
        <p:txBody>
          <a:bodyPr/>
          <a:lstStyle>
            <a:lvl1pPr marL="285750" indent="-285750">
              <a:lnSpc>
                <a:spcPct val="100000"/>
              </a:lnSpc>
              <a:buFont typeface="Arial" panose="020B0604020202020204" pitchFamily="34" charset="0"/>
              <a:buChar char="•"/>
              <a:defRPr sz="1600" b="0" baseline="0"/>
            </a:lvl1pPr>
            <a:lvl2pPr marL="285750" indent="-285750">
              <a:lnSpc>
                <a:spcPct val="100000"/>
              </a:lnSpc>
              <a:buFont typeface="Arial" panose="020B0604020202020204" pitchFamily="34" charset="0"/>
              <a:buChar char="•"/>
              <a:defRPr sz="1300" b="0"/>
            </a:lvl2pPr>
            <a:lvl3pPr marL="447675" indent="-174625">
              <a:lnSpc>
                <a:spcPct val="100000"/>
              </a:lnSpc>
              <a:buFont typeface="Arial" panose="020B0604020202020204" pitchFamily="34" charset="0"/>
              <a:buChar char="−"/>
              <a:defRPr sz="1400" b="0"/>
            </a:lvl3pPr>
            <a:lvl4pPr marL="623888" indent="-176213">
              <a:lnSpc>
                <a:spcPct val="100000"/>
              </a:lnSpc>
              <a:tabLst/>
              <a:defRPr sz="1400" b="0"/>
            </a:lvl4pPr>
            <a:lvl5pPr marL="809625" indent="-185738">
              <a:lnSpc>
                <a:spcPct val="100000"/>
              </a:lnSpc>
              <a:defRPr sz="1400" b="0"/>
            </a:lvl5pPr>
            <a:lvl6pPr marL="1714500" indent="0">
              <a:buNone/>
              <a:defRPr/>
            </a:lvl6pPr>
          </a:lstStyle>
          <a:p>
            <a:pPr lvl="0"/>
            <a:r>
              <a:rPr lang="en-US"/>
              <a:t>Click to add text</a:t>
            </a:r>
          </a:p>
          <a:p>
            <a:pPr lvl="2"/>
            <a:r>
              <a:rPr lang="en-US"/>
              <a:t>Second level</a:t>
            </a:r>
          </a:p>
          <a:p>
            <a:pPr lvl="3"/>
            <a:r>
              <a:rPr lang="en-US"/>
              <a:t>Third level</a:t>
            </a:r>
          </a:p>
          <a:p>
            <a:pPr lvl="4"/>
            <a:r>
              <a:rPr lang="en-US"/>
              <a:t>Fourth level</a:t>
            </a:r>
          </a:p>
          <a:p>
            <a:pPr lvl="0"/>
            <a:endParaRPr lang="en-US" dirty="0"/>
          </a:p>
        </p:txBody>
      </p:sp>
      <p:sp>
        <p:nvSpPr>
          <p:cNvPr id="3" name="Titel 2">
            <a:extLst>
              <a:ext uri="{FF2B5EF4-FFF2-40B4-BE49-F238E27FC236}">
                <a16:creationId xmlns:a16="http://schemas.microsoft.com/office/drawing/2014/main" id="{F71526E6-52FE-4A12-AF1B-B37A25A00344}"/>
              </a:ext>
            </a:extLst>
          </p:cNvPr>
          <p:cNvSpPr>
            <a:spLocks noGrp="1"/>
          </p:cNvSpPr>
          <p:nvPr>
            <p:ph type="title"/>
          </p:nvPr>
        </p:nvSpPr>
        <p:spPr/>
        <p:txBody>
          <a:bodyPr/>
          <a:lstStyle/>
          <a:p>
            <a:endParaRPr lang="en-US" dirty="0"/>
          </a:p>
        </p:txBody>
      </p:sp>
      <p:sp>
        <p:nvSpPr>
          <p:cNvPr id="6" name="Date Placeholder 5">
            <a:extLst>
              <a:ext uri="{FF2B5EF4-FFF2-40B4-BE49-F238E27FC236}">
                <a16:creationId xmlns:a16="http://schemas.microsoft.com/office/drawing/2014/main" id="{077FD35B-6C0E-42DE-85B1-6521194AA6A7}"/>
              </a:ext>
            </a:extLst>
          </p:cNvPr>
          <p:cNvSpPr>
            <a:spLocks noGrp="1"/>
          </p:cNvSpPr>
          <p:nvPr>
            <p:ph type="dt" sz="half" idx="15"/>
          </p:nvPr>
        </p:nvSpPr>
        <p:spPr/>
        <p:txBody>
          <a:bodyPr/>
          <a:lstStyle/>
          <a:p>
            <a:endParaRPr lang="en-US" dirty="0"/>
          </a:p>
        </p:txBody>
      </p:sp>
      <p:sp>
        <p:nvSpPr>
          <p:cNvPr id="7" name="Footer Placeholder 6">
            <a:extLst>
              <a:ext uri="{FF2B5EF4-FFF2-40B4-BE49-F238E27FC236}">
                <a16:creationId xmlns:a16="http://schemas.microsoft.com/office/drawing/2014/main" id="{BB11B6FB-578C-4F3B-A98D-5AF9DECFC4C8}"/>
              </a:ext>
            </a:extLst>
          </p:cNvPr>
          <p:cNvSpPr>
            <a:spLocks noGrp="1"/>
          </p:cNvSpPr>
          <p:nvPr>
            <p:ph type="ftr" sz="quarter" idx="16"/>
          </p:nvPr>
        </p:nvSpPr>
        <p:spPr/>
        <p:txBody>
          <a:bodyPr/>
          <a:lstStyle/>
          <a:p>
            <a:endParaRPr lang="en-US" dirty="0"/>
          </a:p>
        </p:txBody>
      </p:sp>
      <p:sp>
        <p:nvSpPr>
          <p:cNvPr id="8" name="Slide Number Placeholder 7">
            <a:extLst>
              <a:ext uri="{FF2B5EF4-FFF2-40B4-BE49-F238E27FC236}">
                <a16:creationId xmlns:a16="http://schemas.microsoft.com/office/drawing/2014/main" id="{D518D1FF-B499-48AE-A463-FCD1B03277A3}"/>
              </a:ext>
            </a:extLst>
          </p:cNvPr>
          <p:cNvSpPr>
            <a:spLocks noGrp="1"/>
          </p:cNvSpPr>
          <p:nvPr>
            <p:ph type="sldNum" sz="quarter" idx="17"/>
          </p:nvPr>
        </p:nvSpPr>
        <p:spPr/>
        <p:txBody>
          <a:bodyPr/>
          <a:lstStyle/>
          <a:p>
            <a:fld id="{82F89014-7F8D-47C1-8D79-17A715C9D2BB}" type="slidenum">
              <a:rPr lang="en-US" smtClean="0"/>
              <a:pPr/>
              <a:t>‹#›</a:t>
            </a:fld>
            <a:endParaRPr lang="en-US" dirty="0"/>
          </a:p>
        </p:txBody>
      </p:sp>
    </p:spTree>
    <p:extLst>
      <p:ext uri="{BB962C8B-B14F-4D97-AF65-F5344CB8AC3E}">
        <p14:creationId xmlns:p14="http://schemas.microsoft.com/office/powerpoint/2010/main" val="2497704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text and image (right small) - 2">
    <p:spTree>
      <p:nvGrpSpPr>
        <p:cNvPr id="1" name=""/>
        <p:cNvGrpSpPr/>
        <p:nvPr/>
      </p:nvGrpSpPr>
      <p:grpSpPr>
        <a:xfrm>
          <a:off x="0" y="0"/>
          <a:ext cx="0" cy="0"/>
          <a:chOff x="0" y="0"/>
          <a:chExt cx="0" cy="0"/>
        </a:xfrm>
      </p:grpSpPr>
      <p:sp>
        <p:nvSpPr>
          <p:cNvPr id="10" name="Picture Placeholder 9"/>
          <p:cNvSpPr>
            <a:spLocks noGrp="1"/>
          </p:cNvSpPr>
          <p:nvPr>
            <p:ph type="pic" sz="quarter" idx="14" hasCustomPrompt="1"/>
          </p:nvPr>
        </p:nvSpPr>
        <p:spPr>
          <a:xfrm>
            <a:off x="4859336" y="835025"/>
            <a:ext cx="3708401" cy="3897313"/>
          </a:xfrm>
          <a:prstGeom prst="roundRect">
            <a:avLst>
              <a:gd name="adj" fmla="val 4626"/>
            </a:avLst>
          </a:prstGeom>
          <a:solidFill>
            <a:schemeClr val="accent6"/>
          </a:solidFill>
          <a:effectLst/>
        </p:spPr>
        <p:txBody>
          <a:bodyPr tIns="2232000"/>
          <a:lstStyle>
            <a:lvl1pPr marL="0" indent="0" algn="ctr">
              <a:lnSpc>
                <a:spcPct val="100000"/>
              </a:lnSpc>
              <a:buFontTx/>
              <a:buNone/>
              <a:defRPr>
                <a:solidFill>
                  <a:schemeClr val="tx1"/>
                </a:solidFill>
              </a:defRPr>
            </a:lvl1pPr>
          </a:lstStyle>
          <a:p>
            <a:r>
              <a:rPr lang="en-US" noProof="0"/>
              <a:t>Drag picture to placeholder or click icon to add</a:t>
            </a:r>
            <a:endParaRPr lang="en-US" noProof="0" dirty="0"/>
          </a:p>
        </p:txBody>
      </p:sp>
      <p:sp>
        <p:nvSpPr>
          <p:cNvPr id="9" name="Text Placeholder 8"/>
          <p:cNvSpPr>
            <a:spLocks noGrp="1"/>
          </p:cNvSpPr>
          <p:nvPr>
            <p:ph type="body" sz="quarter" idx="13" hasCustomPrompt="1"/>
          </p:nvPr>
        </p:nvSpPr>
        <p:spPr>
          <a:xfrm>
            <a:off x="576263" y="835025"/>
            <a:ext cx="3708400" cy="3897313"/>
          </a:xfrm>
          <a:prstGeom prst="rect">
            <a:avLst/>
          </a:prstGeom>
        </p:spPr>
        <p:txBody>
          <a:bodyPr/>
          <a:lstStyle>
            <a:lvl1pPr marL="285750" indent="-285750">
              <a:lnSpc>
                <a:spcPct val="100000"/>
              </a:lnSpc>
              <a:buFont typeface="Arial" panose="020B0604020202020204" pitchFamily="34" charset="0"/>
              <a:buChar char="•"/>
              <a:defRPr sz="1600" b="0" baseline="0"/>
            </a:lvl1pPr>
            <a:lvl2pPr marL="285750" indent="-285750">
              <a:lnSpc>
                <a:spcPct val="100000"/>
              </a:lnSpc>
              <a:buFont typeface="Arial" panose="020B0604020202020204" pitchFamily="34" charset="0"/>
              <a:buChar char="•"/>
              <a:defRPr sz="1300" b="0"/>
            </a:lvl2pPr>
            <a:lvl3pPr marL="447675" indent="-174625">
              <a:lnSpc>
                <a:spcPct val="100000"/>
              </a:lnSpc>
              <a:buFont typeface="Arial" panose="020B0604020202020204" pitchFamily="34" charset="0"/>
              <a:buChar char="−"/>
              <a:defRPr sz="1400" b="0"/>
            </a:lvl3pPr>
            <a:lvl4pPr marL="623888" indent="-176213">
              <a:lnSpc>
                <a:spcPct val="100000"/>
              </a:lnSpc>
              <a:tabLst/>
              <a:defRPr sz="1400" b="0"/>
            </a:lvl4pPr>
            <a:lvl5pPr marL="809625" indent="-185738">
              <a:lnSpc>
                <a:spcPct val="100000"/>
              </a:lnSpc>
              <a:defRPr sz="1400" b="0"/>
            </a:lvl5pPr>
            <a:lvl6pPr marL="1714500" indent="0">
              <a:buNone/>
              <a:defRPr/>
            </a:lvl6pPr>
          </a:lstStyle>
          <a:p>
            <a:pPr lvl="0"/>
            <a:r>
              <a:rPr lang="en-US"/>
              <a:t>Click to add text</a:t>
            </a:r>
          </a:p>
          <a:p>
            <a:pPr lvl="2"/>
            <a:r>
              <a:rPr lang="en-US"/>
              <a:t>Second level</a:t>
            </a:r>
          </a:p>
          <a:p>
            <a:pPr lvl="3"/>
            <a:r>
              <a:rPr lang="en-US"/>
              <a:t>Third level</a:t>
            </a:r>
          </a:p>
          <a:p>
            <a:pPr lvl="4"/>
            <a:r>
              <a:rPr lang="en-US"/>
              <a:t>Fourth level</a:t>
            </a:r>
          </a:p>
          <a:p>
            <a:pPr lvl="0"/>
            <a:endParaRPr lang="en-US" dirty="0"/>
          </a:p>
        </p:txBody>
      </p:sp>
      <p:sp>
        <p:nvSpPr>
          <p:cNvPr id="3" name="Titel 2">
            <a:extLst>
              <a:ext uri="{FF2B5EF4-FFF2-40B4-BE49-F238E27FC236}">
                <a16:creationId xmlns:a16="http://schemas.microsoft.com/office/drawing/2014/main" id="{F71526E6-52FE-4A12-AF1B-B37A25A00344}"/>
              </a:ext>
            </a:extLst>
          </p:cNvPr>
          <p:cNvSpPr>
            <a:spLocks noGrp="1"/>
          </p:cNvSpPr>
          <p:nvPr>
            <p:ph type="title"/>
          </p:nvPr>
        </p:nvSpPr>
        <p:spPr/>
        <p:txBody>
          <a:bodyPr/>
          <a:lstStyle/>
          <a:p>
            <a:endParaRPr lang="en-US" dirty="0"/>
          </a:p>
        </p:txBody>
      </p:sp>
      <p:sp>
        <p:nvSpPr>
          <p:cNvPr id="6" name="Date Placeholder 5">
            <a:extLst>
              <a:ext uri="{FF2B5EF4-FFF2-40B4-BE49-F238E27FC236}">
                <a16:creationId xmlns:a16="http://schemas.microsoft.com/office/drawing/2014/main" id="{D7DD8DB3-C531-4BAF-94DF-B0A78EC7175A}"/>
              </a:ext>
            </a:extLst>
          </p:cNvPr>
          <p:cNvSpPr>
            <a:spLocks noGrp="1"/>
          </p:cNvSpPr>
          <p:nvPr>
            <p:ph type="dt" sz="half" idx="15"/>
          </p:nvPr>
        </p:nvSpPr>
        <p:spPr/>
        <p:txBody>
          <a:bodyPr/>
          <a:lstStyle/>
          <a:p>
            <a:endParaRPr lang="en-US" dirty="0"/>
          </a:p>
        </p:txBody>
      </p:sp>
      <p:sp>
        <p:nvSpPr>
          <p:cNvPr id="7" name="Footer Placeholder 6">
            <a:extLst>
              <a:ext uri="{FF2B5EF4-FFF2-40B4-BE49-F238E27FC236}">
                <a16:creationId xmlns:a16="http://schemas.microsoft.com/office/drawing/2014/main" id="{8344BE83-BA14-49B6-A392-4BAD50F8603E}"/>
              </a:ext>
            </a:extLst>
          </p:cNvPr>
          <p:cNvSpPr>
            <a:spLocks noGrp="1"/>
          </p:cNvSpPr>
          <p:nvPr>
            <p:ph type="ftr" sz="quarter" idx="16"/>
          </p:nvPr>
        </p:nvSpPr>
        <p:spPr/>
        <p:txBody>
          <a:bodyPr/>
          <a:lstStyle/>
          <a:p>
            <a:endParaRPr lang="en-US" dirty="0"/>
          </a:p>
        </p:txBody>
      </p:sp>
      <p:sp>
        <p:nvSpPr>
          <p:cNvPr id="11" name="Slide Number Placeholder 10">
            <a:extLst>
              <a:ext uri="{FF2B5EF4-FFF2-40B4-BE49-F238E27FC236}">
                <a16:creationId xmlns:a16="http://schemas.microsoft.com/office/drawing/2014/main" id="{3F0C4FF9-2E18-439F-BB75-2227EBAD5880}"/>
              </a:ext>
            </a:extLst>
          </p:cNvPr>
          <p:cNvSpPr>
            <a:spLocks noGrp="1"/>
          </p:cNvSpPr>
          <p:nvPr>
            <p:ph type="sldNum" sz="quarter" idx="17"/>
          </p:nvPr>
        </p:nvSpPr>
        <p:spPr/>
        <p:txBody>
          <a:bodyPr/>
          <a:lstStyle/>
          <a:p>
            <a:fld id="{82F89014-7F8D-47C1-8D79-17A715C9D2BB}" type="slidenum">
              <a:rPr lang="en-US" smtClean="0"/>
              <a:pPr/>
              <a:t>‹#›</a:t>
            </a:fld>
            <a:endParaRPr lang="en-US" dirty="0"/>
          </a:p>
        </p:txBody>
      </p:sp>
    </p:spTree>
    <p:extLst>
      <p:ext uri="{BB962C8B-B14F-4D97-AF65-F5344CB8AC3E}">
        <p14:creationId xmlns:p14="http://schemas.microsoft.com/office/powerpoint/2010/main" val="2958251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image (wide)">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EBA7FD14-63CD-42B5-8123-E0D2D06AE6A3}"/>
              </a:ext>
            </a:extLst>
          </p:cNvPr>
          <p:cNvSpPr>
            <a:spLocks noGrp="1"/>
          </p:cNvSpPr>
          <p:nvPr>
            <p:ph type="title"/>
          </p:nvPr>
        </p:nvSpPr>
        <p:spPr/>
        <p:txBody>
          <a:bodyPr/>
          <a:lstStyle/>
          <a:p>
            <a:endParaRPr lang="en-US" dirty="0"/>
          </a:p>
        </p:txBody>
      </p:sp>
      <p:sp>
        <p:nvSpPr>
          <p:cNvPr id="4" name="Date Placeholder 3">
            <a:extLst>
              <a:ext uri="{FF2B5EF4-FFF2-40B4-BE49-F238E27FC236}">
                <a16:creationId xmlns:a16="http://schemas.microsoft.com/office/drawing/2014/main" id="{50D40CD0-E62A-40D6-A9A7-E90A7941CF89}"/>
              </a:ext>
            </a:extLst>
          </p:cNvPr>
          <p:cNvSpPr>
            <a:spLocks noGrp="1"/>
          </p:cNvSpPr>
          <p:nvPr>
            <p:ph type="dt" sz="half" idx="17"/>
          </p:nvPr>
        </p:nvSpPr>
        <p:spPr/>
        <p:txBody>
          <a:bodyPr/>
          <a:lstStyle/>
          <a:p>
            <a:endParaRPr lang="en-US" dirty="0"/>
          </a:p>
        </p:txBody>
      </p:sp>
      <p:sp>
        <p:nvSpPr>
          <p:cNvPr id="7" name="Footer Placeholder 6">
            <a:extLst>
              <a:ext uri="{FF2B5EF4-FFF2-40B4-BE49-F238E27FC236}">
                <a16:creationId xmlns:a16="http://schemas.microsoft.com/office/drawing/2014/main" id="{6871E6EE-F796-4FC9-A7D0-4C318002A703}"/>
              </a:ext>
            </a:extLst>
          </p:cNvPr>
          <p:cNvSpPr>
            <a:spLocks noGrp="1"/>
          </p:cNvSpPr>
          <p:nvPr>
            <p:ph type="ftr" sz="quarter" idx="18"/>
          </p:nvPr>
        </p:nvSpPr>
        <p:spPr/>
        <p:txBody>
          <a:bodyPr/>
          <a:lstStyle/>
          <a:p>
            <a:endParaRPr lang="en-US" dirty="0"/>
          </a:p>
        </p:txBody>
      </p:sp>
      <p:sp>
        <p:nvSpPr>
          <p:cNvPr id="8" name="Slide Number Placeholder 7">
            <a:extLst>
              <a:ext uri="{FF2B5EF4-FFF2-40B4-BE49-F238E27FC236}">
                <a16:creationId xmlns:a16="http://schemas.microsoft.com/office/drawing/2014/main" id="{8AA59B62-65E5-4805-9C65-6AB0D3219CEE}"/>
              </a:ext>
            </a:extLst>
          </p:cNvPr>
          <p:cNvSpPr>
            <a:spLocks noGrp="1"/>
          </p:cNvSpPr>
          <p:nvPr>
            <p:ph type="sldNum" sz="quarter" idx="19"/>
          </p:nvPr>
        </p:nvSpPr>
        <p:spPr/>
        <p:txBody>
          <a:bodyPr/>
          <a:lstStyle/>
          <a:p>
            <a:fld id="{82F89014-7F8D-47C1-8D79-17A715C9D2BB}" type="slidenum">
              <a:rPr lang="en-US" smtClean="0"/>
              <a:pPr/>
              <a:t>‹#›</a:t>
            </a:fld>
            <a:endParaRPr lang="en-US" dirty="0"/>
          </a:p>
        </p:txBody>
      </p:sp>
      <p:sp>
        <p:nvSpPr>
          <p:cNvPr id="5" name="Picture Placeholder 4">
            <a:extLst>
              <a:ext uri="{FF2B5EF4-FFF2-40B4-BE49-F238E27FC236}">
                <a16:creationId xmlns:a16="http://schemas.microsoft.com/office/drawing/2014/main" id="{41D87977-6410-4861-821B-247A28DFF45D}"/>
              </a:ext>
            </a:extLst>
          </p:cNvPr>
          <p:cNvSpPr>
            <a:spLocks noGrp="1"/>
          </p:cNvSpPr>
          <p:nvPr>
            <p:ph type="pic" sz="quarter" idx="20" hasCustomPrompt="1"/>
          </p:nvPr>
        </p:nvSpPr>
        <p:spPr>
          <a:xfrm>
            <a:off x="576263" y="835025"/>
            <a:ext cx="7991475" cy="3897313"/>
          </a:xfrm>
          <a:solidFill>
            <a:schemeClr val="accent6"/>
          </a:solidFill>
        </p:spPr>
        <p:txBody>
          <a:bodyPr tIns="2232000"/>
          <a:lstStyle>
            <a:lvl1pPr marL="0" indent="0" algn="ctr">
              <a:buNone/>
              <a:defRPr>
                <a:solidFill>
                  <a:schemeClr val="tx1"/>
                </a:solidFill>
              </a:defRPr>
            </a:lvl1pPr>
          </a:lstStyle>
          <a:p>
            <a:pPr marL="0" marR="0" lvl="0" indent="0" algn="ctr" defTabSz="685800" rtl="0" eaLnBrk="1" fontAlgn="auto" latinLnBrk="0" hangingPunct="1">
              <a:lnSpc>
                <a:spcPct val="100000"/>
              </a:lnSpc>
              <a:spcBef>
                <a:spcPts val="0"/>
              </a:spcBef>
              <a:spcAft>
                <a:spcPts val="600"/>
              </a:spcAft>
              <a:buClr>
                <a:srgbClr val="FF6C00"/>
              </a:buClr>
              <a:buSzTx/>
              <a:buFont typeface="Arial" panose="020B0604020202020204" pitchFamily="34" charset="0"/>
              <a:buNone/>
              <a:tabLst>
                <a:tab pos="266700" algn="l"/>
              </a:tabLst>
              <a:defRPr/>
            </a:pPr>
            <a:r>
              <a:rPr lang="en-US" noProof="0"/>
              <a:t>Drag picture to placeholder or click icon to add</a:t>
            </a:r>
            <a:endParaRPr lang="en-US" noProof="0" dirty="0"/>
          </a:p>
        </p:txBody>
      </p:sp>
    </p:spTree>
    <p:extLst>
      <p:ext uri="{BB962C8B-B14F-4D97-AF65-F5344CB8AC3E}">
        <p14:creationId xmlns:p14="http://schemas.microsoft.com/office/powerpoint/2010/main" val="3566524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slide with video background">
    <p:spTree>
      <p:nvGrpSpPr>
        <p:cNvPr id="1" name=""/>
        <p:cNvGrpSpPr/>
        <p:nvPr/>
      </p:nvGrpSpPr>
      <p:grpSpPr>
        <a:xfrm>
          <a:off x="0" y="0"/>
          <a:ext cx="0" cy="0"/>
          <a:chOff x="0" y="0"/>
          <a:chExt cx="0" cy="0"/>
        </a:xfrm>
      </p:grpSpPr>
      <p:sp>
        <p:nvSpPr>
          <p:cNvPr id="4" name="Media Placeholder 3">
            <a:extLst>
              <a:ext uri="{FF2B5EF4-FFF2-40B4-BE49-F238E27FC236}">
                <a16:creationId xmlns:a16="http://schemas.microsoft.com/office/drawing/2014/main" id="{61EF6098-F062-48C8-804B-4CB80BE90332}"/>
              </a:ext>
            </a:extLst>
          </p:cNvPr>
          <p:cNvSpPr>
            <a:spLocks noGrp="1"/>
          </p:cNvSpPr>
          <p:nvPr>
            <p:ph type="media" sz="quarter" idx="17" hasCustomPrompt="1"/>
          </p:nvPr>
        </p:nvSpPr>
        <p:spPr>
          <a:xfrm>
            <a:off x="0" y="0"/>
            <a:ext cx="9144000" cy="5143500"/>
          </a:xfrm>
          <a:solidFill>
            <a:srgbClr val="3E4043">
              <a:alpha val="14902"/>
            </a:srgbClr>
          </a:solidFill>
        </p:spPr>
        <p:txBody>
          <a:bodyPr/>
          <a:lstStyle>
            <a:lvl1pPr marL="0" indent="0" algn="ctr">
              <a:buNone/>
              <a:defRPr/>
            </a:lvl1pPr>
          </a:lstStyle>
          <a:p>
            <a:pPr marL="0" marR="0" lvl="0" indent="0" algn="l" defTabSz="685800" rtl="0" eaLnBrk="1" fontAlgn="auto" latinLnBrk="0" hangingPunct="1">
              <a:lnSpc>
                <a:spcPct val="100000"/>
              </a:lnSpc>
              <a:spcBef>
                <a:spcPts val="0"/>
              </a:spcBef>
              <a:spcAft>
                <a:spcPts val="600"/>
              </a:spcAft>
              <a:buClr>
                <a:srgbClr val="FF6C00"/>
              </a:buClr>
              <a:buSzTx/>
              <a:buFont typeface="Arial" panose="020B0604020202020204" pitchFamily="34" charset="0"/>
              <a:buNone/>
              <a:tabLst>
                <a:tab pos="266700" algn="l"/>
              </a:tabLst>
              <a:defRPr/>
            </a:pPr>
            <a:r>
              <a:rPr lang="en-US" noProof="0"/>
              <a:t>Drag movie to placeholder or click icon to add</a:t>
            </a:r>
            <a:endParaRPr lang="en-US" noProof="0" dirty="0"/>
          </a:p>
        </p:txBody>
      </p:sp>
      <p:sp>
        <p:nvSpPr>
          <p:cNvPr id="3" name="Title 2">
            <a:extLst>
              <a:ext uri="{FF2B5EF4-FFF2-40B4-BE49-F238E27FC236}">
                <a16:creationId xmlns:a16="http://schemas.microsoft.com/office/drawing/2014/main" id="{9DE8C169-6D44-4FAB-8862-F0E9E8469FD6}"/>
              </a:ext>
            </a:extLst>
          </p:cNvPr>
          <p:cNvSpPr>
            <a:spLocks noGrp="1"/>
          </p:cNvSpPr>
          <p:nvPr>
            <p:ph type="title"/>
          </p:nvPr>
        </p:nvSpPr>
        <p:spPr>
          <a:xfrm>
            <a:off x="576263" y="4227513"/>
            <a:ext cx="7991474" cy="504825"/>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848403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pos="5397">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10" name="Table Placeholder 6"/>
          <p:cNvSpPr>
            <a:spLocks noGrp="1"/>
          </p:cNvSpPr>
          <p:nvPr>
            <p:ph type="tbl" sz="quarter" idx="16"/>
          </p:nvPr>
        </p:nvSpPr>
        <p:spPr>
          <a:xfrm>
            <a:off x="576261" y="835024"/>
            <a:ext cx="7990394" cy="3897313"/>
          </a:xfrm>
          <a:prstGeom prst="rect">
            <a:avLst/>
          </a:prstGeom>
        </p:spPr>
        <p:txBody>
          <a:bodyPr/>
          <a:lstStyle>
            <a:lvl1pPr marL="0" indent="0">
              <a:lnSpc>
                <a:spcPct val="100000"/>
              </a:lnSpc>
              <a:buNone/>
              <a:defRPr/>
            </a:lvl1pPr>
          </a:lstStyle>
          <a:p>
            <a:r>
              <a:rPr lang="en-US" noProof="0"/>
              <a:t>Click icon to add table</a:t>
            </a:r>
            <a:endParaRPr lang="en-US" noProof="0" dirty="0"/>
          </a:p>
        </p:txBody>
      </p:sp>
      <p:sp>
        <p:nvSpPr>
          <p:cNvPr id="3" name="Titel 2">
            <a:extLst>
              <a:ext uri="{FF2B5EF4-FFF2-40B4-BE49-F238E27FC236}">
                <a16:creationId xmlns:a16="http://schemas.microsoft.com/office/drawing/2014/main" id="{EBA7FD14-63CD-42B5-8123-E0D2D06AE6A3}"/>
              </a:ext>
            </a:extLst>
          </p:cNvPr>
          <p:cNvSpPr>
            <a:spLocks noGrp="1"/>
          </p:cNvSpPr>
          <p:nvPr>
            <p:ph type="title"/>
          </p:nvPr>
        </p:nvSpPr>
        <p:spPr/>
        <p:txBody>
          <a:bodyPr/>
          <a:lstStyle/>
          <a:p>
            <a:endParaRPr lang="en-US" dirty="0"/>
          </a:p>
        </p:txBody>
      </p:sp>
      <p:sp>
        <p:nvSpPr>
          <p:cNvPr id="4" name="Date Placeholder 3">
            <a:extLst>
              <a:ext uri="{FF2B5EF4-FFF2-40B4-BE49-F238E27FC236}">
                <a16:creationId xmlns:a16="http://schemas.microsoft.com/office/drawing/2014/main" id="{50D40CD0-E62A-40D6-A9A7-E90A7941CF89}"/>
              </a:ext>
            </a:extLst>
          </p:cNvPr>
          <p:cNvSpPr>
            <a:spLocks noGrp="1"/>
          </p:cNvSpPr>
          <p:nvPr>
            <p:ph type="dt" sz="half" idx="17"/>
          </p:nvPr>
        </p:nvSpPr>
        <p:spPr/>
        <p:txBody>
          <a:bodyPr/>
          <a:lstStyle/>
          <a:p>
            <a:endParaRPr lang="en-US" dirty="0"/>
          </a:p>
        </p:txBody>
      </p:sp>
      <p:sp>
        <p:nvSpPr>
          <p:cNvPr id="7" name="Footer Placeholder 6">
            <a:extLst>
              <a:ext uri="{FF2B5EF4-FFF2-40B4-BE49-F238E27FC236}">
                <a16:creationId xmlns:a16="http://schemas.microsoft.com/office/drawing/2014/main" id="{6871E6EE-F796-4FC9-A7D0-4C318002A703}"/>
              </a:ext>
            </a:extLst>
          </p:cNvPr>
          <p:cNvSpPr>
            <a:spLocks noGrp="1"/>
          </p:cNvSpPr>
          <p:nvPr>
            <p:ph type="ftr" sz="quarter" idx="18"/>
          </p:nvPr>
        </p:nvSpPr>
        <p:spPr/>
        <p:txBody>
          <a:bodyPr/>
          <a:lstStyle/>
          <a:p>
            <a:endParaRPr lang="en-US" dirty="0"/>
          </a:p>
        </p:txBody>
      </p:sp>
      <p:sp>
        <p:nvSpPr>
          <p:cNvPr id="8" name="Slide Number Placeholder 7">
            <a:extLst>
              <a:ext uri="{FF2B5EF4-FFF2-40B4-BE49-F238E27FC236}">
                <a16:creationId xmlns:a16="http://schemas.microsoft.com/office/drawing/2014/main" id="{8AA59B62-65E5-4805-9C65-6AB0D3219CEE}"/>
              </a:ext>
            </a:extLst>
          </p:cNvPr>
          <p:cNvSpPr>
            <a:spLocks noGrp="1"/>
          </p:cNvSpPr>
          <p:nvPr>
            <p:ph type="sldNum" sz="quarter" idx="19"/>
          </p:nvPr>
        </p:nvSpPr>
        <p:spPr/>
        <p:txBody>
          <a:bodyPr/>
          <a:lstStyle/>
          <a:p>
            <a:fld id="{82F89014-7F8D-47C1-8D79-17A715C9D2BB}" type="slidenum">
              <a:rPr lang="en-US" smtClean="0"/>
              <a:pPr/>
              <a:t>‹#›</a:t>
            </a:fld>
            <a:endParaRPr lang="en-US" dirty="0"/>
          </a:p>
        </p:txBody>
      </p:sp>
    </p:spTree>
    <p:extLst>
      <p:ext uri="{BB962C8B-B14F-4D97-AF65-F5344CB8AC3E}">
        <p14:creationId xmlns:p14="http://schemas.microsoft.com/office/powerpoint/2010/main" val="272896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EEE115E-9A03-449B-92F1-3CD40794A0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57900" y="2057400"/>
            <a:ext cx="3086100" cy="3086100"/>
          </a:xfrm>
          <a:prstGeom prst="rect">
            <a:avLst/>
          </a:prstGeom>
        </p:spPr>
      </p:pic>
      <p:sp>
        <p:nvSpPr>
          <p:cNvPr id="7" name="Title 1"/>
          <p:cNvSpPr>
            <a:spLocks noGrp="1"/>
          </p:cNvSpPr>
          <p:nvPr>
            <p:ph type="title" hasCustomPrompt="1"/>
          </p:nvPr>
        </p:nvSpPr>
        <p:spPr>
          <a:xfrm>
            <a:off x="576262" y="835024"/>
            <a:ext cx="5990400" cy="3168000"/>
          </a:xfrm>
          <a:prstGeom prst="rect">
            <a:avLst/>
          </a:prstGeom>
        </p:spPr>
        <p:txBody>
          <a:bodyPr lIns="0" tIns="0" rIns="0">
            <a:normAutofit/>
          </a:bodyPr>
          <a:lstStyle>
            <a:lvl1pPr marL="0" indent="0">
              <a:lnSpc>
                <a:spcPct val="100000"/>
              </a:lnSpc>
              <a:defRPr sz="3600" baseline="0">
                <a:solidFill>
                  <a:schemeClr val="bg1"/>
                </a:solidFill>
              </a:defRPr>
            </a:lvl1pPr>
          </a:lstStyle>
          <a:p>
            <a:r>
              <a:rPr lang="en-US"/>
              <a:t>“Quote”</a:t>
            </a:r>
            <a:endParaRPr lang="en-US" dirty="0"/>
          </a:p>
        </p:txBody>
      </p:sp>
      <p:sp>
        <p:nvSpPr>
          <p:cNvPr id="4" name="Date Placeholder 3">
            <a:extLst>
              <a:ext uri="{FF2B5EF4-FFF2-40B4-BE49-F238E27FC236}">
                <a16:creationId xmlns:a16="http://schemas.microsoft.com/office/drawing/2014/main" id="{B0A140A6-5D0E-4488-95CA-4733486F593B}"/>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8B200B3A-B3FB-4A32-A145-4E221A432DD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7DC275C-83AD-4E74-9F99-2A21F1C78853}"/>
              </a:ext>
            </a:extLst>
          </p:cNvPr>
          <p:cNvSpPr>
            <a:spLocks noGrp="1"/>
          </p:cNvSpPr>
          <p:nvPr>
            <p:ph type="sldNum" sz="quarter" idx="12"/>
          </p:nvPr>
        </p:nvSpPr>
        <p:spPr/>
        <p:txBody>
          <a:bodyPr/>
          <a:lstStyle/>
          <a:p>
            <a:fld id="{82F89014-7F8D-47C1-8D79-17A715C9D2BB}" type="slidenum">
              <a:rPr lang="en-US" smtClean="0"/>
              <a:pPr/>
              <a:t>‹#›</a:t>
            </a:fld>
            <a:endParaRPr lang="en-US" dirty="0"/>
          </a:p>
        </p:txBody>
      </p:sp>
    </p:spTree>
    <p:extLst>
      <p:ext uri="{BB962C8B-B14F-4D97-AF65-F5344CB8AC3E}">
        <p14:creationId xmlns:p14="http://schemas.microsoft.com/office/powerpoint/2010/main" val="3601147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Quote (white text - on dark image)">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0" y="0"/>
            <a:ext cx="9144000" cy="5143500"/>
          </a:xfrm>
          <a:prstGeom prst="rect">
            <a:avLst/>
          </a:prstGeom>
          <a:solidFill>
            <a:schemeClr val="accent6"/>
          </a:solidFill>
        </p:spPr>
        <p:txBody>
          <a:bodyPr/>
          <a:lstStyle>
            <a:lvl1pPr marL="0" indent="0" algn="ctr">
              <a:lnSpc>
                <a:spcPct val="100000"/>
              </a:lnSpc>
              <a:buNone/>
              <a:defRPr sz="1600">
                <a:solidFill>
                  <a:schemeClr val="tx1"/>
                </a:solidFill>
              </a:defRPr>
            </a:lvl1pPr>
          </a:lstStyle>
          <a:p>
            <a:r>
              <a:rPr lang="en-US" noProof="0"/>
              <a:t>Drag picture into placeholder</a:t>
            </a:r>
            <a:endParaRPr lang="en-US" noProof="0" dirty="0"/>
          </a:p>
        </p:txBody>
      </p:sp>
      <p:sp>
        <p:nvSpPr>
          <p:cNvPr id="4" name="Title 1">
            <a:extLst>
              <a:ext uri="{FF2B5EF4-FFF2-40B4-BE49-F238E27FC236}">
                <a16:creationId xmlns:a16="http://schemas.microsoft.com/office/drawing/2014/main" id="{143C7E15-6A7F-304C-9E96-52D4906FD97F}"/>
              </a:ext>
            </a:extLst>
          </p:cNvPr>
          <p:cNvSpPr>
            <a:spLocks noGrp="1"/>
          </p:cNvSpPr>
          <p:nvPr>
            <p:ph type="title" hasCustomPrompt="1"/>
          </p:nvPr>
        </p:nvSpPr>
        <p:spPr>
          <a:xfrm>
            <a:off x="576263" y="835024"/>
            <a:ext cx="5976000" cy="3168000"/>
          </a:xfrm>
          <a:prstGeom prst="rect">
            <a:avLst/>
          </a:prstGeom>
        </p:spPr>
        <p:txBody>
          <a:bodyPr lIns="0" rIns="0">
            <a:normAutofit/>
          </a:bodyPr>
          <a:lstStyle>
            <a:lvl1pPr marL="0" indent="0">
              <a:lnSpc>
                <a:spcPct val="100000"/>
              </a:lnSpc>
              <a:defRPr sz="3600">
                <a:solidFill>
                  <a:schemeClr val="bg1"/>
                </a:solidFill>
              </a:defRPr>
            </a:lvl1pPr>
          </a:lstStyle>
          <a:p>
            <a:r>
              <a:rPr lang="en-US"/>
              <a:t>“Quote”</a:t>
            </a:r>
            <a:endParaRPr lang="en-US" dirty="0"/>
          </a:p>
        </p:txBody>
      </p:sp>
      <p:sp>
        <p:nvSpPr>
          <p:cNvPr id="2" name="Date Placeholder 1">
            <a:extLst>
              <a:ext uri="{FF2B5EF4-FFF2-40B4-BE49-F238E27FC236}">
                <a16:creationId xmlns:a16="http://schemas.microsoft.com/office/drawing/2014/main" id="{095FDA8F-E5DE-42B3-BE10-7B8BCDC83F25}"/>
              </a:ext>
            </a:extLst>
          </p:cNvPr>
          <p:cNvSpPr>
            <a:spLocks noGrp="1"/>
          </p:cNvSpPr>
          <p:nvPr>
            <p:ph type="dt" sz="half" idx="14"/>
          </p:nvPr>
        </p:nvSpPr>
        <p:spPr/>
        <p:txBody>
          <a:bodyPr/>
          <a:lstStyle/>
          <a:p>
            <a:endParaRPr lang="en-US" dirty="0"/>
          </a:p>
        </p:txBody>
      </p:sp>
      <p:sp>
        <p:nvSpPr>
          <p:cNvPr id="3" name="Footer Placeholder 2">
            <a:extLst>
              <a:ext uri="{FF2B5EF4-FFF2-40B4-BE49-F238E27FC236}">
                <a16:creationId xmlns:a16="http://schemas.microsoft.com/office/drawing/2014/main" id="{ED6D733F-B7CE-451D-A09C-370A3D494B34}"/>
              </a:ext>
            </a:extLst>
          </p:cNvPr>
          <p:cNvSpPr>
            <a:spLocks noGrp="1"/>
          </p:cNvSpPr>
          <p:nvPr>
            <p:ph type="ftr" sz="quarter" idx="15"/>
          </p:nvPr>
        </p:nvSpPr>
        <p:spPr/>
        <p:txBody>
          <a:bodyPr/>
          <a:lstStyle/>
          <a:p>
            <a:endParaRPr lang="en-US" dirty="0"/>
          </a:p>
        </p:txBody>
      </p:sp>
      <p:sp>
        <p:nvSpPr>
          <p:cNvPr id="5" name="Slide Number Placeholder 4">
            <a:extLst>
              <a:ext uri="{FF2B5EF4-FFF2-40B4-BE49-F238E27FC236}">
                <a16:creationId xmlns:a16="http://schemas.microsoft.com/office/drawing/2014/main" id="{394006D7-7C1F-4025-93C7-D6BFDD015ACE}"/>
              </a:ext>
            </a:extLst>
          </p:cNvPr>
          <p:cNvSpPr>
            <a:spLocks noGrp="1"/>
          </p:cNvSpPr>
          <p:nvPr>
            <p:ph type="sldNum" sz="quarter" idx="16"/>
          </p:nvPr>
        </p:nvSpPr>
        <p:spPr/>
        <p:txBody>
          <a:bodyPr/>
          <a:lstStyle/>
          <a:p>
            <a:fld id="{82F89014-7F8D-47C1-8D79-17A715C9D2BB}" type="slidenum">
              <a:rPr lang="en-US" smtClean="0"/>
              <a:pPr/>
              <a:t>‹#›</a:t>
            </a:fld>
            <a:endParaRPr lang="en-US" dirty="0"/>
          </a:p>
        </p:txBody>
      </p:sp>
    </p:spTree>
    <p:extLst>
      <p:ext uri="{BB962C8B-B14F-4D97-AF65-F5344CB8AC3E}">
        <p14:creationId xmlns:p14="http://schemas.microsoft.com/office/powerpoint/2010/main" val="141465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Quote (dark text - on light image)">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0" y="0"/>
            <a:ext cx="9144000" cy="5143500"/>
          </a:xfrm>
          <a:prstGeom prst="rect">
            <a:avLst/>
          </a:prstGeom>
          <a:solidFill>
            <a:schemeClr val="accent6"/>
          </a:solidFill>
        </p:spPr>
        <p:txBody>
          <a:bodyPr/>
          <a:lstStyle>
            <a:lvl1pPr marL="0" indent="0" algn="ctr">
              <a:lnSpc>
                <a:spcPct val="100000"/>
              </a:lnSpc>
              <a:buNone/>
              <a:defRPr sz="1600">
                <a:solidFill>
                  <a:schemeClr val="tx1"/>
                </a:solidFill>
              </a:defRPr>
            </a:lvl1pPr>
          </a:lstStyle>
          <a:p>
            <a:r>
              <a:rPr lang="en-US"/>
              <a:t>Drag </a:t>
            </a:r>
            <a:r>
              <a:rPr lang="en-US" noProof="0"/>
              <a:t>picture</a:t>
            </a:r>
            <a:r>
              <a:rPr lang="en-US"/>
              <a:t> into placeholder</a:t>
            </a:r>
            <a:endParaRPr lang="en-US" dirty="0"/>
          </a:p>
        </p:txBody>
      </p:sp>
      <p:sp>
        <p:nvSpPr>
          <p:cNvPr id="4" name="Title 1">
            <a:extLst>
              <a:ext uri="{FF2B5EF4-FFF2-40B4-BE49-F238E27FC236}">
                <a16:creationId xmlns:a16="http://schemas.microsoft.com/office/drawing/2014/main" id="{143C7E15-6A7F-304C-9E96-52D4906FD97F}"/>
              </a:ext>
            </a:extLst>
          </p:cNvPr>
          <p:cNvSpPr>
            <a:spLocks noGrp="1"/>
          </p:cNvSpPr>
          <p:nvPr>
            <p:ph type="title" hasCustomPrompt="1"/>
          </p:nvPr>
        </p:nvSpPr>
        <p:spPr>
          <a:xfrm>
            <a:off x="576263" y="835024"/>
            <a:ext cx="5976000" cy="3168000"/>
          </a:xfrm>
          <a:prstGeom prst="rect">
            <a:avLst/>
          </a:prstGeom>
        </p:spPr>
        <p:txBody>
          <a:bodyPr lIns="0" rIns="0">
            <a:normAutofit/>
          </a:bodyPr>
          <a:lstStyle>
            <a:lvl1pPr marL="0" indent="0">
              <a:lnSpc>
                <a:spcPct val="100000"/>
              </a:lnSpc>
              <a:defRPr sz="3600">
                <a:solidFill>
                  <a:srgbClr val="53565A"/>
                </a:solidFill>
              </a:defRPr>
            </a:lvl1pPr>
          </a:lstStyle>
          <a:p>
            <a:r>
              <a:rPr lang="en-US"/>
              <a:t>“Quote”</a:t>
            </a:r>
            <a:endParaRPr lang="en-US" dirty="0"/>
          </a:p>
        </p:txBody>
      </p:sp>
      <p:sp>
        <p:nvSpPr>
          <p:cNvPr id="2" name="Date Placeholder 1">
            <a:extLst>
              <a:ext uri="{FF2B5EF4-FFF2-40B4-BE49-F238E27FC236}">
                <a16:creationId xmlns:a16="http://schemas.microsoft.com/office/drawing/2014/main" id="{BB5D03DB-E24A-4B52-B9D9-B3D6DF213897}"/>
              </a:ext>
            </a:extLst>
          </p:cNvPr>
          <p:cNvSpPr>
            <a:spLocks noGrp="1"/>
          </p:cNvSpPr>
          <p:nvPr>
            <p:ph type="dt" sz="half" idx="14"/>
          </p:nvPr>
        </p:nvSpPr>
        <p:spPr/>
        <p:txBody>
          <a:bodyPr/>
          <a:lstStyle/>
          <a:p>
            <a:endParaRPr lang="en-US" dirty="0"/>
          </a:p>
        </p:txBody>
      </p:sp>
      <p:sp>
        <p:nvSpPr>
          <p:cNvPr id="3" name="Footer Placeholder 2">
            <a:extLst>
              <a:ext uri="{FF2B5EF4-FFF2-40B4-BE49-F238E27FC236}">
                <a16:creationId xmlns:a16="http://schemas.microsoft.com/office/drawing/2014/main" id="{F08D1E53-7D02-44DA-8691-6E53E6200A05}"/>
              </a:ext>
            </a:extLst>
          </p:cNvPr>
          <p:cNvSpPr>
            <a:spLocks noGrp="1"/>
          </p:cNvSpPr>
          <p:nvPr>
            <p:ph type="ftr" sz="quarter" idx="15"/>
          </p:nvPr>
        </p:nvSpPr>
        <p:spPr/>
        <p:txBody>
          <a:bodyPr/>
          <a:lstStyle/>
          <a:p>
            <a:endParaRPr lang="en-US" dirty="0"/>
          </a:p>
        </p:txBody>
      </p:sp>
      <p:sp>
        <p:nvSpPr>
          <p:cNvPr id="5" name="Slide Number Placeholder 4">
            <a:extLst>
              <a:ext uri="{FF2B5EF4-FFF2-40B4-BE49-F238E27FC236}">
                <a16:creationId xmlns:a16="http://schemas.microsoft.com/office/drawing/2014/main" id="{433AB17E-1E0B-4FA0-982D-17BEFEF8771F}"/>
              </a:ext>
            </a:extLst>
          </p:cNvPr>
          <p:cNvSpPr>
            <a:spLocks noGrp="1"/>
          </p:cNvSpPr>
          <p:nvPr>
            <p:ph type="sldNum" sz="quarter" idx="16"/>
          </p:nvPr>
        </p:nvSpPr>
        <p:spPr/>
        <p:txBody>
          <a:bodyPr/>
          <a:lstStyle/>
          <a:p>
            <a:fld id="{82F89014-7F8D-47C1-8D79-17A715C9D2BB}" type="slidenum">
              <a:rPr lang="en-US" smtClean="0"/>
              <a:pPr/>
              <a:t>‹#›</a:t>
            </a:fld>
            <a:endParaRPr lang="en-US" dirty="0"/>
          </a:p>
        </p:txBody>
      </p:sp>
    </p:spTree>
    <p:extLst>
      <p:ext uri="{BB962C8B-B14F-4D97-AF65-F5344CB8AC3E}">
        <p14:creationId xmlns:p14="http://schemas.microsoft.com/office/powerpoint/2010/main" val="2655528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4226F7B-C707-4C07-B686-02CD29F0CADB}"/>
              </a:ext>
            </a:extLst>
          </p:cNvPr>
          <p:cNvSpPr>
            <a:spLocks noGrp="1"/>
          </p:cNvSpPr>
          <p:nvPr>
            <p:ph type="body" sz="quarter" idx="15" hasCustomPrompt="1"/>
          </p:nvPr>
        </p:nvSpPr>
        <p:spPr>
          <a:xfrm>
            <a:off x="576263" y="1944888"/>
            <a:ext cx="3708400" cy="1594378"/>
          </a:xfrm>
        </p:spPr>
        <p:txBody>
          <a:bodyPr/>
          <a:lstStyle>
            <a:lvl1pPr marL="0" indent="0">
              <a:buNone/>
              <a:tabLst/>
              <a:defRPr lang="en-US" sz="5000" kern="1200" dirty="0" smtClean="0">
                <a:solidFill>
                  <a:schemeClr val="bg1"/>
                </a:solidFill>
                <a:latin typeface="+mj-lt"/>
                <a:ea typeface="+mj-ea"/>
                <a:cs typeface="+mj-cs"/>
              </a:defRPr>
            </a:lvl1pPr>
          </a:lstStyle>
          <a:p>
            <a:pPr lvl="0"/>
            <a:r>
              <a:rPr lang="en-US"/>
              <a:t>Closing line</a:t>
            </a:r>
            <a:endParaRPr lang="en-US" dirty="0"/>
          </a:p>
        </p:txBody>
      </p:sp>
      <p:sp>
        <p:nvSpPr>
          <p:cNvPr id="12" name="Text Placeholder 11"/>
          <p:cNvSpPr>
            <a:spLocks noGrp="1"/>
          </p:cNvSpPr>
          <p:nvPr>
            <p:ph type="body" sz="quarter" idx="14" hasCustomPrompt="1"/>
          </p:nvPr>
        </p:nvSpPr>
        <p:spPr>
          <a:xfrm>
            <a:off x="576263" y="4330700"/>
            <a:ext cx="5112709" cy="448866"/>
          </a:xfrm>
          <a:prstGeom prst="rect">
            <a:avLst/>
          </a:prstGeom>
        </p:spPr>
        <p:txBody>
          <a:bodyPr lIns="0" tIns="0" rIns="0" bIns="0">
            <a:noAutofit/>
          </a:bodyPr>
          <a:lstStyle>
            <a:lvl1pPr marL="0" indent="0">
              <a:lnSpc>
                <a:spcPct val="100000"/>
              </a:lnSpc>
              <a:spcBef>
                <a:spcPts val="0"/>
              </a:spcBef>
              <a:buNone/>
              <a:defRPr sz="1400">
                <a:solidFill>
                  <a:schemeClr val="bg1"/>
                </a:solidFill>
              </a:defRPr>
            </a:lvl1pPr>
            <a:lvl2pPr marL="0" indent="0">
              <a:buNone/>
              <a:defRPr sz="1000"/>
            </a:lvl2pPr>
            <a:lvl3pPr marL="0" indent="0">
              <a:buNone/>
              <a:defRPr sz="1000"/>
            </a:lvl3pPr>
            <a:lvl4pPr marL="0" indent="0">
              <a:buNone/>
              <a:defRPr sz="1000"/>
            </a:lvl4pPr>
            <a:lvl5pPr marL="0" indent="0">
              <a:buNone/>
              <a:defRPr sz="1000"/>
            </a:lvl5pPr>
          </a:lstStyle>
          <a:p>
            <a:pPr lvl="0"/>
            <a:r>
              <a:rPr lang="en-US"/>
              <a:t>Department</a:t>
            </a:r>
            <a:br>
              <a:rPr lang="en-US"/>
            </a:br>
            <a:r>
              <a:rPr lang="en-US"/>
              <a:t>Date</a:t>
            </a:r>
            <a:endParaRPr lang="en-US" dirty="0"/>
          </a:p>
        </p:txBody>
      </p:sp>
      <p:pic>
        <p:nvPicPr>
          <p:cNvPr id="9" name="Picture 8">
            <a:extLst>
              <a:ext uri="{FF2B5EF4-FFF2-40B4-BE49-F238E27FC236}">
                <a16:creationId xmlns:a16="http://schemas.microsoft.com/office/drawing/2014/main" id="{8ED1E7E9-0B74-D54C-8C9A-067E1D0C0E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84178" y="1283678"/>
            <a:ext cx="3859822" cy="3859822"/>
          </a:xfrm>
          <a:prstGeom prst="rect">
            <a:avLst/>
          </a:prstGeom>
        </p:spPr>
      </p:pic>
      <p:sp>
        <p:nvSpPr>
          <p:cNvPr id="6" name="Text Placeholder 9">
            <a:extLst>
              <a:ext uri="{FF2B5EF4-FFF2-40B4-BE49-F238E27FC236}">
                <a16:creationId xmlns:a16="http://schemas.microsoft.com/office/drawing/2014/main" id="{AC1E151E-40BD-4BA6-BA47-B4CC88EEAB33}"/>
              </a:ext>
            </a:extLst>
          </p:cNvPr>
          <p:cNvSpPr>
            <a:spLocks noGrp="1"/>
          </p:cNvSpPr>
          <p:nvPr>
            <p:ph type="body" sz="quarter" idx="13" hasCustomPrompt="1"/>
          </p:nvPr>
        </p:nvSpPr>
        <p:spPr>
          <a:xfrm>
            <a:off x="576263" y="369888"/>
            <a:ext cx="552450" cy="609600"/>
          </a:xfrm>
          <a:prstGeom prst="rect">
            <a:avLst/>
          </a:prstGeom>
          <a:blipFill dpi="0"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txBody>
          <a:bodyPr>
            <a:noAutofit/>
          </a:bodyPr>
          <a:lstStyle>
            <a:lvl1pPr marL="0" indent="0">
              <a:buNone/>
              <a:defRPr sz="100"/>
            </a:lvl1pPr>
          </a:lstStyle>
          <a:p>
            <a:pPr lvl="0"/>
            <a:r>
              <a:rPr lang="en-US"/>
              <a:t>.</a:t>
            </a:r>
            <a:endParaRPr lang="en-US" dirty="0"/>
          </a:p>
        </p:txBody>
      </p:sp>
    </p:spTree>
    <p:extLst>
      <p:ext uri="{BB962C8B-B14F-4D97-AF65-F5344CB8AC3E}">
        <p14:creationId xmlns:p14="http://schemas.microsoft.com/office/powerpoint/2010/main" val="188265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6" name="Chart Placeholder 5"/>
          <p:cNvSpPr>
            <a:spLocks noGrp="1"/>
          </p:cNvSpPr>
          <p:nvPr>
            <p:ph type="chart" sz="quarter" idx="15"/>
          </p:nvPr>
        </p:nvSpPr>
        <p:spPr>
          <a:xfrm>
            <a:off x="576262" y="835024"/>
            <a:ext cx="7990393" cy="3897313"/>
          </a:xfrm>
          <a:prstGeom prst="rect">
            <a:avLst/>
          </a:prstGeom>
        </p:spPr>
        <p:txBody>
          <a:bodyPr/>
          <a:lstStyle>
            <a:lvl1pPr marL="0" indent="0">
              <a:lnSpc>
                <a:spcPct val="100000"/>
              </a:lnSpc>
              <a:buNone/>
              <a:defRPr/>
            </a:lvl1pPr>
          </a:lstStyle>
          <a:p>
            <a:r>
              <a:rPr lang="en-US" noProof="0"/>
              <a:t>Click icon to add chart</a:t>
            </a:r>
            <a:endParaRPr lang="en-US" noProof="0" dirty="0"/>
          </a:p>
        </p:txBody>
      </p:sp>
      <p:sp>
        <p:nvSpPr>
          <p:cNvPr id="5" name="Titel 4">
            <a:extLst>
              <a:ext uri="{FF2B5EF4-FFF2-40B4-BE49-F238E27FC236}">
                <a16:creationId xmlns:a16="http://schemas.microsoft.com/office/drawing/2014/main" id="{573F1347-FE67-40E4-AA2D-310D37787CEF}"/>
              </a:ext>
            </a:extLst>
          </p:cNvPr>
          <p:cNvSpPr>
            <a:spLocks noGrp="1"/>
          </p:cNvSpPr>
          <p:nvPr>
            <p:ph type="title"/>
          </p:nvPr>
        </p:nvSpPr>
        <p:spPr/>
        <p:txBody>
          <a:bodyPr/>
          <a:lstStyle/>
          <a:p>
            <a:endParaRPr lang="en-US" dirty="0"/>
          </a:p>
        </p:txBody>
      </p:sp>
      <p:sp>
        <p:nvSpPr>
          <p:cNvPr id="7" name="Date Placeholder 6">
            <a:extLst>
              <a:ext uri="{FF2B5EF4-FFF2-40B4-BE49-F238E27FC236}">
                <a16:creationId xmlns:a16="http://schemas.microsoft.com/office/drawing/2014/main" id="{C490D2E0-D57F-4A41-BD5C-3583FF074B3E}"/>
              </a:ext>
            </a:extLst>
          </p:cNvPr>
          <p:cNvSpPr>
            <a:spLocks noGrp="1"/>
          </p:cNvSpPr>
          <p:nvPr>
            <p:ph type="dt" sz="half" idx="16"/>
          </p:nvPr>
        </p:nvSpPr>
        <p:spPr/>
        <p:txBody>
          <a:bodyPr/>
          <a:lstStyle/>
          <a:p>
            <a:endParaRPr lang="en-US" dirty="0"/>
          </a:p>
        </p:txBody>
      </p:sp>
      <p:sp>
        <p:nvSpPr>
          <p:cNvPr id="8" name="Footer Placeholder 7">
            <a:extLst>
              <a:ext uri="{FF2B5EF4-FFF2-40B4-BE49-F238E27FC236}">
                <a16:creationId xmlns:a16="http://schemas.microsoft.com/office/drawing/2014/main" id="{764C421E-5D95-451E-8949-471305E9407B}"/>
              </a:ext>
            </a:extLst>
          </p:cNvPr>
          <p:cNvSpPr>
            <a:spLocks noGrp="1"/>
          </p:cNvSpPr>
          <p:nvPr>
            <p:ph type="ftr" sz="quarter" idx="17"/>
          </p:nvPr>
        </p:nvSpPr>
        <p:spPr/>
        <p:txBody>
          <a:bodyPr/>
          <a:lstStyle/>
          <a:p>
            <a:endParaRPr lang="en-US" dirty="0"/>
          </a:p>
        </p:txBody>
      </p:sp>
      <p:sp>
        <p:nvSpPr>
          <p:cNvPr id="9" name="Slide Number Placeholder 8">
            <a:extLst>
              <a:ext uri="{FF2B5EF4-FFF2-40B4-BE49-F238E27FC236}">
                <a16:creationId xmlns:a16="http://schemas.microsoft.com/office/drawing/2014/main" id="{389D60DA-BD57-4569-90FD-32EA726464E5}"/>
              </a:ext>
            </a:extLst>
          </p:cNvPr>
          <p:cNvSpPr>
            <a:spLocks noGrp="1"/>
          </p:cNvSpPr>
          <p:nvPr>
            <p:ph type="sldNum" sz="quarter" idx="18"/>
          </p:nvPr>
        </p:nvSpPr>
        <p:spPr/>
        <p:txBody>
          <a:bodyPr/>
          <a:lstStyle/>
          <a:p>
            <a:fld id="{82F89014-7F8D-47C1-8D79-17A715C9D2BB}" type="slidenum">
              <a:rPr lang="en-US" smtClean="0"/>
              <a:pPr/>
              <a:t>‹#›</a:t>
            </a:fld>
            <a:endParaRPr lang="en-US" dirty="0"/>
          </a:p>
        </p:txBody>
      </p:sp>
    </p:spTree>
    <p:extLst>
      <p:ext uri="{BB962C8B-B14F-4D97-AF65-F5344CB8AC3E}">
        <p14:creationId xmlns:p14="http://schemas.microsoft.com/office/powerpoint/2010/main" val="3888154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with orange and gray text and white logo">
    <p:spTree>
      <p:nvGrpSpPr>
        <p:cNvPr id="1" name=""/>
        <p:cNvGrpSpPr/>
        <p:nvPr/>
      </p:nvGrpSpPr>
      <p:grpSpPr>
        <a:xfrm>
          <a:off x="0" y="0"/>
          <a:ext cx="0" cy="0"/>
          <a:chOff x="0" y="0"/>
          <a:chExt cx="0" cy="0"/>
        </a:xfrm>
      </p:grpSpPr>
      <p:sp>
        <p:nvSpPr>
          <p:cNvPr id="14" name="AchtergrondBeeld"/>
          <p:cNvSpPr>
            <a:spLocks noGrp="1"/>
          </p:cNvSpPr>
          <p:nvPr>
            <p:ph type="pic" sz="quarter" idx="15" hasCustomPrompt="1"/>
          </p:nvPr>
        </p:nvSpPr>
        <p:spPr>
          <a:xfrm>
            <a:off x="0" y="0"/>
            <a:ext cx="9144000" cy="5143500"/>
          </a:xfrm>
          <a:prstGeom prst="rect">
            <a:avLst/>
          </a:prstGeom>
          <a:solidFill>
            <a:srgbClr val="3E4043">
              <a:alpha val="14902"/>
            </a:srgbClr>
          </a:solidFill>
        </p:spPr>
        <p:txBody>
          <a:bodyPr>
            <a:normAutofit/>
          </a:bodyPr>
          <a:lstStyle>
            <a:lvl1pPr marL="0" indent="0" algn="ctr">
              <a:lnSpc>
                <a:spcPct val="100000"/>
              </a:lnSpc>
              <a:buNone/>
              <a:defRPr sz="1600" baseline="0"/>
            </a:lvl1pPr>
          </a:lstStyle>
          <a:p>
            <a:r>
              <a:rPr lang="en-US" noProof="0" dirty="0"/>
              <a:t>Drag picture to placeholder or click icon to add</a:t>
            </a:r>
          </a:p>
        </p:txBody>
      </p:sp>
      <p:sp>
        <p:nvSpPr>
          <p:cNvPr id="12" name="Text Placeholder 11"/>
          <p:cNvSpPr>
            <a:spLocks noGrp="1"/>
          </p:cNvSpPr>
          <p:nvPr>
            <p:ph type="body" sz="quarter" idx="14" hasCustomPrompt="1"/>
          </p:nvPr>
        </p:nvSpPr>
        <p:spPr>
          <a:xfrm>
            <a:off x="576263" y="4411227"/>
            <a:ext cx="5112709" cy="490001"/>
          </a:xfrm>
          <a:prstGeom prst="rect">
            <a:avLst/>
          </a:prstGeom>
        </p:spPr>
        <p:txBody>
          <a:bodyPr lIns="0" tIns="0" rIns="0" bIns="0">
            <a:normAutofit/>
          </a:bodyPr>
          <a:lstStyle>
            <a:lvl1pPr marL="0" indent="0">
              <a:lnSpc>
                <a:spcPct val="100000"/>
              </a:lnSpc>
              <a:spcBef>
                <a:spcPts val="0"/>
              </a:spcBef>
              <a:spcAft>
                <a:spcPts val="0"/>
              </a:spcAft>
              <a:buNone/>
              <a:defRPr sz="1300">
                <a:solidFill>
                  <a:schemeClr val="tx1"/>
                </a:solidFill>
              </a:defRPr>
            </a:lvl1pPr>
            <a:lvl2pPr marL="0" indent="0">
              <a:buNone/>
              <a:defRPr sz="1000"/>
            </a:lvl2pPr>
            <a:lvl3pPr marL="0" indent="0">
              <a:buNone/>
              <a:defRPr sz="1000"/>
            </a:lvl3pPr>
            <a:lvl4pPr marL="0" indent="0">
              <a:buNone/>
              <a:defRPr sz="1000"/>
            </a:lvl4pPr>
            <a:lvl5pPr marL="0" indent="0">
              <a:buNone/>
              <a:defRPr sz="1000"/>
            </a:lvl5pPr>
          </a:lstStyle>
          <a:p>
            <a:pPr lvl="0"/>
            <a:r>
              <a:rPr lang="en-US" dirty="0"/>
              <a:t>Month, year</a:t>
            </a:r>
            <a:br>
              <a:rPr lang="en-US" dirty="0"/>
            </a:br>
            <a:r>
              <a:rPr lang="en-US" dirty="0"/>
              <a:t>Name presenter</a:t>
            </a:r>
          </a:p>
        </p:txBody>
      </p:sp>
      <p:sp>
        <p:nvSpPr>
          <p:cNvPr id="20" name="Title 1"/>
          <p:cNvSpPr>
            <a:spLocks noGrp="1"/>
          </p:cNvSpPr>
          <p:nvPr>
            <p:ph type="ctrTitle" hasCustomPrompt="1"/>
          </p:nvPr>
        </p:nvSpPr>
        <p:spPr>
          <a:xfrm>
            <a:off x="576263" y="1659467"/>
            <a:ext cx="5112709" cy="1744133"/>
          </a:xfrm>
          <a:prstGeom prst="rect">
            <a:avLst/>
          </a:prstGeom>
        </p:spPr>
        <p:txBody>
          <a:bodyPr lIns="0" tIns="0" rIns="0" bIns="0" anchor="t" anchorCtr="0">
            <a:normAutofit/>
          </a:bodyPr>
          <a:lstStyle>
            <a:lvl1pPr algn="l">
              <a:lnSpc>
                <a:spcPct val="100000"/>
              </a:lnSpc>
              <a:defRPr sz="3800">
                <a:solidFill>
                  <a:schemeClr val="accent2"/>
                </a:solidFill>
              </a:defRPr>
            </a:lvl1pPr>
          </a:lstStyle>
          <a:p>
            <a:r>
              <a:rPr lang="en-US" noProof="0" dirty="0"/>
              <a:t>Click to edit title max over 2x lines</a:t>
            </a:r>
          </a:p>
        </p:txBody>
      </p:sp>
      <p:sp>
        <p:nvSpPr>
          <p:cNvPr id="21" name="Text Placeholder 6"/>
          <p:cNvSpPr>
            <a:spLocks noGrp="1"/>
          </p:cNvSpPr>
          <p:nvPr>
            <p:ph type="body" sz="quarter" idx="16" hasCustomPrompt="1"/>
          </p:nvPr>
        </p:nvSpPr>
        <p:spPr>
          <a:xfrm>
            <a:off x="576263" y="3488267"/>
            <a:ext cx="5112709" cy="762000"/>
          </a:xfrm>
          <a:prstGeom prst="rect">
            <a:avLst/>
          </a:prstGeom>
        </p:spPr>
        <p:txBody>
          <a:bodyPr lIns="0" tIns="0" rIns="0" bIns="0">
            <a:normAutofit/>
          </a:bodyPr>
          <a:lstStyle>
            <a:lvl1pPr marL="0" indent="0">
              <a:lnSpc>
                <a:spcPct val="100000"/>
              </a:lnSpc>
              <a:buNone/>
              <a:defRPr sz="2000">
                <a:solidFill>
                  <a:srgbClr val="FF6C00"/>
                </a:solidFill>
              </a:defRPr>
            </a:lvl1pPr>
            <a:lvl2pPr marL="342900" indent="0">
              <a:lnSpc>
                <a:spcPts val="3600"/>
              </a:lnSpc>
              <a:buNone/>
              <a:defRPr sz="3000">
                <a:solidFill>
                  <a:srgbClr val="FF6C00"/>
                </a:solidFill>
              </a:defRPr>
            </a:lvl2pPr>
            <a:lvl3pPr marL="685800" indent="0">
              <a:lnSpc>
                <a:spcPts val="3600"/>
              </a:lnSpc>
              <a:buNone/>
              <a:defRPr sz="3000">
                <a:solidFill>
                  <a:srgbClr val="FF6C00"/>
                </a:solidFill>
              </a:defRPr>
            </a:lvl3pPr>
            <a:lvl4pPr marL="1028700" indent="0">
              <a:lnSpc>
                <a:spcPts val="3600"/>
              </a:lnSpc>
              <a:buNone/>
              <a:defRPr sz="3000">
                <a:solidFill>
                  <a:srgbClr val="FF6C00"/>
                </a:solidFill>
              </a:defRPr>
            </a:lvl4pPr>
            <a:lvl5pPr marL="1371600" indent="0">
              <a:lnSpc>
                <a:spcPts val="3600"/>
              </a:lnSpc>
              <a:buNone/>
              <a:defRPr sz="3000">
                <a:solidFill>
                  <a:srgbClr val="FF6C00"/>
                </a:solidFill>
              </a:defRPr>
            </a:lvl5pPr>
          </a:lstStyle>
          <a:p>
            <a:pPr lvl="0"/>
            <a:r>
              <a:rPr lang="en-US" dirty="0"/>
              <a:t>Subtitle</a:t>
            </a:r>
          </a:p>
        </p:txBody>
      </p:sp>
      <p:sp>
        <p:nvSpPr>
          <p:cNvPr id="8" name="Text Placeholder 9">
            <a:extLst>
              <a:ext uri="{FF2B5EF4-FFF2-40B4-BE49-F238E27FC236}">
                <a16:creationId xmlns:a16="http://schemas.microsoft.com/office/drawing/2014/main" id="{0E6E70A5-8AF3-4A7A-B204-A2BBA103534A}"/>
              </a:ext>
            </a:extLst>
          </p:cNvPr>
          <p:cNvSpPr>
            <a:spLocks noGrp="1"/>
          </p:cNvSpPr>
          <p:nvPr>
            <p:ph type="body" sz="quarter" idx="13" hasCustomPrompt="1"/>
          </p:nvPr>
        </p:nvSpPr>
        <p:spPr>
          <a:xfrm>
            <a:off x="576263" y="369888"/>
            <a:ext cx="552450" cy="609600"/>
          </a:xfrm>
          <a:prstGeom prst="rect">
            <a:avLst/>
          </a:prstGeom>
          <a:blipFill dpi="0"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p:spPr>
        <p:txBody>
          <a:bodyPr>
            <a:noAutofit/>
          </a:bodyPr>
          <a:lstStyle>
            <a:lvl1pPr marL="0" indent="0">
              <a:buNone/>
              <a:defRPr sz="100"/>
            </a:lvl1pPr>
          </a:lstStyle>
          <a:p>
            <a:pPr lvl="0"/>
            <a:r>
              <a:rPr lang="en-US" dirty="0"/>
              <a:t>.</a:t>
            </a:r>
          </a:p>
        </p:txBody>
      </p:sp>
    </p:spTree>
    <p:extLst>
      <p:ext uri="{BB962C8B-B14F-4D97-AF65-F5344CB8AC3E}">
        <p14:creationId xmlns:p14="http://schemas.microsoft.com/office/powerpoint/2010/main" val="89931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and chart right">
    <p:spTree>
      <p:nvGrpSpPr>
        <p:cNvPr id="1" name=""/>
        <p:cNvGrpSpPr/>
        <p:nvPr/>
      </p:nvGrpSpPr>
      <p:grpSpPr>
        <a:xfrm>
          <a:off x="0" y="0"/>
          <a:ext cx="0" cy="0"/>
          <a:chOff x="0" y="0"/>
          <a:chExt cx="0" cy="0"/>
        </a:xfrm>
      </p:grpSpPr>
      <p:sp>
        <p:nvSpPr>
          <p:cNvPr id="6" name="Chart Placeholder 5"/>
          <p:cNvSpPr>
            <a:spLocks noGrp="1"/>
          </p:cNvSpPr>
          <p:nvPr>
            <p:ph type="chart" sz="quarter" idx="15"/>
          </p:nvPr>
        </p:nvSpPr>
        <p:spPr>
          <a:xfrm>
            <a:off x="4859339" y="835025"/>
            <a:ext cx="3708400" cy="3897313"/>
          </a:xfrm>
          <a:prstGeom prst="rect">
            <a:avLst/>
          </a:prstGeom>
        </p:spPr>
        <p:txBody>
          <a:bodyPr/>
          <a:lstStyle>
            <a:lvl1pPr marL="0" indent="0">
              <a:lnSpc>
                <a:spcPct val="100000"/>
              </a:lnSpc>
              <a:buNone/>
              <a:defRPr/>
            </a:lvl1pPr>
          </a:lstStyle>
          <a:p>
            <a:r>
              <a:rPr lang="en-US" noProof="0"/>
              <a:t>Click icon to add chart</a:t>
            </a:r>
            <a:endParaRPr lang="en-US" noProof="0" dirty="0"/>
          </a:p>
        </p:txBody>
      </p:sp>
      <p:sp>
        <p:nvSpPr>
          <p:cNvPr id="8" name="Text Placeholder 8"/>
          <p:cNvSpPr>
            <a:spLocks noGrp="1"/>
          </p:cNvSpPr>
          <p:nvPr>
            <p:ph type="body" sz="quarter" idx="13" hasCustomPrompt="1"/>
          </p:nvPr>
        </p:nvSpPr>
        <p:spPr>
          <a:xfrm>
            <a:off x="576263" y="834831"/>
            <a:ext cx="3708400" cy="3900618"/>
          </a:xfrm>
          <a:prstGeom prst="rect">
            <a:avLst/>
          </a:prstGeom>
        </p:spPr>
        <p:txBody>
          <a:bodyPr/>
          <a:lstStyle>
            <a:lvl1pPr marL="285750" indent="-285750">
              <a:lnSpc>
                <a:spcPct val="100000"/>
              </a:lnSpc>
              <a:buFont typeface="Arial" panose="020B0604020202020204" pitchFamily="34" charset="0"/>
              <a:buChar char="•"/>
              <a:defRPr sz="1600" b="0" baseline="0"/>
            </a:lvl1pPr>
            <a:lvl2pPr marL="285750" indent="-285750">
              <a:lnSpc>
                <a:spcPct val="100000"/>
              </a:lnSpc>
              <a:buFont typeface="Arial" panose="020B0604020202020204" pitchFamily="34" charset="0"/>
              <a:buChar char="•"/>
              <a:defRPr sz="1300" b="0"/>
            </a:lvl2pPr>
            <a:lvl3pPr marL="447675" indent="-174625">
              <a:lnSpc>
                <a:spcPct val="100000"/>
              </a:lnSpc>
              <a:buFont typeface="Arial" panose="020B0604020202020204" pitchFamily="34" charset="0"/>
              <a:buChar char="−"/>
              <a:defRPr sz="1400" b="0"/>
            </a:lvl3pPr>
            <a:lvl4pPr marL="623888" indent="-176213">
              <a:lnSpc>
                <a:spcPct val="100000"/>
              </a:lnSpc>
              <a:tabLst/>
              <a:defRPr sz="1400" b="0"/>
            </a:lvl4pPr>
            <a:lvl5pPr marL="809625" indent="-185738">
              <a:lnSpc>
                <a:spcPct val="100000"/>
              </a:lnSpc>
              <a:defRPr sz="1400" b="0"/>
            </a:lvl5pPr>
            <a:lvl6pPr marL="1714500" indent="0">
              <a:buNone/>
              <a:defRPr/>
            </a:lvl6pPr>
          </a:lstStyle>
          <a:p>
            <a:pPr lvl="0"/>
            <a:r>
              <a:rPr lang="en-US"/>
              <a:t>Click to add text</a:t>
            </a:r>
          </a:p>
          <a:p>
            <a:pPr lvl="2"/>
            <a:r>
              <a:rPr lang="en-US"/>
              <a:t>Second level</a:t>
            </a:r>
          </a:p>
          <a:p>
            <a:pPr lvl="3"/>
            <a:r>
              <a:rPr lang="en-US"/>
              <a:t>Third level</a:t>
            </a:r>
          </a:p>
          <a:p>
            <a:pPr lvl="4"/>
            <a:r>
              <a:rPr lang="en-US"/>
              <a:t>Fourth level</a:t>
            </a:r>
          </a:p>
          <a:p>
            <a:pPr lvl="0"/>
            <a:endParaRPr lang="en-US" dirty="0"/>
          </a:p>
        </p:txBody>
      </p:sp>
      <p:sp>
        <p:nvSpPr>
          <p:cNvPr id="3" name="Titel 2">
            <a:extLst>
              <a:ext uri="{FF2B5EF4-FFF2-40B4-BE49-F238E27FC236}">
                <a16:creationId xmlns:a16="http://schemas.microsoft.com/office/drawing/2014/main" id="{8544DA18-BA2E-49AF-B2A3-110A868A5A70}"/>
              </a:ext>
            </a:extLst>
          </p:cNvPr>
          <p:cNvSpPr>
            <a:spLocks noGrp="1"/>
          </p:cNvSpPr>
          <p:nvPr>
            <p:ph type="title"/>
          </p:nvPr>
        </p:nvSpPr>
        <p:spPr/>
        <p:txBody>
          <a:bodyPr/>
          <a:lstStyle/>
          <a:p>
            <a:endParaRPr lang="en-US" dirty="0"/>
          </a:p>
        </p:txBody>
      </p:sp>
      <p:sp>
        <p:nvSpPr>
          <p:cNvPr id="7" name="Date Placeholder 6">
            <a:extLst>
              <a:ext uri="{FF2B5EF4-FFF2-40B4-BE49-F238E27FC236}">
                <a16:creationId xmlns:a16="http://schemas.microsoft.com/office/drawing/2014/main" id="{940B1EFA-FE5D-49F8-A5F8-64954B1A7280}"/>
              </a:ext>
            </a:extLst>
          </p:cNvPr>
          <p:cNvSpPr>
            <a:spLocks noGrp="1"/>
          </p:cNvSpPr>
          <p:nvPr>
            <p:ph type="dt" sz="half" idx="16"/>
          </p:nvPr>
        </p:nvSpPr>
        <p:spPr/>
        <p:txBody>
          <a:bodyPr/>
          <a:lstStyle/>
          <a:p>
            <a:endParaRPr lang="en-US" dirty="0"/>
          </a:p>
        </p:txBody>
      </p:sp>
      <p:sp>
        <p:nvSpPr>
          <p:cNvPr id="9" name="Footer Placeholder 8">
            <a:extLst>
              <a:ext uri="{FF2B5EF4-FFF2-40B4-BE49-F238E27FC236}">
                <a16:creationId xmlns:a16="http://schemas.microsoft.com/office/drawing/2014/main" id="{535A3B56-08BB-4B0C-8F45-D0C01C59B0B1}"/>
              </a:ext>
            </a:extLst>
          </p:cNvPr>
          <p:cNvSpPr>
            <a:spLocks noGrp="1"/>
          </p:cNvSpPr>
          <p:nvPr>
            <p:ph type="ftr" sz="quarter" idx="17"/>
          </p:nvPr>
        </p:nvSpPr>
        <p:spPr/>
        <p:txBody>
          <a:bodyPr/>
          <a:lstStyle/>
          <a:p>
            <a:endParaRPr lang="en-US" dirty="0"/>
          </a:p>
        </p:txBody>
      </p:sp>
      <p:sp>
        <p:nvSpPr>
          <p:cNvPr id="10" name="Slide Number Placeholder 9">
            <a:extLst>
              <a:ext uri="{FF2B5EF4-FFF2-40B4-BE49-F238E27FC236}">
                <a16:creationId xmlns:a16="http://schemas.microsoft.com/office/drawing/2014/main" id="{5001A6C6-F35F-4B8D-9A93-636EA444ED25}"/>
              </a:ext>
            </a:extLst>
          </p:cNvPr>
          <p:cNvSpPr>
            <a:spLocks noGrp="1"/>
          </p:cNvSpPr>
          <p:nvPr>
            <p:ph type="sldNum" sz="quarter" idx="18"/>
          </p:nvPr>
        </p:nvSpPr>
        <p:spPr/>
        <p:txBody>
          <a:bodyPr/>
          <a:lstStyle/>
          <a:p>
            <a:fld id="{82F89014-7F8D-47C1-8D79-17A715C9D2BB}" type="slidenum">
              <a:rPr lang="en-US" smtClean="0"/>
              <a:pPr/>
              <a:t>‹#›</a:t>
            </a:fld>
            <a:endParaRPr lang="en-US" dirty="0"/>
          </a:p>
        </p:txBody>
      </p:sp>
    </p:spTree>
    <p:extLst>
      <p:ext uri="{BB962C8B-B14F-4D97-AF65-F5344CB8AC3E}">
        <p14:creationId xmlns:p14="http://schemas.microsoft.com/office/powerpoint/2010/main" val="1016420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xt and chart left">
    <p:spTree>
      <p:nvGrpSpPr>
        <p:cNvPr id="1" name=""/>
        <p:cNvGrpSpPr/>
        <p:nvPr/>
      </p:nvGrpSpPr>
      <p:grpSpPr>
        <a:xfrm>
          <a:off x="0" y="0"/>
          <a:ext cx="0" cy="0"/>
          <a:chOff x="0" y="0"/>
          <a:chExt cx="0" cy="0"/>
        </a:xfrm>
      </p:grpSpPr>
      <p:sp>
        <p:nvSpPr>
          <p:cNvPr id="6" name="Chart Placeholder 5"/>
          <p:cNvSpPr>
            <a:spLocks noGrp="1"/>
          </p:cNvSpPr>
          <p:nvPr>
            <p:ph type="chart" sz="quarter" idx="15"/>
          </p:nvPr>
        </p:nvSpPr>
        <p:spPr>
          <a:xfrm>
            <a:off x="576263" y="835025"/>
            <a:ext cx="3708400" cy="3897313"/>
          </a:xfrm>
          <a:prstGeom prst="rect">
            <a:avLst/>
          </a:prstGeom>
        </p:spPr>
        <p:txBody>
          <a:bodyPr/>
          <a:lstStyle>
            <a:lvl1pPr marL="0" indent="0">
              <a:lnSpc>
                <a:spcPct val="100000"/>
              </a:lnSpc>
              <a:buNone/>
              <a:defRPr/>
            </a:lvl1pPr>
          </a:lstStyle>
          <a:p>
            <a:r>
              <a:rPr lang="en-US" noProof="0"/>
              <a:t>Click icon to add chart</a:t>
            </a:r>
            <a:endParaRPr lang="en-US" noProof="0" dirty="0"/>
          </a:p>
        </p:txBody>
      </p:sp>
      <p:sp>
        <p:nvSpPr>
          <p:cNvPr id="8" name="Text Placeholder 8"/>
          <p:cNvSpPr>
            <a:spLocks noGrp="1"/>
          </p:cNvSpPr>
          <p:nvPr>
            <p:ph type="body" sz="quarter" idx="13" hasCustomPrompt="1"/>
          </p:nvPr>
        </p:nvSpPr>
        <p:spPr>
          <a:xfrm>
            <a:off x="4859339" y="835025"/>
            <a:ext cx="3708400" cy="3900618"/>
          </a:xfrm>
          <a:prstGeom prst="rect">
            <a:avLst/>
          </a:prstGeom>
        </p:spPr>
        <p:txBody>
          <a:bodyPr/>
          <a:lstStyle>
            <a:lvl1pPr marL="285750" indent="-285750">
              <a:lnSpc>
                <a:spcPct val="100000"/>
              </a:lnSpc>
              <a:buFont typeface="Arial" panose="020B0604020202020204" pitchFamily="34" charset="0"/>
              <a:buChar char="•"/>
              <a:defRPr sz="1600" b="0" baseline="0"/>
            </a:lvl1pPr>
            <a:lvl2pPr marL="285750" indent="-285750">
              <a:lnSpc>
                <a:spcPct val="100000"/>
              </a:lnSpc>
              <a:buFont typeface="Arial" panose="020B0604020202020204" pitchFamily="34" charset="0"/>
              <a:buChar char="•"/>
              <a:defRPr sz="1300" b="0"/>
            </a:lvl2pPr>
            <a:lvl3pPr marL="447675" indent="-174625">
              <a:lnSpc>
                <a:spcPct val="100000"/>
              </a:lnSpc>
              <a:buFont typeface="Arial" panose="020B0604020202020204" pitchFamily="34" charset="0"/>
              <a:buChar char="−"/>
              <a:defRPr sz="1400" b="0"/>
            </a:lvl3pPr>
            <a:lvl4pPr marL="623888" indent="-176213">
              <a:lnSpc>
                <a:spcPct val="100000"/>
              </a:lnSpc>
              <a:tabLst/>
              <a:defRPr sz="1400" b="0"/>
            </a:lvl4pPr>
            <a:lvl5pPr marL="809625" indent="-185738">
              <a:lnSpc>
                <a:spcPct val="100000"/>
              </a:lnSpc>
              <a:defRPr sz="1400" b="0"/>
            </a:lvl5pPr>
            <a:lvl6pPr marL="1714500" indent="0">
              <a:buNone/>
              <a:defRPr/>
            </a:lvl6pPr>
          </a:lstStyle>
          <a:p>
            <a:pPr lvl="0"/>
            <a:r>
              <a:rPr lang="en-US"/>
              <a:t>Click to add text</a:t>
            </a:r>
          </a:p>
          <a:p>
            <a:pPr lvl="2"/>
            <a:r>
              <a:rPr lang="en-US"/>
              <a:t>Second level</a:t>
            </a:r>
          </a:p>
          <a:p>
            <a:pPr lvl="3"/>
            <a:r>
              <a:rPr lang="en-US"/>
              <a:t>Third level</a:t>
            </a:r>
          </a:p>
          <a:p>
            <a:pPr lvl="4"/>
            <a:r>
              <a:rPr lang="en-US"/>
              <a:t>Fourth level</a:t>
            </a:r>
          </a:p>
          <a:p>
            <a:pPr lvl="0"/>
            <a:endParaRPr lang="en-US" dirty="0"/>
          </a:p>
        </p:txBody>
      </p:sp>
      <p:sp>
        <p:nvSpPr>
          <p:cNvPr id="3" name="Titel 2">
            <a:extLst>
              <a:ext uri="{FF2B5EF4-FFF2-40B4-BE49-F238E27FC236}">
                <a16:creationId xmlns:a16="http://schemas.microsoft.com/office/drawing/2014/main" id="{8544DA18-BA2E-49AF-B2A3-110A868A5A70}"/>
              </a:ext>
            </a:extLst>
          </p:cNvPr>
          <p:cNvSpPr>
            <a:spLocks noGrp="1"/>
          </p:cNvSpPr>
          <p:nvPr>
            <p:ph type="title"/>
          </p:nvPr>
        </p:nvSpPr>
        <p:spPr/>
        <p:txBody>
          <a:bodyPr/>
          <a:lstStyle/>
          <a:p>
            <a:endParaRPr lang="en-US" dirty="0"/>
          </a:p>
        </p:txBody>
      </p:sp>
      <p:sp>
        <p:nvSpPr>
          <p:cNvPr id="7" name="Date Placeholder 6">
            <a:extLst>
              <a:ext uri="{FF2B5EF4-FFF2-40B4-BE49-F238E27FC236}">
                <a16:creationId xmlns:a16="http://schemas.microsoft.com/office/drawing/2014/main" id="{940B1EFA-FE5D-49F8-A5F8-64954B1A7280}"/>
              </a:ext>
            </a:extLst>
          </p:cNvPr>
          <p:cNvSpPr>
            <a:spLocks noGrp="1"/>
          </p:cNvSpPr>
          <p:nvPr>
            <p:ph type="dt" sz="half" idx="16"/>
          </p:nvPr>
        </p:nvSpPr>
        <p:spPr/>
        <p:txBody>
          <a:bodyPr/>
          <a:lstStyle/>
          <a:p>
            <a:endParaRPr lang="en-US" dirty="0"/>
          </a:p>
        </p:txBody>
      </p:sp>
      <p:sp>
        <p:nvSpPr>
          <p:cNvPr id="9" name="Footer Placeholder 8">
            <a:extLst>
              <a:ext uri="{FF2B5EF4-FFF2-40B4-BE49-F238E27FC236}">
                <a16:creationId xmlns:a16="http://schemas.microsoft.com/office/drawing/2014/main" id="{535A3B56-08BB-4B0C-8F45-D0C01C59B0B1}"/>
              </a:ext>
            </a:extLst>
          </p:cNvPr>
          <p:cNvSpPr>
            <a:spLocks noGrp="1"/>
          </p:cNvSpPr>
          <p:nvPr>
            <p:ph type="ftr" sz="quarter" idx="17"/>
          </p:nvPr>
        </p:nvSpPr>
        <p:spPr/>
        <p:txBody>
          <a:bodyPr/>
          <a:lstStyle/>
          <a:p>
            <a:endParaRPr lang="en-US" dirty="0"/>
          </a:p>
        </p:txBody>
      </p:sp>
      <p:sp>
        <p:nvSpPr>
          <p:cNvPr id="10" name="Slide Number Placeholder 9">
            <a:extLst>
              <a:ext uri="{FF2B5EF4-FFF2-40B4-BE49-F238E27FC236}">
                <a16:creationId xmlns:a16="http://schemas.microsoft.com/office/drawing/2014/main" id="{5001A6C6-F35F-4B8D-9A93-636EA444ED25}"/>
              </a:ext>
            </a:extLst>
          </p:cNvPr>
          <p:cNvSpPr>
            <a:spLocks noGrp="1"/>
          </p:cNvSpPr>
          <p:nvPr>
            <p:ph type="sldNum" sz="quarter" idx="18"/>
          </p:nvPr>
        </p:nvSpPr>
        <p:spPr/>
        <p:txBody>
          <a:bodyPr/>
          <a:lstStyle/>
          <a:p>
            <a:fld id="{82F89014-7F8D-47C1-8D79-17A715C9D2BB}" type="slidenum">
              <a:rPr lang="en-US" smtClean="0"/>
              <a:pPr/>
              <a:t>‹#›</a:t>
            </a:fld>
            <a:endParaRPr lang="en-US" dirty="0"/>
          </a:p>
        </p:txBody>
      </p:sp>
    </p:spTree>
    <p:extLst>
      <p:ext uri="{BB962C8B-B14F-4D97-AF65-F5344CB8AC3E}">
        <p14:creationId xmlns:p14="http://schemas.microsoft.com/office/powerpoint/2010/main" val="38175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wo charts">
    <p:spTree>
      <p:nvGrpSpPr>
        <p:cNvPr id="1" name=""/>
        <p:cNvGrpSpPr/>
        <p:nvPr/>
      </p:nvGrpSpPr>
      <p:grpSpPr>
        <a:xfrm>
          <a:off x="0" y="0"/>
          <a:ext cx="0" cy="0"/>
          <a:chOff x="0" y="0"/>
          <a:chExt cx="0" cy="0"/>
        </a:xfrm>
      </p:grpSpPr>
      <p:sp>
        <p:nvSpPr>
          <p:cNvPr id="13" name="Chart Placeholder 5"/>
          <p:cNvSpPr>
            <a:spLocks noGrp="1"/>
          </p:cNvSpPr>
          <p:nvPr>
            <p:ph type="chart" sz="quarter" idx="19"/>
          </p:nvPr>
        </p:nvSpPr>
        <p:spPr>
          <a:xfrm>
            <a:off x="4859337" y="835024"/>
            <a:ext cx="3708401" cy="3897313"/>
          </a:xfrm>
          <a:prstGeom prst="rect">
            <a:avLst/>
          </a:prstGeom>
        </p:spPr>
        <p:txBody>
          <a:bodyPr/>
          <a:lstStyle>
            <a:lvl1pPr marL="0" indent="0">
              <a:lnSpc>
                <a:spcPct val="100000"/>
              </a:lnSpc>
              <a:buNone/>
              <a:defRPr/>
            </a:lvl1pPr>
          </a:lstStyle>
          <a:p>
            <a:r>
              <a:rPr lang="en-US" noProof="0"/>
              <a:t>Click icon to add chart</a:t>
            </a:r>
            <a:endParaRPr lang="en-US" noProof="0" dirty="0"/>
          </a:p>
        </p:txBody>
      </p:sp>
      <p:sp>
        <p:nvSpPr>
          <p:cNvPr id="14" name="Chart Placeholder 5"/>
          <p:cNvSpPr>
            <a:spLocks noGrp="1"/>
          </p:cNvSpPr>
          <p:nvPr>
            <p:ph type="chart" sz="quarter" idx="15"/>
          </p:nvPr>
        </p:nvSpPr>
        <p:spPr>
          <a:xfrm>
            <a:off x="576262" y="835024"/>
            <a:ext cx="3708401" cy="3897313"/>
          </a:xfrm>
          <a:prstGeom prst="rect">
            <a:avLst/>
          </a:prstGeom>
        </p:spPr>
        <p:txBody>
          <a:bodyPr/>
          <a:lstStyle>
            <a:lvl1pPr marL="0" indent="0">
              <a:lnSpc>
                <a:spcPct val="100000"/>
              </a:lnSpc>
              <a:buNone/>
              <a:defRPr/>
            </a:lvl1pPr>
          </a:lstStyle>
          <a:p>
            <a:r>
              <a:rPr lang="en-US" noProof="0"/>
              <a:t>Click icon to add chart</a:t>
            </a:r>
            <a:endParaRPr lang="en-US" noProof="0" dirty="0"/>
          </a:p>
        </p:txBody>
      </p:sp>
      <p:sp>
        <p:nvSpPr>
          <p:cNvPr id="5" name="Titel 4">
            <a:extLst>
              <a:ext uri="{FF2B5EF4-FFF2-40B4-BE49-F238E27FC236}">
                <a16:creationId xmlns:a16="http://schemas.microsoft.com/office/drawing/2014/main" id="{897C3F8B-AA01-47E2-9CB3-C8B5B86F1B3F}"/>
              </a:ext>
            </a:extLst>
          </p:cNvPr>
          <p:cNvSpPr>
            <a:spLocks noGrp="1"/>
          </p:cNvSpPr>
          <p:nvPr>
            <p:ph type="title"/>
          </p:nvPr>
        </p:nvSpPr>
        <p:spPr/>
        <p:txBody>
          <a:bodyPr/>
          <a:lstStyle/>
          <a:p>
            <a:endParaRPr lang="en-US" dirty="0"/>
          </a:p>
        </p:txBody>
      </p:sp>
      <p:sp>
        <p:nvSpPr>
          <p:cNvPr id="6" name="Date Placeholder 5">
            <a:extLst>
              <a:ext uri="{FF2B5EF4-FFF2-40B4-BE49-F238E27FC236}">
                <a16:creationId xmlns:a16="http://schemas.microsoft.com/office/drawing/2014/main" id="{CD27E724-76AC-43CB-8150-488BD4B602E8}"/>
              </a:ext>
            </a:extLst>
          </p:cNvPr>
          <p:cNvSpPr>
            <a:spLocks noGrp="1"/>
          </p:cNvSpPr>
          <p:nvPr>
            <p:ph type="dt" sz="half" idx="20"/>
          </p:nvPr>
        </p:nvSpPr>
        <p:spPr/>
        <p:txBody>
          <a:bodyPr/>
          <a:lstStyle/>
          <a:p>
            <a:endParaRPr lang="en-US" dirty="0"/>
          </a:p>
        </p:txBody>
      </p:sp>
      <p:sp>
        <p:nvSpPr>
          <p:cNvPr id="7" name="Footer Placeholder 6">
            <a:extLst>
              <a:ext uri="{FF2B5EF4-FFF2-40B4-BE49-F238E27FC236}">
                <a16:creationId xmlns:a16="http://schemas.microsoft.com/office/drawing/2014/main" id="{2402BF66-0833-4D31-80F3-93788D9D40C8}"/>
              </a:ext>
            </a:extLst>
          </p:cNvPr>
          <p:cNvSpPr>
            <a:spLocks noGrp="1"/>
          </p:cNvSpPr>
          <p:nvPr>
            <p:ph type="ftr" sz="quarter" idx="21"/>
          </p:nvPr>
        </p:nvSpPr>
        <p:spPr/>
        <p:txBody>
          <a:bodyPr/>
          <a:lstStyle/>
          <a:p>
            <a:endParaRPr lang="en-US" dirty="0"/>
          </a:p>
        </p:txBody>
      </p:sp>
      <p:sp>
        <p:nvSpPr>
          <p:cNvPr id="8" name="Slide Number Placeholder 7">
            <a:extLst>
              <a:ext uri="{FF2B5EF4-FFF2-40B4-BE49-F238E27FC236}">
                <a16:creationId xmlns:a16="http://schemas.microsoft.com/office/drawing/2014/main" id="{446FAC6A-2EDD-45F1-BB2D-4D0B78A05100}"/>
              </a:ext>
            </a:extLst>
          </p:cNvPr>
          <p:cNvSpPr>
            <a:spLocks noGrp="1"/>
          </p:cNvSpPr>
          <p:nvPr>
            <p:ph type="sldNum" sz="quarter" idx="22"/>
          </p:nvPr>
        </p:nvSpPr>
        <p:spPr/>
        <p:txBody>
          <a:bodyPr/>
          <a:lstStyle/>
          <a:p>
            <a:fld id="{82F89014-7F8D-47C1-8D79-17A715C9D2BB}" type="slidenum">
              <a:rPr lang="en-US" smtClean="0"/>
              <a:pPr/>
              <a:t>‹#›</a:t>
            </a:fld>
            <a:endParaRPr lang="en-US" dirty="0"/>
          </a:p>
        </p:txBody>
      </p:sp>
    </p:spTree>
    <p:extLst>
      <p:ext uri="{BB962C8B-B14F-4D97-AF65-F5344CB8AC3E}">
        <p14:creationId xmlns:p14="http://schemas.microsoft.com/office/powerpoint/2010/main" val="1979437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three charts">
    <p:spTree>
      <p:nvGrpSpPr>
        <p:cNvPr id="1" name=""/>
        <p:cNvGrpSpPr/>
        <p:nvPr/>
      </p:nvGrpSpPr>
      <p:grpSpPr>
        <a:xfrm>
          <a:off x="0" y="0"/>
          <a:ext cx="0" cy="0"/>
          <a:chOff x="0" y="0"/>
          <a:chExt cx="0" cy="0"/>
        </a:xfrm>
      </p:grpSpPr>
      <p:sp>
        <p:nvSpPr>
          <p:cNvPr id="6" name="Chart Placeholder 5"/>
          <p:cNvSpPr>
            <a:spLocks noGrp="1"/>
          </p:cNvSpPr>
          <p:nvPr>
            <p:ph type="chart" sz="quarter" idx="15"/>
          </p:nvPr>
        </p:nvSpPr>
        <p:spPr>
          <a:xfrm>
            <a:off x="576263" y="835025"/>
            <a:ext cx="2471825" cy="3898800"/>
          </a:xfrm>
          <a:prstGeom prst="rect">
            <a:avLst/>
          </a:prstGeom>
        </p:spPr>
        <p:txBody>
          <a:bodyPr/>
          <a:lstStyle>
            <a:lvl1pPr marL="0" indent="0">
              <a:lnSpc>
                <a:spcPct val="100000"/>
              </a:lnSpc>
              <a:buNone/>
              <a:defRPr/>
            </a:lvl1pPr>
          </a:lstStyle>
          <a:p>
            <a:r>
              <a:rPr lang="en-US" noProof="0"/>
              <a:t>Click icon to add chart</a:t>
            </a:r>
            <a:endParaRPr lang="en-US" noProof="0" dirty="0"/>
          </a:p>
        </p:txBody>
      </p:sp>
      <p:sp>
        <p:nvSpPr>
          <p:cNvPr id="8" name="Chart Placeholder 5"/>
          <p:cNvSpPr>
            <a:spLocks noGrp="1"/>
          </p:cNvSpPr>
          <p:nvPr>
            <p:ph type="chart" sz="quarter" idx="18"/>
          </p:nvPr>
        </p:nvSpPr>
        <p:spPr>
          <a:xfrm>
            <a:off x="3336087" y="835025"/>
            <a:ext cx="2471825" cy="3898800"/>
          </a:xfrm>
          <a:prstGeom prst="rect">
            <a:avLst/>
          </a:prstGeom>
        </p:spPr>
        <p:txBody>
          <a:bodyPr/>
          <a:lstStyle>
            <a:lvl1pPr marL="0" indent="0">
              <a:lnSpc>
                <a:spcPct val="100000"/>
              </a:lnSpc>
              <a:buNone/>
              <a:defRPr/>
            </a:lvl1pPr>
          </a:lstStyle>
          <a:p>
            <a:r>
              <a:rPr lang="en-US" noProof="0"/>
              <a:t>Click icon to add chart</a:t>
            </a:r>
            <a:endParaRPr lang="en-US" noProof="0" dirty="0"/>
          </a:p>
        </p:txBody>
      </p:sp>
      <p:sp>
        <p:nvSpPr>
          <p:cNvPr id="9" name="Chart Placeholder 5"/>
          <p:cNvSpPr>
            <a:spLocks noGrp="1"/>
          </p:cNvSpPr>
          <p:nvPr>
            <p:ph type="chart" sz="quarter" idx="19"/>
          </p:nvPr>
        </p:nvSpPr>
        <p:spPr>
          <a:xfrm>
            <a:off x="6095912" y="835025"/>
            <a:ext cx="2471825" cy="3898800"/>
          </a:xfrm>
          <a:prstGeom prst="rect">
            <a:avLst/>
          </a:prstGeom>
        </p:spPr>
        <p:txBody>
          <a:bodyPr/>
          <a:lstStyle>
            <a:lvl1pPr marL="0" indent="0">
              <a:lnSpc>
                <a:spcPct val="100000"/>
              </a:lnSpc>
              <a:buNone/>
              <a:defRPr/>
            </a:lvl1pPr>
          </a:lstStyle>
          <a:p>
            <a:r>
              <a:rPr lang="en-US" noProof="0"/>
              <a:t>Click icon to add chart</a:t>
            </a:r>
            <a:endParaRPr lang="en-US" noProof="0" dirty="0"/>
          </a:p>
        </p:txBody>
      </p:sp>
      <p:sp>
        <p:nvSpPr>
          <p:cNvPr id="5" name="Titel 4">
            <a:extLst>
              <a:ext uri="{FF2B5EF4-FFF2-40B4-BE49-F238E27FC236}">
                <a16:creationId xmlns:a16="http://schemas.microsoft.com/office/drawing/2014/main" id="{F6AC3EB6-1B81-4F6E-9980-641B2C288A81}"/>
              </a:ext>
            </a:extLst>
          </p:cNvPr>
          <p:cNvSpPr>
            <a:spLocks noGrp="1"/>
          </p:cNvSpPr>
          <p:nvPr>
            <p:ph type="title"/>
          </p:nvPr>
        </p:nvSpPr>
        <p:spPr/>
        <p:txBody>
          <a:bodyPr/>
          <a:lstStyle/>
          <a:p>
            <a:endParaRPr lang="en-US" dirty="0"/>
          </a:p>
        </p:txBody>
      </p:sp>
      <p:sp>
        <p:nvSpPr>
          <p:cNvPr id="7" name="Date Placeholder 6">
            <a:extLst>
              <a:ext uri="{FF2B5EF4-FFF2-40B4-BE49-F238E27FC236}">
                <a16:creationId xmlns:a16="http://schemas.microsoft.com/office/drawing/2014/main" id="{8B0E28DA-F910-4040-B42A-86EE40EE1448}"/>
              </a:ext>
            </a:extLst>
          </p:cNvPr>
          <p:cNvSpPr>
            <a:spLocks noGrp="1"/>
          </p:cNvSpPr>
          <p:nvPr>
            <p:ph type="dt" sz="half" idx="20"/>
          </p:nvPr>
        </p:nvSpPr>
        <p:spPr/>
        <p:txBody>
          <a:bodyPr/>
          <a:lstStyle/>
          <a:p>
            <a:endParaRPr lang="en-US" dirty="0"/>
          </a:p>
        </p:txBody>
      </p:sp>
      <p:sp>
        <p:nvSpPr>
          <p:cNvPr id="10" name="Footer Placeholder 9">
            <a:extLst>
              <a:ext uri="{FF2B5EF4-FFF2-40B4-BE49-F238E27FC236}">
                <a16:creationId xmlns:a16="http://schemas.microsoft.com/office/drawing/2014/main" id="{82FDF0E6-F08C-4144-89DF-E19E4D5C0576}"/>
              </a:ext>
            </a:extLst>
          </p:cNvPr>
          <p:cNvSpPr>
            <a:spLocks noGrp="1"/>
          </p:cNvSpPr>
          <p:nvPr>
            <p:ph type="ftr" sz="quarter" idx="21"/>
          </p:nvPr>
        </p:nvSpPr>
        <p:spPr/>
        <p:txBody>
          <a:bodyPr/>
          <a:lstStyle/>
          <a:p>
            <a:endParaRPr lang="en-US" dirty="0"/>
          </a:p>
        </p:txBody>
      </p:sp>
      <p:sp>
        <p:nvSpPr>
          <p:cNvPr id="11" name="Slide Number Placeholder 10">
            <a:extLst>
              <a:ext uri="{FF2B5EF4-FFF2-40B4-BE49-F238E27FC236}">
                <a16:creationId xmlns:a16="http://schemas.microsoft.com/office/drawing/2014/main" id="{851FF921-569A-4A54-859C-5F61B641D598}"/>
              </a:ext>
            </a:extLst>
          </p:cNvPr>
          <p:cNvSpPr>
            <a:spLocks noGrp="1"/>
          </p:cNvSpPr>
          <p:nvPr>
            <p:ph type="sldNum" sz="quarter" idx="22"/>
          </p:nvPr>
        </p:nvSpPr>
        <p:spPr/>
        <p:txBody>
          <a:bodyPr/>
          <a:lstStyle/>
          <a:p>
            <a:fld id="{82F89014-7F8D-47C1-8D79-17A715C9D2BB}" type="slidenum">
              <a:rPr lang="en-US" smtClean="0"/>
              <a:pPr/>
              <a:t>‹#›</a:t>
            </a:fld>
            <a:endParaRPr lang="en-US" dirty="0"/>
          </a:p>
        </p:txBody>
      </p:sp>
    </p:spTree>
    <p:extLst>
      <p:ext uri="{BB962C8B-B14F-4D97-AF65-F5344CB8AC3E}">
        <p14:creationId xmlns:p14="http://schemas.microsoft.com/office/powerpoint/2010/main" val="1760298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ain title slide with subtitle">
    <p:spTree>
      <p:nvGrpSpPr>
        <p:cNvPr id="1" name=""/>
        <p:cNvGrpSpPr/>
        <p:nvPr/>
      </p:nvGrpSpPr>
      <p:grpSpPr>
        <a:xfrm>
          <a:off x="0" y="0"/>
          <a:ext cx="0" cy="0"/>
          <a:chOff x="0" y="0"/>
          <a:chExt cx="0" cy="0"/>
        </a:xfrm>
      </p:grpSpPr>
      <p:sp>
        <p:nvSpPr>
          <p:cNvPr id="18" name="Text Placeholder 11"/>
          <p:cNvSpPr>
            <a:spLocks noGrp="1"/>
          </p:cNvSpPr>
          <p:nvPr>
            <p:ph type="body" sz="quarter" idx="14" hasCustomPrompt="1"/>
          </p:nvPr>
        </p:nvSpPr>
        <p:spPr>
          <a:xfrm>
            <a:off x="576263" y="4411227"/>
            <a:ext cx="5112709" cy="490001"/>
          </a:xfrm>
          <a:prstGeom prst="rect">
            <a:avLst/>
          </a:prstGeom>
        </p:spPr>
        <p:txBody>
          <a:bodyPr lIns="0" tIns="0" rIns="0" bIns="0">
            <a:normAutofit/>
          </a:bodyPr>
          <a:lstStyle>
            <a:lvl1pPr marL="0" indent="0" algn="l">
              <a:lnSpc>
                <a:spcPct val="100000"/>
              </a:lnSpc>
              <a:spcBef>
                <a:spcPts val="0"/>
              </a:spcBef>
              <a:spcAft>
                <a:spcPts val="0"/>
              </a:spcAft>
              <a:buFont typeface="Arial" charset="0"/>
              <a:buNone/>
              <a:defRPr sz="1300"/>
            </a:lvl1pPr>
            <a:lvl2pPr marL="0" indent="0">
              <a:buNone/>
              <a:defRPr sz="1000"/>
            </a:lvl2pPr>
            <a:lvl3pPr marL="0" indent="0">
              <a:buNone/>
              <a:defRPr sz="1000"/>
            </a:lvl3pPr>
            <a:lvl4pPr marL="0" indent="0">
              <a:buNone/>
              <a:defRPr sz="1000"/>
            </a:lvl4pPr>
            <a:lvl5pPr marL="0" indent="0">
              <a:buNone/>
              <a:defRPr sz="1000"/>
            </a:lvl5pPr>
          </a:lstStyle>
          <a:p>
            <a:pPr lvl="0"/>
            <a:r>
              <a:rPr lang="en-US" dirty="0"/>
              <a:t>Month, year</a:t>
            </a:r>
            <a:br>
              <a:rPr lang="en-US" dirty="0"/>
            </a:br>
            <a:r>
              <a:rPr lang="en-US" dirty="0"/>
              <a:t>Name presenter</a:t>
            </a:r>
          </a:p>
        </p:txBody>
      </p:sp>
      <p:sp>
        <p:nvSpPr>
          <p:cNvPr id="8" name="Title 1"/>
          <p:cNvSpPr>
            <a:spLocks noGrp="1"/>
          </p:cNvSpPr>
          <p:nvPr>
            <p:ph type="ctrTitle" hasCustomPrompt="1"/>
          </p:nvPr>
        </p:nvSpPr>
        <p:spPr>
          <a:xfrm>
            <a:off x="576263" y="1659467"/>
            <a:ext cx="5112709" cy="1744133"/>
          </a:xfrm>
          <a:prstGeom prst="rect">
            <a:avLst/>
          </a:prstGeom>
        </p:spPr>
        <p:txBody>
          <a:bodyPr lIns="0" tIns="0" rIns="0" bIns="0" anchor="t" anchorCtr="0">
            <a:normAutofit/>
          </a:bodyPr>
          <a:lstStyle>
            <a:lvl1pPr algn="l">
              <a:lnSpc>
                <a:spcPct val="100000"/>
              </a:lnSpc>
              <a:defRPr sz="3800">
                <a:solidFill>
                  <a:srgbClr val="53565A"/>
                </a:solidFill>
              </a:defRPr>
            </a:lvl1pPr>
          </a:lstStyle>
          <a:p>
            <a:r>
              <a:rPr lang="en-US" noProof="0" dirty="0"/>
              <a:t>Click to edit title max over 2x lines</a:t>
            </a:r>
          </a:p>
        </p:txBody>
      </p:sp>
      <p:sp>
        <p:nvSpPr>
          <p:cNvPr id="10" name="Text Placeholder 6"/>
          <p:cNvSpPr>
            <a:spLocks noGrp="1"/>
          </p:cNvSpPr>
          <p:nvPr>
            <p:ph type="body" sz="quarter" idx="16" hasCustomPrompt="1"/>
          </p:nvPr>
        </p:nvSpPr>
        <p:spPr>
          <a:xfrm>
            <a:off x="576263" y="3488267"/>
            <a:ext cx="5112709" cy="762000"/>
          </a:xfrm>
          <a:prstGeom prst="rect">
            <a:avLst/>
          </a:prstGeom>
        </p:spPr>
        <p:txBody>
          <a:bodyPr lIns="0" tIns="0" rIns="0" bIns="0">
            <a:normAutofit/>
          </a:bodyPr>
          <a:lstStyle>
            <a:lvl1pPr marL="0" indent="0">
              <a:lnSpc>
                <a:spcPct val="100000"/>
              </a:lnSpc>
              <a:buNone/>
              <a:defRPr sz="2000">
                <a:solidFill>
                  <a:srgbClr val="FF6C00"/>
                </a:solidFill>
              </a:defRPr>
            </a:lvl1pPr>
            <a:lvl2pPr marL="342900" indent="0">
              <a:lnSpc>
                <a:spcPts val="3600"/>
              </a:lnSpc>
              <a:buNone/>
              <a:defRPr sz="3000">
                <a:solidFill>
                  <a:srgbClr val="FF6C00"/>
                </a:solidFill>
              </a:defRPr>
            </a:lvl2pPr>
            <a:lvl3pPr marL="685800" indent="0">
              <a:lnSpc>
                <a:spcPts val="3600"/>
              </a:lnSpc>
              <a:buNone/>
              <a:defRPr sz="3000">
                <a:solidFill>
                  <a:srgbClr val="FF6C00"/>
                </a:solidFill>
              </a:defRPr>
            </a:lvl3pPr>
            <a:lvl4pPr marL="1028700" indent="0">
              <a:lnSpc>
                <a:spcPts val="3600"/>
              </a:lnSpc>
              <a:buNone/>
              <a:defRPr sz="3000">
                <a:solidFill>
                  <a:srgbClr val="FF6C00"/>
                </a:solidFill>
              </a:defRPr>
            </a:lvl4pPr>
            <a:lvl5pPr marL="1371600" indent="0">
              <a:lnSpc>
                <a:spcPts val="3600"/>
              </a:lnSpc>
              <a:buNone/>
              <a:defRPr sz="3000">
                <a:solidFill>
                  <a:srgbClr val="FF6C00"/>
                </a:solidFill>
              </a:defRPr>
            </a:lvl5pPr>
          </a:lstStyle>
          <a:p>
            <a:pPr lvl="0"/>
            <a:r>
              <a:rPr lang="en-US" dirty="0"/>
              <a:t>Subtitle</a:t>
            </a:r>
          </a:p>
        </p:txBody>
      </p:sp>
      <p:pic>
        <p:nvPicPr>
          <p:cNvPr id="7" name="Picture 6">
            <a:extLst>
              <a:ext uri="{FF2B5EF4-FFF2-40B4-BE49-F238E27FC236}">
                <a16:creationId xmlns:a16="http://schemas.microsoft.com/office/drawing/2014/main" id="{8ED1E7E9-0B74-D54C-8C9A-067E1D0C0E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84178" y="1283678"/>
            <a:ext cx="3859822" cy="3859822"/>
          </a:xfrm>
          <a:prstGeom prst="rect">
            <a:avLst/>
          </a:prstGeom>
        </p:spPr>
      </p:pic>
      <p:sp>
        <p:nvSpPr>
          <p:cNvPr id="11" name="Text Placeholder 9">
            <a:extLst>
              <a:ext uri="{FF2B5EF4-FFF2-40B4-BE49-F238E27FC236}">
                <a16:creationId xmlns:a16="http://schemas.microsoft.com/office/drawing/2014/main" id="{E8A0C770-19FC-43E2-AEE2-B18B053BEFFE}"/>
              </a:ext>
            </a:extLst>
          </p:cNvPr>
          <p:cNvSpPr>
            <a:spLocks noGrp="1"/>
          </p:cNvSpPr>
          <p:nvPr>
            <p:ph type="body" sz="quarter" idx="13" hasCustomPrompt="1"/>
          </p:nvPr>
        </p:nvSpPr>
        <p:spPr>
          <a:xfrm>
            <a:off x="576263" y="369888"/>
            <a:ext cx="552450" cy="609600"/>
          </a:xfrm>
          <a:prstGeom prst="rect">
            <a:avLst/>
          </a:prstGeom>
          <a:blipFill dpi="0"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txBody>
          <a:bodyPr>
            <a:noAutofit/>
          </a:bodyPr>
          <a:lstStyle>
            <a:lvl1pPr marL="0" indent="0">
              <a:buNone/>
              <a:defRPr sz="100"/>
            </a:lvl1pPr>
          </a:lstStyle>
          <a:p>
            <a:pPr lvl="0"/>
            <a:r>
              <a:rPr lang="en-US"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grayscl/>
            <a:extLst>
              <a:ext uri="{28A0092B-C50C-407E-A947-70E740481C1C}">
                <a14:useLocalDpi xmlns:a14="http://schemas.microsoft.com/office/drawing/2010/main" val="0"/>
              </a:ext>
            </a:extLst>
          </a:blip>
          <a:srcRect/>
          <a:stretch/>
        </p:blipFill>
        <p:spPr>
          <a:xfrm>
            <a:off x="-1" y="0"/>
            <a:ext cx="9138993" cy="797661"/>
          </a:xfrm>
          <a:prstGeom prst="rect">
            <a:avLst/>
          </a:prstGeom>
        </p:spPr>
      </p:pic>
      <p:sp>
        <p:nvSpPr>
          <p:cNvPr id="7" name="Text Placeholder 6"/>
          <p:cNvSpPr>
            <a:spLocks noGrp="1"/>
          </p:cNvSpPr>
          <p:nvPr>
            <p:ph type="body" sz="quarter" idx="15" hasCustomPrompt="1"/>
          </p:nvPr>
        </p:nvSpPr>
        <p:spPr>
          <a:xfrm>
            <a:off x="576264" y="1063626"/>
            <a:ext cx="7991474" cy="1565274"/>
          </a:xfrm>
          <a:prstGeom prst="rect">
            <a:avLst/>
          </a:prstGeom>
        </p:spPr>
        <p:txBody>
          <a:bodyPr anchor="b">
            <a:noAutofit/>
          </a:bodyPr>
          <a:lstStyle>
            <a:lvl1pPr marL="0" indent="0" algn="ctr">
              <a:lnSpc>
                <a:spcPct val="100000"/>
              </a:lnSpc>
              <a:buNone/>
              <a:defRPr sz="4000">
                <a:solidFill>
                  <a:schemeClr val="tx1"/>
                </a:solidFill>
              </a:defRPr>
            </a:lvl1pPr>
            <a:lvl2pPr marL="342900" indent="0">
              <a:lnSpc>
                <a:spcPts val="3600"/>
              </a:lnSpc>
              <a:buNone/>
              <a:defRPr sz="3000">
                <a:solidFill>
                  <a:srgbClr val="FF6C00"/>
                </a:solidFill>
              </a:defRPr>
            </a:lvl2pPr>
            <a:lvl3pPr marL="685800" indent="0">
              <a:lnSpc>
                <a:spcPts val="3600"/>
              </a:lnSpc>
              <a:buNone/>
              <a:defRPr sz="3000">
                <a:solidFill>
                  <a:srgbClr val="FF6C00"/>
                </a:solidFill>
              </a:defRPr>
            </a:lvl3pPr>
            <a:lvl4pPr marL="1028700" indent="0">
              <a:lnSpc>
                <a:spcPts val="3600"/>
              </a:lnSpc>
              <a:buNone/>
              <a:defRPr sz="3000">
                <a:solidFill>
                  <a:srgbClr val="FF6C00"/>
                </a:solidFill>
              </a:defRPr>
            </a:lvl4pPr>
            <a:lvl5pPr marL="1371600" indent="0">
              <a:lnSpc>
                <a:spcPts val="3600"/>
              </a:lnSpc>
              <a:buNone/>
              <a:defRPr sz="3000">
                <a:solidFill>
                  <a:srgbClr val="FF6C00"/>
                </a:solidFill>
              </a:defRPr>
            </a:lvl5pPr>
          </a:lstStyle>
          <a:p>
            <a:pPr lvl="0"/>
            <a:r>
              <a:rPr lang="en-US" dirty="0"/>
              <a:t>Click to edit title</a:t>
            </a:r>
            <a:br>
              <a:rPr lang="en-US" dirty="0"/>
            </a:br>
            <a:r>
              <a:rPr lang="en-US" dirty="0"/>
              <a:t>max over 2 lines</a:t>
            </a:r>
          </a:p>
        </p:txBody>
      </p:sp>
      <p:sp>
        <p:nvSpPr>
          <p:cNvPr id="9" name="Title 1"/>
          <p:cNvSpPr>
            <a:spLocks noGrp="1"/>
          </p:cNvSpPr>
          <p:nvPr>
            <p:ph type="title" hasCustomPrompt="1"/>
          </p:nvPr>
        </p:nvSpPr>
        <p:spPr>
          <a:xfrm>
            <a:off x="576264" y="2641599"/>
            <a:ext cx="7991474" cy="660401"/>
          </a:xfrm>
        </p:spPr>
        <p:txBody>
          <a:bodyPr anchor="t">
            <a:noAutofit/>
          </a:bodyPr>
          <a:lstStyle>
            <a:lvl1pPr algn="ctr">
              <a:lnSpc>
                <a:spcPct val="100000"/>
              </a:lnSpc>
              <a:defRPr sz="2000">
                <a:solidFill>
                  <a:schemeClr val="accent2"/>
                </a:solidFill>
              </a:defRPr>
            </a:lvl1pPr>
          </a:lstStyle>
          <a:p>
            <a:r>
              <a:rPr lang="en-US" dirty="0"/>
              <a:t>Subtitle</a:t>
            </a:r>
          </a:p>
        </p:txBody>
      </p:sp>
      <p:sp>
        <p:nvSpPr>
          <p:cNvPr id="2" name="Date Placeholder 1">
            <a:extLst>
              <a:ext uri="{FF2B5EF4-FFF2-40B4-BE49-F238E27FC236}">
                <a16:creationId xmlns:a16="http://schemas.microsoft.com/office/drawing/2014/main" id="{BA6EA6FA-95FE-4F8F-85EC-1FAC96E3B7C1}"/>
              </a:ext>
            </a:extLst>
          </p:cNvPr>
          <p:cNvSpPr>
            <a:spLocks noGrp="1"/>
          </p:cNvSpPr>
          <p:nvPr>
            <p:ph type="dt" sz="half" idx="16"/>
          </p:nvPr>
        </p:nvSpPr>
        <p:spPr/>
        <p:txBody>
          <a:bodyPr/>
          <a:lstStyle/>
          <a:p>
            <a:endParaRPr lang="en-US" dirty="0"/>
          </a:p>
        </p:txBody>
      </p:sp>
      <p:sp>
        <p:nvSpPr>
          <p:cNvPr id="3" name="Footer Placeholder 2">
            <a:extLst>
              <a:ext uri="{FF2B5EF4-FFF2-40B4-BE49-F238E27FC236}">
                <a16:creationId xmlns:a16="http://schemas.microsoft.com/office/drawing/2014/main" id="{5A310452-B107-48F7-82C4-83CEEEAF2C79}"/>
              </a:ext>
            </a:extLst>
          </p:cNvPr>
          <p:cNvSpPr>
            <a:spLocks noGrp="1"/>
          </p:cNvSpPr>
          <p:nvPr>
            <p:ph type="ftr" sz="quarter" idx="17"/>
          </p:nvPr>
        </p:nvSpPr>
        <p:spPr/>
        <p:txBody>
          <a:bodyPr/>
          <a:lstStyle/>
          <a:p>
            <a:endParaRPr lang="en-US" dirty="0"/>
          </a:p>
        </p:txBody>
      </p:sp>
      <p:sp>
        <p:nvSpPr>
          <p:cNvPr id="4" name="Slide Number Placeholder 3">
            <a:extLst>
              <a:ext uri="{FF2B5EF4-FFF2-40B4-BE49-F238E27FC236}">
                <a16:creationId xmlns:a16="http://schemas.microsoft.com/office/drawing/2014/main" id="{02B5289F-FA18-43F2-8D12-2C70CDD7C8F0}"/>
              </a:ext>
            </a:extLst>
          </p:cNvPr>
          <p:cNvSpPr>
            <a:spLocks noGrp="1"/>
          </p:cNvSpPr>
          <p:nvPr>
            <p:ph type="sldNum" sz="quarter" idx="18"/>
          </p:nvPr>
        </p:nvSpPr>
        <p:spPr/>
        <p:txBody>
          <a:bodyPr/>
          <a:lstStyle/>
          <a:p>
            <a:fld id="{82F89014-7F8D-47C1-8D79-17A715C9D2B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8" name="Text Placeholder 1"/>
          <p:cNvSpPr>
            <a:spLocks noGrp="1"/>
          </p:cNvSpPr>
          <p:nvPr>
            <p:ph type="body" sz="quarter" idx="13"/>
          </p:nvPr>
        </p:nvSpPr>
        <p:spPr>
          <a:xfrm>
            <a:off x="576262" y="835025"/>
            <a:ext cx="7991475" cy="3897313"/>
          </a:xfrm>
          <a:prstGeom prst="rect">
            <a:avLst/>
          </a:prstGeom>
        </p:spPr>
        <p:txBody>
          <a:bodyPr vert="horz" lIns="0" tIns="0" rIns="0" bIns="0" rtlCol="0">
            <a:normAutofit/>
          </a:bodyPr>
          <a:lstStyle>
            <a:lvl1pPr marL="288000" indent="-288000">
              <a:defRPr lang="en-GB" dirty="0"/>
            </a:lvl1pPr>
          </a:lstStyle>
          <a:p>
            <a:pPr marL="285750" lvl="0" indent="-285750">
              <a:lnSpc>
                <a:spcPct val="100000"/>
              </a:lnSpc>
            </a:pPr>
            <a:r>
              <a:rPr lang="en-GB"/>
              <a:t>Click to edit Master text styles</a:t>
            </a:r>
          </a:p>
        </p:txBody>
      </p:sp>
      <p:sp>
        <p:nvSpPr>
          <p:cNvPr id="4" name="Titel 3">
            <a:extLst>
              <a:ext uri="{FF2B5EF4-FFF2-40B4-BE49-F238E27FC236}">
                <a16:creationId xmlns:a16="http://schemas.microsoft.com/office/drawing/2014/main" id="{70D682A7-E09E-481B-B790-3AF34F8C4EF7}"/>
              </a:ext>
            </a:extLst>
          </p:cNvPr>
          <p:cNvSpPr>
            <a:spLocks noGrp="1"/>
          </p:cNvSpPr>
          <p:nvPr>
            <p:ph type="title" hasCustomPrompt="1"/>
          </p:nvPr>
        </p:nvSpPr>
        <p:spPr/>
        <p:txBody>
          <a:bodyPr/>
          <a:lstStyle>
            <a:lvl1pPr>
              <a:defRPr/>
            </a:lvl1pPr>
          </a:lstStyle>
          <a:p>
            <a:r>
              <a:rPr lang="en-US" dirty="0"/>
              <a:t>Agenda</a:t>
            </a:r>
          </a:p>
        </p:txBody>
      </p:sp>
      <p:sp>
        <p:nvSpPr>
          <p:cNvPr id="2" name="Date Placeholder 1">
            <a:extLst>
              <a:ext uri="{FF2B5EF4-FFF2-40B4-BE49-F238E27FC236}">
                <a16:creationId xmlns:a16="http://schemas.microsoft.com/office/drawing/2014/main" id="{183A9B50-46B5-4E97-BF86-927797BF349C}"/>
              </a:ext>
            </a:extLst>
          </p:cNvPr>
          <p:cNvSpPr>
            <a:spLocks noGrp="1"/>
          </p:cNvSpPr>
          <p:nvPr>
            <p:ph type="dt" sz="half" idx="14"/>
          </p:nvPr>
        </p:nvSpPr>
        <p:spPr/>
        <p:txBody>
          <a:bodyPr/>
          <a:lstStyle/>
          <a:p>
            <a:endParaRPr lang="en-US" dirty="0"/>
          </a:p>
        </p:txBody>
      </p:sp>
      <p:sp>
        <p:nvSpPr>
          <p:cNvPr id="7" name="Footer Placeholder 6">
            <a:extLst>
              <a:ext uri="{FF2B5EF4-FFF2-40B4-BE49-F238E27FC236}">
                <a16:creationId xmlns:a16="http://schemas.microsoft.com/office/drawing/2014/main" id="{F1E6D825-B685-43C9-80D2-C60FD7D07855}"/>
              </a:ext>
            </a:extLst>
          </p:cNvPr>
          <p:cNvSpPr>
            <a:spLocks noGrp="1"/>
          </p:cNvSpPr>
          <p:nvPr>
            <p:ph type="ftr" sz="quarter" idx="15"/>
          </p:nvPr>
        </p:nvSpPr>
        <p:spPr/>
        <p:txBody>
          <a:bodyPr/>
          <a:lstStyle/>
          <a:p>
            <a:endParaRPr lang="en-US" dirty="0"/>
          </a:p>
        </p:txBody>
      </p:sp>
      <p:sp>
        <p:nvSpPr>
          <p:cNvPr id="8" name="Slide Number Placeholder 7">
            <a:extLst>
              <a:ext uri="{FF2B5EF4-FFF2-40B4-BE49-F238E27FC236}">
                <a16:creationId xmlns:a16="http://schemas.microsoft.com/office/drawing/2014/main" id="{BB9D7424-FFC1-4F16-B297-C0AF041229F5}"/>
              </a:ext>
            </a:extLst>
          </p:cNvPr>
          <p:cNvSpPr>
            <a:spLocks noGrp="1"/>
          </p:cNvSpPr>
          <p:nvPr>
            <p:ph type="sldNum" sz="quarter" idx="16"/>
          </p:nvPr>
        </p:nvSpPr>
        <p:spPr/>
        <p:txBody>
          <a:bodyPr/>
          <a:lstStyle/>
          <a:p>
            <a:fld id="{82F89014-7F8D-47C1-8D79-17A715C9D2BB}" type="slidenum">
              <a:rPr lang="en-US" smtClean="0"/>
              <a:pPr/>
              <a:t>‹#›</a:t>
            </a:fld>
            <a:endParaRPr lang="en-US" dirty="0"/>
          </a:p>
        </p:txBody>
      </p:sp>
    </p:spTree>
    <p:extLst>
      <p:ext uri="{BB962C8B-B14F-4D97-AF65-F5344CB8AC3E}">
        <p14:creationId xmlns:p14="http://schemas.microsoft.com/office/powerpoint/2010/main" val="1262608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svg"/><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slideLayout" Target="../slideLayouts/slideLayout35.xml"/><Relationship Id="rId7" Type="http://schemas.openxmlformats.org/officeDocument/2006/relationships/image" Target="../media/image1.png"/><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theme" Target="../theme/theme2.xml"/><Relationship Id="rId5" Type="http://schemas.openxmlformats.org/officeDocument/2006/relationships/slideLayout" Target="../slideLayouts/slideLayout37.xml"/><Relationship Id="rId4"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slideLayout" Target="../slideLayouts/slideLayout55.xml"/><Relationship Id="rId3" Type="http://schemas.openxmlformats.org/officeDocument/2006/relationships/slideLayout" Target="../slideLayouts/slideLayout40.xml"/><Relationship Id="rId21" Type="http://schemas.openxmlformats.org/officeDocument/2006/relationships/slideLayout" Target="../slideLayouts/slideLayout58.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slideLayout" Target="../slideLayouts/slideLayout57.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24" Type="http://schemas.openxmlformats.org/officeDocument/2006/relationships/image" Target="../media/image4.svg"/><Relationship Id="rId5" Type="http://schemas.openxmlformats.org/officeDocument/2006/relationships/slideLayout" Target="../slideLayouts/slideLayout42.xml"/><Relationship Id="rId15" Type="http://schemas.openxmlformats.org/officeDocument/2006/relationships/slideLayout" Target="../slideLayouts/slideLayout52.xml"/><Relationship Id="rId23" Type="http://schemas.openxmlformats.org/officeDocument/2006/relationships/image" Target="../media/image3.png"/><Relationship Id="rId10" Type="http://schemas.openxmlformats.org/officeDocument/2006/relationships/slideLayout" Target="../slideLayouts/slideLayout47.xml"/><Relationship Id="rId19" Type="http://schemas.openxmlformats.org/officeDocument/2006/relationships/slideLayout" Target="../slideLayouts/slideLayout56.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slideLayout" Target="../slideLayouts/slideLayout61.xml"/><Relationship Id="rId7" Type="http://schemas.openxmlformats.org/officeDocument/2006/relationships/image" Target="../media/image3.png"/><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theme" Target="../theme/theme4.xml"/><Relationship Id="rId5" Type="http://schemas.openxmlformats.org/officeDocument/2006/relationships/slideLayout" Target="../slideLayouts/slideLayout63.xml"/><Relationship Id="rId4"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576263" y="4961769"/>
            <a:ext cx="2059200" cy="144000"/>
          </a:xfrm>
          <a:prstGeom prst="rect">
            <a:avLst/>
          </a:prstGeom>
        </p:spPr>
        <p:txBody>
          <a:bodyPr vert="horz" lIns="0" tIns="0" rIns="0" bIns="0" rtlCol="0" anchor="t" anchorCtr="0">
            <a:noAutofit/>
          </a:bodyPr>
          <a:lstStyle>
            <a:lvl1pPr algn="l">
              <a:defRPr sz="8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028950" y="4961769"/>
            <a:ext cx="3086100" cy="144000"/>
          </a:xfrm>
          <a:prstGeom prst="rect">
            <a:avLst/>
          </a:prstGeom>
        </p:spPr>
        <p:txBody>
          <a:bodyPr vert="horz" lIns="0" tIns="0" rIns="0" bIns="0" rtlCol="0" anchor="t" anchorCtr="0">
            <a:noAutofit/>
          </a:bodyPr>
          <a:lstStyle>
            <a:lvl1pPr algn="ctr">
              <a:defRPr sz="800">
                <a:solidFill>
                  <a:schemeClr val="tx1">
                    <a:tint val="75000"/>
                  </a:schemeClr>
                </a:solidFill>
              </a:defRPr>
            </a:lvl1pPr>
          </a:lstStyle>
          <a:p>
            <a:endParaRPr lang="en-US" dirty="0"/>
          </a:p>
        </p:txBody>
      </p:sp>
      <p:pic>
        <p:nvPicPr>
          <p:cNvPr id="8" name="Picture 7">
            <a:extLst>
              <a:ext uri="{FF2B5EF4-FFF2-40B4-BE49-F238E27FC236}">
                <a16:creationId xmlns:a16="http://schemas.microsoft.com/office/drawing/2014/main" id="{B4928590-4084-6B40-8DED-B4F8C98BED1B}"/>
              </a:ext>
            </a:extLst>
          </p:cNvPr>
          <p:cNvPicPr>
            <a:picLocks noChangeAspect="1"/>
          </p:cNvPicPr>
          <p:nvPr userDrawn="1"/>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rcRect/>
          <a:stretch/>
        </p:blipFill>
        <p:spPr>
          <a:xfrm>
            <a:off x="8567737" y="198501"/>
            <a:ext cx="401839" cy="443408"/>
          </a:xfrm>
          <a:prstGeom prst="rect">
            <a:avLst/>
          </a:prstGeom>
        </p:spPr>
      </p:pic>
      <p:sp>
        <p:nvSpPr>
          <p:cNvPr id="9" name="Title Placeholder 1"/>
          <p:cNvSpPr>
            <a:spLocks noGrp="1"/>
          </p:cNvSpPr>
          <p:nvPr>
            <p:ph type="title"/>
          </p:nvPr>
        </p:nvSpPr>
        <p:spPr>
          <a:xfrm>
            <a:off x="576263" y="195263"/>
            <a:ext cx="7821950" cy="504825"/>
          </a:xfrm>
          <a:prstGeom prst="rect">
            <a:avLst/>
          </a:prstGeom>
        </p:spPr>
        <p:txBody>
          <a:bodyPr vert="horz" lIns="0" tIns="0" rIns="0" bIns="0" rtlCol="0" anchor="ctr" anchorCtr="0">
            <a:noAutofit/>
          </a:bodyPr>
          <a:lstStyle/>
          <a:p>
            <a:r>
              <a:rPr lang="en-GB" noProof="0"/>
              <a:t>Click to edit Master title style</a:t>
            </a:r>
            <a:endParaRPr lang="en-US" noProof="0" dirty="0"/>
          </a:p>
        </p:txBody>
      </p:sp>
      <p:sp>
        <p:nvSpPr>
          <p:cNvPr id="11" name="Text Placeholder 2"/>
          <p:cNvSpPr>
            <a:spLocks noGrp="1"/>
          </p:cNvSpPr>
          <p:nvPr>
            <p:ph type="body" idx="1"/>
          </p:nvPr>
        </p:nvSpPr>
        <p:spPr>
          <a:xfrm>
            <a:off x="576263" y="835024"/>
            <a:ext cx="7991475" cy="3897313"/>
          </a:xfrm>
          <a:prstGeom prst="rect">
            <a:avLst/>
          </a:prstGeom>
        </p:spPr>
        <p:txBody>
          <a:bodyPr vert="horz" lIns="0" tIns="0" rIns="0" bIns="0" rtlCol="0">
            <a:no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dirty="0"/>
          </a:p>
        </p:txBody>
      </p:sp>
      <p:sp>
        <p:nvSpPr>
          <p:cNvPr id="2" name="Slide Number Placeholder 1">
            <a:extLst>
              <a:ext uri="{FF2B5EF4-FFF2-40B4-BE49-F238E27FC236}">
                <a16:creationId xmlns:a16="http://schemas.microsoft.com/office/drawing/2014/main" id="{965DEE88-71BA-4950-8D35-00B2B8E793EC}"/>
              </a:ext>
            </a:extLst>
          </p:cNvPr>
          <p:cNvSpPr>
            <a:spLocks noGrp="1"/>
          </p:cNvSpPr>
          <p:nvPr>
            <p:ph type="sldNum" sz="quarter" idx="4"/>
          </p:nvPr>
        </p:nvSpPr>
        <p:spPr>
          <a:xfrm>
            <a:off x="86677" y="4961769"/>
            <a:ext cx="389103" cy="144000"/>
          </a:xfrm>
          <a:prstGeom prst="rect">
            <a:avLst/>
          </a:prstGeom>
        </p:spPr>
        <p:txBody>
          <a:bodyPr vert="horz" lIns="0" tIns="0" rIns="0" bIns="0" rtlCol="0" anchor="t" anchorCtr="0">
            <a:noAutofit/>
          </a:bodyPr>
          <a:lstStyle>
            <a:lvl1pPr algn="ctr">
              <a:defRPr sz="800">
                <a:solidFill>
                  <a:schemeClr val="tx1">
                    <a:tint val="75000"/>
                  </a:schemeClr>
                </a:solidFill>
              </a:defRPr>
            </a:lvl1pPr>
          </a:lstStyle>
          <a:p>
            <a:fld id="{82F89014-7F8D-47C1-8D79-17A715C9D2BB}" type="slidenum">
              <a:rPr lang="en-US" smtClean="0"/>
              <a:pPr/>
              <a:t>‹#›</a:t>
            </a:fld>
            <a:endParaRPr lang="en-US" dirty="0"/>
          </a:p>
        </p:txBody>
      </p:sp>
    </p:spTree>
    <p:extLst>
      <p:ext uri="{BB962C8B-B14F-4D97-AF65-F5344CB8AC3E}">
        <p14:creationId xmlns:p14="http://schemas.microsoft.com/office/powerpoint/2010/main" val="1127558550"/>
      </p:ext>
    </p:extLst>
  </p:cSld>
  <p:clrMap bg1="lt1" tx1="dk1" bg2="lt2" tx2="dk2" accent1="accent1" accent2="accent2" accent3="accent3" accent4="accent4" accent5="accent5" accent6="accent6" hlink="hlink" folHlink="folHlink"/>
  <p:sldLayoutIdLst>
    <p:sldLayoutId id="2147483649" r:id="rId1"/>
    <p:sldLayoutId id="2147483702" r:id="rId2"/>
    <p:sldLayoutId id="2147483803" r:id="rId3"/>
    <p:sldLayoutId id="2147483660" r:id="rId4"/>
    <p:sldLayoutId id="2147483802" r:id="rId5"/>
    <p:sldLayoutId id="2147483804" r:id="rId6"/>
    <p:sldLayoutId id="2147483701" r:id="rId7"/>
    <p:sldLayoutId id="2147483734" r:id="rId8"/>
    <p:sldLayoutId id="2147483650" r:id="rId9"/>
    <p:sldLayoutId id="2147483735" r:id="rId10"/>
    <p:sldLayoutId id="2147483708" r:id="rId11"/>
    <p:sldLayoutId id="2147483662" r:id="rId12"/>
    <p:sldLayoutId id="2147483703" r:id="rId13"/>
    <p:sldLayoutId id="2147483696" r:id="rId14"/>
    <p:sldLayoutId id="2147483663" r:id="rId15"/>
    <p:sldLayoutId id="2147483698" r:id="rId16"/>
    <p:sldLayoutId id="2147483699" r:id="rId17"/>
    <p:sldLayoutId id="2147483737" r:id="rId18"/>
    <p:sldLayoutId id="2147483666" r:id="rId19"/>
    <p:sldLayoutId id="2147483736" r:id="rId20"/>
    <p:sldLayoutId id="2147483738" r:id="rId21"/>
    <p:sldLayoutId id="2147483767" r:id="rId22"/>
    <p:sldLayoutId id="2147483669" r:id="rId23"/>
    <p:sldLayoutId id="2147483665" r:id="rId24"/>
    <p:sldLayoutId id="2147483664" r:id="rId25"/>
    <p:sldLayoutId id="2147483709" r:id="rId26"/>
    <p:sldLayoutId id="2147483670" r:id="rId27"/>
    <p:sldLayoutId id="2147483817" r:id="rId28"/>
    <p:sldLayoutId id="2147483818" r:id="rId29"/>
    <p:sldLayoutId id="2147483819" r:id="rId30"/>
    <p:sldLayoutId id="2147483820" r:id="rId31"/>
    <p:sldLayoutId id="2147483821" r:id="rId3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685800" rtl="0" eaLnBrk="1" latinLnBrk="0" hangingPunct="1">
        <a:lnSpc>
          <a:spcPct val="100000"/>
        </a:lnSpc>
        <a:spcBef>
          <a:spcPct val="0"/>
        </a:spcBef>
        <a:buNone/>
        <a:defRPr sz="2400" kern="1200">
          <a:solidFill>
            <a:schemeClr val="tx1"/>
          </a:solidFill>
          <a:latin typeface="+mj-lt"/>
          <a:ea typeface="+mj-ea"/>
          <a:cs typeface="+mj-cs"/>
        </a:defRPr>
      </a:lvl1pPr>
    </p:titleStyle>
    <p:bodyStyle>
      <a:lvl1pPr marL="288000" indent="-288000" algn="l" defTabSz="685800" rtl="0" eaLnBrk="1" latinLnBrk="0" hangingPunct="1">
        <a:lnSpc>
          <a:spcPct val="100000"/>
        </a:lnSpc>
        <a:spcBef>
          <a:spcPts val="0"/>
        </a:spcBef>
        <a:spcAft>
          <a:spcPts val="600"/>
        </a:spcAft>
        <a:buClr>
          <a:srgbClr val="FF6C00"/>
        </a:buClr>
        <a:buFont typeface="Arial" panose="020B0604020202020204" pitchFamily="34" charset="0"/>
        <a:buChar char="•"/>
        <a:tabLst>
          <a:tab pos="266700" algn="l"/>
        </a:tabLst>
        <a:defRPr lang="nl-NL" sz="1800" kern="1200" dirty="0" smtClean="0">
          <a:solidFill>
            <a:schemeClr val="tx1"/>
          </a:solidFill>
          <a:latin typeface="+mn-lt"/>
          <a:ea typeface="+mn-ea"/>
          <a:cs typeface="+mn-cs"/>
        </a:defRPr>
      </a:lvl1pPr>
      <a:lvl2pPr marL="468000" indent="-180000" algn="l" defTabSz="685800" rtl="0" eaLnBrk="1" latinLnBrk="0" hangingPunct="1">
        <a:lnSpc>
          <a:spcPct val="100000"/>
        </a:lnSpc>
        <a:spcBef>
          <a:spcPts val="375"/>
        </a:spcBef>
        <a:spcAft>
          <a:spcPts val="600"/>
        </a:spcAft>
        <a:buClr>
          <a:srgbClr val="FF6C00"/>
        </a:buClr>
        <a:buFont typeface="Arial" panose="020B0604020202020204" pitchFamily="34" charset="0"/>
        <a:buChar char="−"/>
        <a:defRPr lang="nl-NL" sz="1600" kern="1200" dirty="0" smtClean="0">
          <a:solidFill>
            <a:schemeClr val="tx1"/>
          </a:solidFill>
          <a:latin typeface="+mn-lt"/>
          <a:ea typeface="+mn-ea"/>
          <a:cs typeface="+mn-cs"/>
        </a:defRPr>
      </a:lvl2pPr>
      <a:lvl3pPr marL="648000" indent="-180000" algn="l" defTabSz="685800" rtl="0" eaLnBrk="1" latinLnBrk="0" hangingPunct="1">
        <a:lnSpc>
          <a:spcPct val="100000"/>
        </a:lnSpc>
        <a:spcBef>
          <a:spcPts val="375"/>
        </a:spcBef>
        <a:spcAft>
          <a:spcPts val="600"/>
        </a:spcAft>
        <a:buClr>
          <a:srgbClr val="FF6C00"/>
        </a:buClr>
        <a:buFont typeface="Courier New" panose="02070309020205020404" pitchFamily="49" charset="0"/>
        <a:buChar char="o"/>
        <a:defRPr lang="nl-NL" sz="1600" kern="1200" dirty="0" smtClean="0">
          <a:solidFill>
            <a:schemeClr val="tx1"/>
          </a:solidFill>
          <a:latin typeface="+mn-lt"/>
          <a:ea typeface="+mn-ea"/>
          <a:cs typeface="+mn-cs"/>
        </a:defRPr>
      </a:lvl3pPr>
      <a:lvl4pPr marL="828000" indent="-180000" algn="l" defTabSz="685800" rtl="0" eaLnBrk="1" latinLnBrk="0" hangingPunct="1">
        <a:lnSpc>
          <a:spcPct val="100000"/>
        </a:lnSpc>
        <a:spcBef>
          <a:spcPts val="375"/>
        </a:spcBef>
        <a:spcAft>
          <a:spcPts val="600"/>
        </a:spcAft>
        <a:buClr>
          <a:srgbClr val="FF6C00"/>
        </a:buClr>
        <a:buFont typeface="Courier New" panose="02070309020205020404" pitchFamily="49" charset="0"/>
        <a:buChar char="o"/>
        <a:defRPr lang="nl-NL" sz="1600" kern="1200" dirty="0" smtClean="0">
          <a:solidFill>
            <a:schemeClr val="tx1"/>
          </a:solidFill>
          <a:latin typeface="+mn-lt"/>
          <a:ea typeface="+mn-ea"/>
          <a:cs typeface="+mn-cs"/>
        </a:defRPr>
      </a:lvl4pPr>
      <a:lvl5pPr marL="1008000" indent="-180000" algn="l" defTabSz="685800" rtl="0" eaLnBrk="1" latinLnBrk="0" hangingPunct="1">
        <a:lnSpc>
          <a:spcPct val="100000"/>
        </a:lnSpc>
        <a:spcBef>
          <a:spcPts val="375"/>
        </a:spcBef>
        <a:spcAft>
          <a:spcPts val="600"/>
        </a:spcAft>
        <a:buClr>
          <a:srgbClr val="FF6C00"/>
        </a:buClr>
        <a:buFont typeface="Courier New" panose="02070309020205020404" pitchFamily="49" charset="0"/>
        <a:buChar char="o"/>
        <a:defRPr lang="de-DE" sz="1600" kern="1200" dirty="0">
          <a:solidFill>
            <a:schemeClr val="tx1"/>
          </a:solidFill>
          <a:latin typeface="+mn-lt"/>
          <a:ea typeface="+mn-ea"/>
          <a:cs typeface="+mn-cs"/>
        </a:defRPr>
      </a:lvl5pPr>
      <a:lvl6pPr marL="1809750" indent="-195263" algn="l" defTabSz="685800" rtl="0" eaLnBrk="1" latinLnBrk="0" hangingPunct="1">
        <a:lnSpc>
          <a:spcPct val="90000"/>
        </a:lnSpc>
        <a:spcBef>
          <a:spcPts val="375"/>
        </a:spcBef>
        <a:buClr>
          <a:srgbClr val="FF6C00"/>
        </a:buClr>
        <a:buFont typeface="Courier New" panose="02070309020205020404" pitchFamily="49" charset="0"/>
        <a:buChar char="o"/>
        <a:defRPr sz="1350" kern="1200">
          <a:solidFill>
            <a:schemeClr val="tx1"/>
          </a:solidFill>
          <a:latin typeface="+mn-lt"/>
          <a:ea typeface="+mn-ea"/>
          <a:cs typeface="+mn-cs"/>
        </a:defRPr>
      </a:lvl6pPr>
      <a:lvl7pPr marL="2062163" indent="-176213" algn="l" defTabSz="685800" rtl="0" eaLnBrk="1" latinLnBrk="0" hangingPunct="1">
        <a:lnSpc>
          <a:spcPct val="90000"/>
        </a:lnSpc>
        <a:spcBef>
          <a:spcPts val="375"/>
        </a:spcBef>
        <a:buClr>
          <a:srgbClr val="FF6C00"/>
        </a:buClr>
        <a:buFont typeface="Courier New" panose="02070309020205020404" pitchFamily="49" charset="0"/>
        <a:buChar char="o"/>
        <a:defRPr sz="1350" kern="1200">
          <a:solidFill>
            <a:schemeClr val="tx1"/>
          </a:solidFill>
          <a:latin typeface="+mn-lt"/>
          <a:ea typeface="+mn-ea"/>
          <a:cs typeface="+mn-cs"/>
        </a:defRPr>
      </a:lvl7pPr>
      <a:lvl8pPr marL="2333625" indent="-182563" algn="l" defTabSz="685800" rtl="0" eaLnBrk="1" latinLnBrk="0" hangingPunct="1">
        <a:lnSpc>
          <a:spcPct val="90000"/>
        </a:lnSpc>
        <a:spcBef>
          <a:spcPts val="375"/>
        </a:spcBef>
        <a:buClr>
          <a:srgbClr val="FF6C00"/>
        </a:buClr>
        <a:buFont typeface="Courier New" panose="02070309020205020404" pitchFamily="49" charset="0"/>
        <a:buChar char="o"/>
        <a:defRPr sz="1350" kern="1200">
          <a:solidFill>
            <a:schemeClr val="tx1"/>
          </a:solidFill>
          <a:latin typeface="+mn-lt"/>
          <a:ea typeface="+mn-ea"/>
          <a:cs typeface="+mn-cs"/>
        </a:defRPr>
      </a:lvl8pPr>
      <a:lvl9pPr marL="2598738" indent="-177800" algn="l" defTabSz="685800" rtl="0" eaLnBrk="1" latinLnBrk="0" hangingPunct="1">
        <a:lnSpc>
          <a:spcPct val="90000"/>
        </a:lnSpc>
        <a:spcBef>
          <a:spcPts val="375"/>
        </a:spcBef>
        <a:buClr>
          <a:srgbClr val="FF6C00"/>
        </a:buClr>
        <a:buFont typeface="Courier New" panose="02070309020205020404" pitchFamily="49" charset="0"/>
        <a:buChar char="o"/>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63">
          <p15:clr>
            <a:srgbClr val="F26B43"/>
          </p15:clr>
        </p15:guide>
        <p15:guide id="2" pos="2880">
          <p15:clr>
            <a:srgbClr val="F26B43"/>
          </p15:clr>
        </p15:guide>
        <p15:guide id="3" pos="2699">
          <p15:clr>
            <a:srgbClr val="F26B43"/>
          </p15:clr>
        </p15:guide>
        <p15:guide id="4" pos="3061">
          <p15:clr>
            <a:srgbClr val="F26B43"/>
          </p15:clr>
        </p15:guide>
        <p15:guide id="5" pos="5397">
          <p15:clr>
            <a:srgbClr val="F26B43"/>
          </p15:clr>
        </p15:guide>
        <p15:guide id="6" orient="horz" pos="526" userDrawn="1">
          <p15:clr>
            <a:srgbClr val="F26B43"/>
          </p15:clr>
        </p15:guide>
        <p15:guide id="9" orient="horz" pos="441" userDrawn="1">
          <p15:clr>
            <a:srgbClr val="F26B43"/>
          </p15:clr>
        </p15:guide>
        <p15:guide id="10" orient="horz" pos="123" userDrawn="1">
          <p15:clr>
            <a:srgbClr val="F26B43"/>
          </p15:clr>
        </p15:guide>
        <p15:guide id="11" orient="horz" pos="3003" userDrawn="1">
          <p15:clr>
            <a:srgbClr val="547EBF"/>
          </p15:clr>
        </p15:guide>
        <p15:guide id="12" pos="5647" userDrawn="1">
          <p15:clr>
            <a:srgbClr val="547EBF"/>
          </p15:clr>
        </p15:guide>
        <p15:guide id="13" orient="horz" pos="3185"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576263" y="4961769"/>
            <a:ext cx="2059200" cy="144000"/>
          </a:xfrm>
          <a:prstGeom prst="rect">
            <a:avLst/>
          </a:prstGeom>
        </p:spPr>
        <p:txBody>
          <a:bodyPr vert="horz" lIns="0" tIns="0" rIns="0" bIns="0" rtlCol="0" anchor="t" anchorCtr="0">
            <a:noAutofit/>
          </a:bodyPr>
          <a:lstStyle>
            <a:lvl1pPr algn="l">
              <a:defRPr sz="8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028950" y="4961769"/>
            <a:ext cx="3086100" cy="144000"/>
          </a:xfrm>
          <a:prstGeom prst="rect">
            <a:avLst/>
          </a:prstGeom>
        </p:spPr>
        <p:txBody>
          <a:bodyPr vert="horz" lIns="0" tIns="0" rIns="0" bIns="0" rtlCol="0" anchor="t" anchorCtr="0">
            <a:noAutofit/>
          </a:bodyPr>
          <a:lstStyle>
            <a:lvl1pPr algn="ctr">
              <a:defRPr sz="800">
                <a:solidFill>
                  <a:schemeClr val="tx1">
                    <a:tint val="75000"/>
                  </a:schemeClr>
                </a:solidFill>
              </a:defRPr>
            </a:lvl1pPr>
          </a:lstStyle>
          <a:p>
            <a:endParaRPr lang="en-US" dirty="0"/>
          </a:p>
        </p:txBody>
      </p:sp>
      <p:sp>
        <p:nvSpPr>
          <p:cNvPr id="9" name="Title Placeholder 1"/>
          <p:cNvSpPr>
            <a:spLocks noGrp="1"/>
          </p:cNvSpPr>
          <p:nvPr>
            <p:ph type="title"/>
          </p:nvPr>
        </p:nvSpPr>
        <p:spPr>
          <a:xfrm>
            <a:off x="576263" y="195263"/>
            <a:ext cx="7821950" cy="504825"/>
          </a:xfrm>
          <a:prstGeom prst="rect">
            <a:avLst/>
          </a:prstGeom>
        </p:spPr>
        <p:txBody>
          <a:bodyPr vert="horz" lIns="0" tIns="0" rIns="0" bIns="0" rtlCol="0" anchor="ctr" anchorCtr="0">
            <a:noAutofit/>
          </a:bodyPr>
          <a:lstStyle/>
          <a:p>
            <a:r>
              <a:rPr lang="en-US" noProof="0" dirty="0"/>
              <a:t>Click to edit Master title style</a:t>
            </a:r>
          </a:p>
        </p:txBody>
      </p:sp>
      <p:sp>
        <p:nvSpPr>
          <p:cNvPr id="11" name="Text Placeholder 2"/>
          <p:cNvSpPr>
            <a:spLocks noGrp="1"/>
          </p:cNvSpPr>
          <p:nvPr>
            <p:ph type="body" idx="1"/>
          </p:nvPr>
        </p:nvSpPr>
        <p:spPr>
          <a:xfrm>
            <a:off x="576263" y="835024"/>
            <a:ext cx="7991475" cy="3897313"/>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Slide Number Placeholder 1">
            <a:extLst>
              <a:ext uri="{FF2B5EF4-FFF2-40B4-BE49-F238E27FC236}">
                <a16:creationId xmlns:a16="http://schemas.microsoft.com/office/drawing/2014/main" id="{965DEE88-71BA-4950-8D35-00B2B8E793EC}"/>
              </a:ext>
            </a:extLst>
          </p:cNvPr>
          <p:cNvSpPr>
            <a:spLocks noGrp="1"/>
          </p:cNvSpPr>
          <p:nvPr>
            <p:ph type="sldNum" sz="quarter" idx="4"/>
          </p:nvPr>
        </p:nvSpPr>
        <p:spPr>
          <a:xfrm>
            <a:off x="86677" y="4961769"/>
            <a:ext cx="389103" cy="144000"/>
          </a:xfrm>
          <a:prstGeom prst="rect">
            <a:avLst/>
          </a:prstGeom>
        </p:spPr>
        <p:txBody>
          <a:bodyPr vert="horz" lIns="0" tIns="0" rIns="0" bIns="0" rtlCol="0" anchor="t" anchorCtr="0">
            <a:noAutofit/>
          </a:bodyPr>
          <a:lstStyle>
            <a:lvl1pPr algn="ctr">
              <a:defRPr sz="800">
                <a:solidFill>
                  <a:schemeClr val="tx1">
                    <a:tint val="75000"/>
                  </a:schemeClr>
                </a:solidFill>
              </a:defRPr>
            </a:lvl1pPr>
          </a:lstStyle>
          <a:p>
            <a:fld id="{82F89014-7F8D-47C1-8D79-17A715C9D2BB}" type="slidenum">
              <a:rPr lang="en-US" smtClean="0"/>
              <a:pPr/>
              <a:t>‹#›</a:t>
            </a:fld>
            <a:endParaRPr lang="en-US" dirty="0"/>
          </a:p>
        </p:txBody>
      </p:sp>
      <p:pic>
        <p:nvPicPr>
          <p:cNvPr id="10" name="Picture 7">
            <a:extLst>
              <a:ext uri="{FF2B5EF4-FFF2-40B4-BE49-F238E27FC236}">
                <a16:creationId xmlns:a16="http://schemas.microsoft.com/office/drawing/2014/main" id="{8D5161C8-EE77-4377-B6B1-7E9C29CB9F0D}"/>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8567737" y="198501"/>
            <a:ext cx="401839" cy="443408"/>
          </a:xfrm>
          <a:prstGeom prst="rect">
            <a:avLst/>
          </a:prstGeom>
        </p:spPr>
      </p:pic>
    </p:spTree>
    <p:extLst>
      <p:ext uri="{BB962C8B-B14F-4D97-AF65-F5344CB8AC3E}">
        <p14:creationId xmlns:p14="http://schemas.microsoft.com/office/powerpoint/2010/main" val="2310582144"/>
      </p:ext>
    </p:extLst>
  </p:cSld>
  <p:clrMap bg1="lt1" tx1="dk1" bg2="lt2" tx2="dk2" accent1="accent1" accent2="accent2" accent3="accent3" accent4="accent4" accent5="accent5" accent6="accent6" hlink="hlink" folHlink="folHlink"/>
  <p:sldLayoutIdLst>
    <p:sldLayoutId id="2147483789" r:id="rId1"/>
    <p:sldLayoutId id="2147483788" r:id="rId2"/>
    <p:sldLayoutId id="2147483792" r:id="rId3"/>
    <p:sldLayoutId id="2147483790" r:id="rId4"/>
    <p:sldLayoutId id="2147483791"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685800" rtl="0" eaLnBrk="1" latinLnBrk="0" hangingPunct="1">
        <a:lnSpc>
          <a:spcPct val="100000"/>
        </a:lnSpc>
        <a:spcBef>
          <a:spcPct val="0"/>
        </a:spcBef>
        <a:buNone/>
        <a:defRPr sz="2400" kern="1200">
          <a:solidFill>
            <a:schemeClr val="tx1"/>
          </a:solidFill>
          <a:latin typeface="+mj-lt"/>
          <a:ea typeface="+mj-ea"/>
          <a:cs typeface="+mj-cs"/>
        </a:defRPr>
      </a:lvl1pPr>
    </p:titleStyle>
    <p:bodyStyle>
      <a:lvl1pPr marL="288000" indent="-288000" algn="l" defTabSz="685800" rtl="0" eaLnBrk="1" latinLnBrk="0" hangingPunct="1">
        <a:lnSpc>
          <a:spcPct val="100000"/>
        </a:lnSpc>
        <a:spcBef>
          <a:spcPts val="0"/>
        </a:spcBef>
        <a:spcAft>
          <a:spcPts val="600"/>
        </a:spcAft>
        <a:buClr>
          <a:srgbClr val="FF6C00"/>
        </a:buClr>
        <a:buFont typeface="Arial" panose="020B0604020202020204" pitchFamily="34" charset="0"/>
        <a:buChar char="•"/>
        <a:tabLst>
          <a:tab pos="266700" algn="l"/>
        </a:tabLst>
        <a:defRPr lang="nl-NL" sz="1800" kern="1200" dirty="0" smtClean="0">
          <a:solidFill>
            <a:schemeClr val="tx1"/>
          </a:solidFill>
          <a:latin typeface="+mn-lt"/>
          <a:ea typeface="+mn-ea"/>
          <a:cs typeface="+mn-cs"/>
        </a:defRPr>
      </a:lvl1pPr>
      <a:lvl2pPr marL="468000" indent="-180000" algn="l" defTabSz="685800" rtl="0" eaLnBrk="1" latinLnBrk="0" hangingPunct="1">
        <a:lnSpc>
          <a:spcPct val="100000"/>
        </a:lnSpc>
        <a:spcBef>
          <a:spcPts val="375"/>
        </a:spcBef>
        <a:spcAft>
          <a:spcPts val="600"/>
        </a:spcAft>
        <a:buClr>
          <a:srgbClr val="FF6C00"/>
        </a:buClr>
        <a:buFont typeface="Arial" panose="020B0604020202020204" pitchFamily="34" charset="0"/>
        <a:buChar char="−"/>
        <a:defRPr lang="nl-NL" sz="1600" kern="1200" dirty="0" smtClean="0">
          <a:solidFill>
            <a:schemeClr val="tx1"/>
          </a:solidFill>
          <a:latin typeface="+mn-lt"/>
          <a:ea typeface="+mn-ea"/>
          <a:cs typeface="+mn-cs"/>
        </a:defRPr>
      </a:lvl2pPr>
      <a:lvl3pPr marL="648000" indent="-180000" algn="l" defTabSz="685800" rtl="0" eaLnBrk="1" latinLnBrk="0" hangingPunct="1">
        <a:lnSpc>
          <a:spcPct val="100000"/>
        </a:lnSpc>
        <a:spcBef>
          <a:spcPts val="375"/>
        </a:spcBef>
        <a:spcAft>
          <a:spcPts val="600"/>
        </a:spcAft>
        <a:buClr>
          <a:srgbClr val="FF6C00"/>
        </a:buClr>
        <a:buFont typeface="Courier New" panose="02070309020205020404" pitchFamily="49" charset="0"/>
        <a:buChar char="o"/>
        <a:defRPr lang="nl-NL" sz="1600" kern="1200" dirty="0" smtClean="0">
          <a:solidFill>
            <a:schemeClr val="tx1"/>
          </a:solidFill>
          <a:latin typeface="+mn-lt"/>
          <a:ea typeface="+mn-ea"/>
          <a:cs typeface="+mn-cs"/>
        </a:defRPr>
      </a:lvl3pPr>
      <a:lvl4pPr marL="828000" indent="-180000" algn="l" defTabSz="685800" rtl="0" eaLnBrk="1" latinLnBrk="0" hangingPunct="1">
        <a:lnSpc>
          <a:spcPct val="100000"/>
        </a:lnSpc>
        <a:spcBef>
          <a:spcPts val="375"/>
        </a:spcBef>
        <a:spcAft>
          <a:spcPts val="600"/>
        </a:spcAft>
        <a:buClr>
          <a:srgbClr val="FF6C00"/>
        </a:buClr>
        <a:buFont typeface="Courier New" panose="02070309020205020404" pitchFamily="49" charset="0"/>
        <a:buChar char="o"/>
        <a:defRPr lang="nl-NL" sz="1600" kern="1200" dirty="0" smtClean="0">
          <a:solidFill>
            <a:schemeClr val="tx1"/>
          </a:solidFill>
          <a:latin typeface="+mn-lt"/>
          <a:ea typeface="+mn-ea"/>
          <a:cs typeface="+mn-cs"/>
        </a:defRPr>
      </a:lvl4pPr>
      <a:lvl5pPr marL="1008000" indent="-180000" algn="l" defTabSz="685800" rtl="0" eaLnBrk="1" latinLnBrk="0" hangingPunct="1">
        <a:lnSpc>
          <a:spcPct val="100000"/>
        </a:lnSpc>
        <a:spcBef>
          <a:spcPts val="375"/>
        </a:spcBef>
        <a:spcAft>
          <a:spcPts val="600"/>
        </a:spcAft>
        <a:buClr>
          <a:srgbClr val="FF6C00"/>
        </a:buClr>
        <a:buFont typeface="Courier New" panose="02070309020205020404" pitchFamily="49" charset="0"/>
        <a:buChar char="o"/>
        <a:defRPr lang="de-DE" sz="1600" kern="1200" dirty="0">
          <a:solidFill>
            <a:schemeClr val="tx1"/>
          </a:solidFill>
          <a:latin typeface="+mn-lt"/>
          <a:ea typeface="+mn-ea"/>
          <a:cs typeface="+mn-cs"/>
        </a:defRPr>
      </a:lvl5pPr>
      <a:lvl6pPr marL="1809750" indent="-195263" algn="l" defTabSz="685800" rtl="0" eaLnBrk="1" latinLnBrk="0" hangingPunct="1">
        <a:lnSpc>
          <a:spcPct val="90000"/>
        </a:lnSpc>
        <a:spcBef>
          <a:spcPts val="375"/>
        </a:spcBef>
        <a:buClr>
          <a:srgbClr val="FF6C00"/>
        </a:buClr>
        <a:buFont typeface="Courier New" panose="02070309020205020404" pitchFamily="49" charset="0"/>
        <a:buChar char="o"/>
        <a:defRPr sz="1350" kern="1200">
          <a:solidFill>
            <a:schemeClr val="tx1"/>
          </a:solidFill>
          <a:latin typeface="+mn-lt"/>
          <a:ea typeface="+mn-ea"/>
          <a:cs typeface="+mn-cs"/>
        </a:defRPr>
      </a:lvl6pPr>
      <a:lvl7pPr marL="2062163" indent="-176213" algn="l" defTabSz="685800" rtl="0" eaLnBrk="1" latinLnBrk="0" hangingPunct="1">
        <a:lnSpc>
          <a:spcPct val="90000"/>
        </a:lnSpc>
        <a:spcBef>
          <a:spcPts val="375"/>
        </a:spcBef>
        <a:buClr>
          <a:srgbClr val="FF6C00"/>
        </a:buClr>
        <a:buFont typeface="Courier New" panose="02070309020205020404" pitchFamily="49" charset="0"/>
        <a:buChar char="o"/>
        <a:defRPr sz="1350" kern="1200">
          <a:solidFill>
            <a:schemeClr val="tx1"/>
          </a:solidFill>
          <a:latin typeface="+mn-lt"/>
          <a:ea typeface="+mn-ea"/>
          <a:cs typeface="+mn-cs"/>
        </a:defRPr>
      </a:lvl7pPr>
      <a:lvl8pPr marL="2333625" indent="-182563" algn="l" defTabSz="685800" rtl="0" eaLnBrk="1" latinLnBrk="0" hangingPunct="1">
        <a:lnSpc>
          <a:spcPct val="90000"/>
        </a:lnSpc>
        <a:spcBef>
          <a:spcPts val="375"/>
        </a:spcBef>
        <a:buClr>
          <a:srgbClr val="FF6C00"/>
        </a:buClr>
        <a:buFont typeface="Courier New" panose="02070309020205020404" pitchFamily="49" charset="0"/>
        <a:buChar char="o"/>
        <a:defRPr sz="1350" kern="1200">
          <a:solidFill>
            <a:schemeClr val="tx1"/>
          </a:solidFill>
          <a:latin typeface="+mn-lt"/>
          <a:ea typeface="+mn-ea"/>
          <a:cs typeface="+mn-cs"/>
        </a:defRPr>
      </a:lvl8pPr>
      <a:lvl9pPr marL="2598738" indent="-177800" algn="l" defTabSz="685800" rtl="0" eaLnBrk="1" latinLnBrk="0" hangingPunct="1">
        <a:lnSpc>
          <a:spcPct val="90000"/>
        </a:lnSpc>
        <a:spcBef>
          <a:spcPts val="375"/>
        </a:spcBef>
        <a:buClr>
          <a:srgbClr val="FF6C00"/>
        </a:buClr>
        <a:buFont typeface="Courier New" panose="02070309020205020404" pitchFamily="49" charset="0"/>
        <a:buChar char="o"/>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63">
          <p15:clr>
            <a:srgbClr val="F26B43"/>
          </p15:clr>
        </p15:guide>
        <p15:guide id="2" pos="2880">
          <p15:clr>
            <a:srgbClr val="F26B43"/>
          </p15:clr>
        </p15:guide>
        <p15:guide id="3" pos="2699">
          <p15:clr>
            <a:srgbClr val="F26B43"/>
          </p15:clr>
        </p15:guide>
        <p15:guide id="4" pos="3061">
          <p15:clr>
            <a:srgbClr val="F26B43"/>
          </p15:clr>
        </p15:guide>
        <p15:guide id="5" pos="5397">
          <p15:clr>
            <a:srgbClr val="F26B43"/>
          </p15:clr>
        </p15:guide>
        <p15:guide id="6" orient="horz" pos="526" userDrawn="1">
          <p15:clr>
            <a:srgbClr val="F26B43"/>
          </p15:clr>
        </p15:guide>
        <p15:guide id="9" orient="horz" pos="441" userDrawn="1">
          <p15:clr>
            <a:srgbClr val="F26B43"/>
          </p15:clr>
        </p15:guide>
        <p15:guide id="10" orient="horz" pos="123" userDrawn="1">
          <p15:clr>
            <a:srgbClr val="F26B43"/>
          </p15:clr>
        </p15:guide>
        <p15:guide id="11" orient="horz" pos="3003" userDrawn="1">
          <p15:clr>
            <a:srgbClr val="547EBF"/>
          </p15:clr>
        </p15:guide>
        <p15:guide id="12" pos="5647" userDrawn="1">
          <p15:clr>
            <a:srgbClr val="547EBF"/>
          </p15:clr>
        </p15:guide>
        <p15:guide id="13" orient="horz" pos="3185" userDrawn="1">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E2E2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576263" y="4961769"/>
            <a:ext cx="2059200" cy="144000"/>
          </a:xfrm>
          <a:prstGeom prst="rect">
            <a:avLst/>
          </a:prstGeom>
        </p:spPr>
        <p:txBody>
          <a:bodyPr vert="horz" lIns="0" tIns="0" rIns="0" bIns="0" rtlCol="0" anchor="t" anchorCtr="0">
            <a:noAutofit/>
          </a:bodyPr>
          <a:lstStyle>
            <a:lvl1pPr algn="l">
              <a:defRPr sz="800">
                <a:solidFill>
                  <a:schemeClr val="bg1"/>
                </a:solidFill>
              </a:defRPr>
            </a:lvl1pPr>
          </a:lstStyle>
          <a:p>
            <a:endParaRPr lang="en-US" dirty="0"/>
          </a:p>
        </p:txBody>
      </p:sp>
      <p:sp>
        <p:nvSpPr>
          <p:cNvPr id="5" name="Footer Placeholder 4"/>
          <p:cNvSpPr>
            <a:spLocks noGrp="1"/>
          </p:cNvSpPr>
          <p:nvPr>
            <p:ph type="ftr" sz="quarter" idx="3"/>
          </p:nvPr>
        </p:nvSpPr>
        <p:spPr>
          <a:xfrm>
            <a:off x="3028950" y="4961769"/>
            <a:ext cx="3086100" cy="144000"/>
          </a:xfrm>
          <a:prstGeom prst="rect">
            <a:avLst/>
          </a:prstGeom>
        </p:spPr>
        <p:txBody>
          <a:bodyPr vert="horz" lIns="0" tIns="0" rIns="0" bIns="0" rtlCol="0" anchor="t" anchorCtr="0">
            <a:noAutofit/>
          </a:bodyPr>
          <a:lstStyle>
            <a:lvl1pPr algn="ctr">
              <a:defRPr sz="800">
                <a:solidFill>
                  <a:schemeClr val="bg1"/>
                </a:solidFill>
              </a:defRPr>
            </a:lvl1pPr>
          </a:lstStyle>
          <a:p>
            <a:endParaRPr lang="en-US" dirty="0"/>
          </a:p>
        </p:txBody>
      </p:sp>
      <p:sp>
        <p:nvSpPr>
          <p:cNvPr id="9" name="Title Placeholder 1"/>
          <p:cNvSpPr>
            <a:spLocks noGrp="1"/>
          </p:cNvSpPr>
          <p:nvPr>
            <p:ph type="title"/>
          </p:nvPr>
        </p:nvSpPr>
        <p:spPr>
          <a:xfrm>
            <a:off x="576263" y="195263"/>
            <a:ext cx="7821950" cy="504825"/>
          </a:xfrm>
          <a:prstGeom prst="rect">
            <a:avLst/>
          </a:prstGeom>
        </p:spPr>
        <p:txBody>
          <a:bodyPr vert="horz" lIns="0" tIns="0" rIns="0" bIns="0" rtlCol="0" anchor="ctr" anchorCtr="0">
            <a:noAutofit/>
          </a:bodyPr>
          <a:lstStyle/>
          <a:p>
            <a:r>
              <a:rPr lang="en-US" noProof="0" dirty="0"/>
              <a:t>Click to edit Master title style</a:t>
            </a:r>
          </a:p>
        </p:txBody>
      </p:sp>
      <p:sp>
        <p:nvSpPr>
          <p:cNvPr id="11" name="Text Placeholder 2"/>
          <p:cNvSpPr>
            <a:spLocks noGrp="1"/>
          </p:cNvSpPr>
          <p:nvPr>
            <p:ph type="body" idx="1"/>
          </p:nvPr>
        </p:nvSpPr>
        <p:spPr>
          <a:xfrm>
            <a:off x="576263" y="835024"/>
            <a:ext cx="7991475" cy="3897313"/>
          </a:xfrm>
          <a:prstGeom prst="rect">
            <a:avLst/>
          </a:prstGeom>
          <a:noFill/>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Slide Number Placeholder 1">
            <a:extLst>
              <a:ext uri="{FF2B5EF4-FFF2-40B4-BE49-F238E27FC236}">
                <a16:creationId xmlns:a16="http://schemas.microsoft.com/office/drawing/2014/main" id="{965DEE88-71BA-4950-8D35-00B2B8E793EC}"/>
              </a:ext>
            </a:extLst>
          </p:cNvPr>
          <p:cNvSpPr>
            <a:spLocks noGrp="1"/>
          </p:cNvSpPr>
          <p:nvPr>
            <p:ph type="sldNum" sz="quarter" idx="4"/>
          </p:nvPr>
        </p:nvSpPr>
        <p:spPr>
          <a:xfrm>
            <a:off x="86677" y="4961769"/>
            <a:ext cx="389103" cy="144000"/>
          </a:xfrm>
          <a:prstGeom prst="rect">
            <a:avLst/>
          </a:prstGeom>
        </p:spPr>
        <p:txBody>
          <a:bodyPr vert="horz" lIns="0" tIns="0" rIns="0" bIns="0" rtlCol="0" anchor="t" anchorCtr="0">
            <a:noAutofit/>
          </a:bodyPr>
          <a:lstStyle>
            <a:lvl1pPr algn="ctr">
              <a:defRPr sz="800">
                <a:solidFill>
                  <a:schemeClr val="bg1"/>
                </a:solidFill>
              </a:defRPr>
            </a:lvl1pPr>
          </a:lstStyle>
          <a:p>
            <a:fld id="{82F89014-7F8D-47C1-8D79-17A715C9D2BB}" type="slidenum">
              <a:rPr lang="en-US" smtClean="0"/>
              <a:pPr/>
              <a:t>‹#›</a:t>
            </a:fld>
            <a:endParaRPr lang="en-US" dirty="0"/>
          </a:p>
        </p:txBody>
      </p:sp>
      <p:pic>
        <p:nvPicPr>
          <p:cNvPr id="8" name="Picture 7">
            <a:extLst>
              <a:ext uri="{FF2B5EF4-FFF2-40B4-BE49-F238E27FC236}">
                <a16:creationId xmlns:a16="http://schemas.microsoft.com/office/drawing/2014/main" id="{BD2B5B76-D48B-486B-B148-17C02F22EB4C}"/>
              </a:ext>
            </a:extLst>
          </p:cNvPr>
          <p:cNvPicPr>
            <a:picLocks noChangeAspect="1"/>
          </p:cNvPicPr>
          <p:nvPr userDrawn="1"/>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rcRect/>
          <a:stretch/>
        </p:blipFill>
        <p:spPr>
          <a:xfrm>
            <a:off x="8570538" y="198501"/>
            <a:ext cx="396236" cy="443408"/>
          </a:xfrm>
          <a:prstGeom prst="rect">
            <a:avLst/>
          </a:prstGeom>
        </p:spPr>
      </p:pic>
    </p:spTree>
    <p:extLst>
      <p:ext uri="{BB962C8B-B14F-4D97-AF65-F5344CB8AC3E}">
        <p14:creationId xmlns:p14="http://schemas.microsoft.com/office/powerpoint/2010/main" val="127254452"/>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801" r:id="rId16"/>
    <p:sldLayoutId id="2147483762" r:id="rId17"/>
    <p:sldLayoutId id="2147483763" r:id="rId18"/>
    <p:sldLayoutId id="2147483764" r:id="rId19"/>
    <p:sldLayoutId id="2147483765" r:id="rId20"/>
    <p:sldLayoutId id="2147483766"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685800" rtl="0" eaLnBrk="1" latinLnBrk="0" hangingPunct="1">
        <a:lnSpc>
          <a:spcPct val="100000"/>
        </a:lnSpc>
        <a:spcBef>
          <a:spcPct val="0"/>
        </a:spcBef>
        <a:buNone/>
        <a:defRPr sz="2400" kern="1200">
          <a:solidFill>
            <a:schemeClr val="bg1"/>
          </a:solidFill>
          <a:latin typeface="+mj-lt"/>
          <a:ea typeface="+mj-ea"/>
          <a:cs typeface="+mj-cs"/>
        </a:defRPr>
      </a:lvl1pPr>
    </p:titleStyle>
    <p:bodyStyle>
      <a:lvl1pPr marL="288000" indent="-288000" algn="l" defTabSz="685800" rtl="0" eaLnBrk="1" latinLnBrk="0" hangingPunct="1">
        <a:lnSpc>
          <a:spcPct val="100000"/>
        </a:lnSpc>
        <a:spcBef>
          <a:spcPts val="0"/>
        </a:spcBef>
        <a:spcAft>
          <a:spcPts val="600"/>
        </a:spcAft>
        <a:buClr>
          <a:srgbClr val="FF6C00"/>
        </a:buClr>
        <a:buFont typeface="Arial" panose="020B0604020202020204" pitchFamily="34" charset="0"/>
        <a:buChar char="•"/>
        <a:tabLst>
          <a:tab pos="266700" algn="l"/>
        </a:tabLst>
        <a:defRPr lang="nl-NL" sz="1800" kern="1200" dirty="0" smtClean="0">
          <a:solidFill>
            <a:schemeClr val="bg1"/>
          </a:solidFill>
          <a:latin typeface="+mn-lt"/>
          <a:ea typeface="+mn-ea"/>
          <a:cs typeface="+mn-cs"/>
        </a:defRPr>
      </a:lvl1pPr>
      <a:lvl2pPr marL="468000" indent="-180000" algn="l" defTabSz="685800" rtl="0" eaLnBrk="1" latinLnBrk="0" hangingPunct="1">
        <a:lnSpc>
          <a:spcPct val="100000"/>
        </a:lnSpc>
        <a:spcBef>
          <a:spcPts val="375"/>
        </a:spcBef>
        <a:spcAft>
          <a:spcPts val="600"/>
        </a:spcAft>
        <a:buClr>
          <a:srgbClr val="FF6C00"/>
        </a:buClr>
        <a:buFont typeface="Arial" panose="020B0604020202020204" pitchFamily="34" charset="0"/>
        <a:buChar char="−"/>
        <a:defRPr lang="nl-NL" sz="1600" kern="1200" dirty="0" smtClean="0">
          <a:solidFill>
            <a:schemeClr val="bg1"/>
          </a:solidFill>
          <a:latin typeface="+mn-lt"/>
          <a:ea typeface="+mn-ea"/>
          <a:cs typeface="+mn-cs"/>
        </a:defRPr>
      </a:lvl2pPr>
      <a:lvl3pPr marL="648000" indent="-180000" algn="l" defTabSz="685800" rtl="0" eaLnBrk="1" latinLnBrk="0" hangingPunct="1">
        <a:lnSpc>
          <a:spcPct val="100000"/>
        </a:lnSpc>
        <a:spcBef>
          <a:spcPts val="375"/>
        </a:spcBef>
        <a:spcAft>
          <a:spcPts val="600"/>
        </a:spcAft>
        <a:buClr>
          <a:srgbClr val="FF6C00"/>
        </a:buClr>
        <a:buFont typeface="Courier New" panose="02070309020205020404" pitchFamily="49" charset="0"/>
        <a:buChar char="o"/>
        <a:defRPr lang="nl-NL" sz="1600" kern="1200" dirty="0" smtClean="0">
          <a:solidFill>
            <a:schemeClr val="bg1"/>
          </a:solidFill>
          <a:latin typeface="+mn-lt"/>
          <a:ea typeface="+mn-ea"/>
          <a:cs typeface="+mn-cs"/>
        </a:defRPr>
      </a:lvl3pPr>
      <a:lvl4pPr marL="828000" indent="-180000" algn="l" defTabSz="685800" rtl="0" eaLnBrk="1" latinLnBrk="0" hangingPunct="1">
        <a:lnSpc>
          <a:spcPct val="100000"/>
        </a:lnSpc>
        <a:spcBef>
          <a:spcPts val="375"/>
        </a:spcBef>
        <a:spcAft>
          <a:spcPts val="600"/>
        </a:spcAft>
        <a:buClr>
          <a:srgbClr val="FF6C00"/>
        </a:buClr>
        <a:buFont typeface="Courier New" panose="02070309020205020404" pitchFamily="49" charset="0"/>
        <a:buChar char="o"/>
        <a:defRPr lang="nl-NL" sz="1600" kern="1200" dirty="0" smtClean="0">
          <a:solidFill>
            <a:schemeClr val="bg1"/>
          </a:solidFill>
          <a:latin typeface="+mn-lt"/>
          <a:ea typeface="+mn-ea"/>
          <a:cs typeface="+mn-cs"/>
        </a:defRPr>
      </a:lvl4pPr>
      <a:lvl5pPr marL="1008000" indent="-180000" algn="l" defTabSz="685800" rtl="0" eaLnBrk="1" latinLnBrk="0" hangingPunct="1">
        <a:lnSpc>
          <a:spcPct val="100000"/>
        </a:lnSpc>
        <a:spcBef>
          <a:spcPts val="375"/>
        </a:spcBef>
        <a:spcAft>
          <a:spcPts val="600"/>
        </a:spcAft>
        <a:buClr>
          <a:srgbClr val="FF6C00"/>
        </a:buClr>
        <a:buFont typeface="Courier New" panose="02070309020205020404" pitchFamily="49" charset="0"/>
        <a:buChar char="o"/>
        <a:defRPr lang="de-DE" sz="1600" kern="1200" dirty="0">
          <a:solidFill>
            <a:schemeClr val="bg1"/>
          </a:solidFill>
          <a:latin typeface="+mn-lt"/>
          <a:ea typeface="+mn-ea"/>
          <a:cs typeface="+mn-cs"/>
        </a:defRPr>
      </a:lvl5pPr>
      <a:lvl6pPr marL="1809750" indent="-195263" algn="l" defTabSz="685800" rtl="0" eaLnBrk="1" latinLnBrk="0" hangingPunct="1">
        <a:lnSpc>
          <a:spcPct val="90000"/>
        </a:lnSpc>
        <a:spcBef>
          <a:spcPts val="375"/>
        </a:spcBef>
        <a:buClr>
          <a:srgbClr val="FF6C00"/>
        </a:buClr>
        <a:buFont typeface="Courier New" panose="02070309020205020404" pitchFamily="49" charset="0"/>
        <a:buChar char="o"/>
        <a:defRPr sz="1350" kern="1200">
          <a:solidFill>
            <a:schemeClr val="tx1"/>
          </a:solidFill>
          <a:latin typeface="+mn-lt"/>
          <a:ea typeface="+mn-ea"/>
          <a:cs typeface="+mn-cs"/>
        </a:defRPr>
      </a:lvl6pPr>
      <a:lvl7pPr marL="2062163" indent="-176213" algn="l" defTabSz="685800" rtl="0" eaLnBrk="1" latinLnBrk="0" hangingPunct="1">
        <a:lnSpc>
          <a:spcPct val="90000"/>
        </a:lnSpc>
        <a:spcBef>
          <a:spcPts val="375"/>
        </a:spcBef>
        <a:buClr>
          <a:srgbClr val="FF6C00"/>
        </a:buClr>
        <a:buFont typeface="Courier New" panose="02070309020205020404" pitchFamily="49" charset="0"/>
        <a:buChar char="o"/>
        <a:defRPr sz="1350" kern="1200">
          <a:solidFill>
            <a:schemeClr val="tx1"/>
          </a:solidFill>
          <a:latin typeface="+mn-lt"/>
          <a:ea typeface="+mn-ea"/>
          <a:cs typeface="+mn-cs"/>
        </a:defRPr>
      </a:lvl7pPr>
      <a:lvl8pPr marL="2333625" indent="-182563" algn="l" defTabSz="685800" rtl="0" eaLnBrk="1" latinLnBrk="0" hangingPunct="1">
        <a:lnSpc>
          <a:spcPct val="90000"/>
        </a:lnSpc>
        <a:spcBef>
          <a:spcPts val="375"/>
        </a:spcBef>
        <a:buClr>
          <a:srgbClr val="FF6C00"/>
        </a:buClr>
        <a:buFont typeface="Courier New" panose="02070309020205020404" pitchFamily="49" charset="0"/>
        <a:buChar char="o"/>
        <a:defRPr sz="1350" kern="1200">
          <a:solidFill>
            <a:schemeClr val="tx1"/>
          </a:solidFill>
          <a:latin typeface="+mn-lt"/>
          <a:ea typeface="+mn-ea"/>
          <a:cs typeface="+mn-cs"/>
        </a:defRPr>
      </a:lvl8pPr>
      <a:lvl9pPr marL="2598738" indent="-177800" algn="l" defTabSz="685800" rtl="0" eaLnBrk="1" latinLnBrk="0" hangingPunct="1">
        <a:lnSpc>
          <a:spcPct val="90000"/>
        </a:lnSpc>
        <a:spcBef>
          <a:spcPts val="375"/>
        </a:spcBef>
        <a:buClr>
          <a:srgbClr val="FF6C00"/>
        </a:buClr>
        <a:buFont typeface="Courier New" panose="02070309020205020404" pitchFamily="49" charset="0"/>
        <a:buChar char="o"/>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63">
          <p15:clr>
            <a:srgbClr val="F26B43"/>
          </p15:clr>
        </p15:guide>
        <p15:guide id="2" pos="2880">
          <p15:clr>
            <a:srgbClr val="F26B43"/>
          </p15:clr>
        </p15:guide>
        <p15:guide id="3" pos="2699">
          <p15:clr>
            <a:srgbClr val="F26B43"/>
          </p15:clr>
        </p15:guide>
        <p15:guide id="4" pos="3061">
          <p15:clr>
            <a:srgbClr val="F26B43"/>
          </p15:clr>
        </p15:guide>
        <p15:guide id="5" pos="5397">
          <p15:clr>
            <a:srgbClr val="F26B43"/>
          </p15:clr>
        </p15:guide>
        <p15:guide id="6" orient="horz" pos="526" userDrawn="1">
          <p15:clr>
            <a:srgbClr val="F26B43"/>
          </p15:clr>
        </p15:guide>
        <p15:guide id="9" orient="horz" pos="441" userDrawn="1">
          <p15:clr>
            <a:srgbClr val="F26B43"/>
          </p15:clr>
        </p15:guide>
        <p15:guide id="10" orient="horz" pos="123" userDrawn="1">
          <p15:clr>
            <a:srgbClr val="F26B43"/>
          </p15:clr>
        </p15:guide>
        <p15:guide id="11" orient="horz" pos="3003" userDrawn="1">
          <p15:clr>
            <a:srgbClr val="547EBF"/>
          </p15:clr>
        </p15:guide>
        <p15:guide id="12" pos="5647" userDrawn="1">
          <p15:clr>
            <a:srgbClr val="547EBF"/>
          </p15:clr>
        </p15:guide>
        <p15:guide id="13" orient="horz" pos="3185" userDrawn="1">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E2E2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576263" y="4961769"/>
            <a:ext cx="2059200" cy="144000"/>
          </a:xfrm>
          <a:prstGeom prst="rect">
            <a:avLst/>
          </a:prstGeom>
        </p:spPr>
        <p:txBody>
          <a:bodyPr vert="horz" lIns="0" tIns="0" rIns="0" bIns="0" rtlCol="0" anchor="t" anchorCtr="0">
            <a:noAutofit/>
          </a:bodyPr>
          <a:lstStyle>
            <a:lvl1pPr algn="l">
              <a:defRPr sz="800">
                <a:solidFill>
                  <a:schemeClr val="bg1"/>
                </a:solidFill>
              </a:defRPr>
            </a:lvl1pPr>
          </a:lstStyle>
          <a:p>
            <a:endParaRPr lang="en-US" dirty="0"/>
          </a:p>
        </p:txBody>
      </p:sp>
      <p:sp>
        <p:nvSpPr>
          <p:cNvPr id="5" name="Footer Placeholder 4"/>
          <p:cNvSpPr>
            <a:spLocks noGrp="1"/>
          </p:cNvSpPr>
          <p:nvPr>
            <p:ph type="ftr" sz="quarter" idx="3"/>
          </p:nvPr>
        </p:nvSpPr>
        <p:spPr>
          <a:xfrm>
            <a:off x="3028950" y="4961769"/>
            <a:ext cx="3086100" cy="144000"/>
          </a:xfrm>
          <a:prstGeom prst="rect">
            <a:avLst/>
          </a:prstGeom>
        </p:spPr>
        <p:txBody>
          <a:bodyPr vert="horz" lIns="0" tIns="0" rIns="0" bIns="0" rtlCol="0" anchor="t" anchorCtr="0">
            <a:noAutofit/>
          </a:bodyPr>
          <a:lstStyle>
            <a:lvl1pPr algn="ctr">
              <a:defRPr sz="800">
                <a:solidFill>
                  <a:schemeClr val="bg1"/>
                </a:solidFill>
              </a:defRPr>
            </a:lvl1pPr>
          </a:lstStyle>
          <a:p>
            <a:endParaRPr lang="en-US" dirty="0"/>
          </a:p>
        </p:txBody>
      </p:sp>
      <p:sp>
        <p:nvSpPr>
          <p:cNvPr id="9" name="Title Placeholder 1"/>
          <p:cNvSpPr>
            <a:spLocks noGrp="1"/>
          </p:cNvSpPr>
          <p:nvPr>
            <p:ph type="title"/>
          </p:nvPr>
        </p:nvSpPr>
        <p:spPr>
          <a:xfrm>
            <a:off x="576263" y="195263"/>
            <a:ext cx="7821950" cy="504825"/>
          </a:xfrm>
          <a:prstGeom prst="rect">
            <a:avLst/>
          </a:prstGeom>
        </p:spPr>
        <p:txBody>
          <a:bodyPr vert="horz" lIns="0" tIns="0" rIns="0" bIns="0" rtlCol="0" anchor="ctr" anchorCtr="0">
            <a:noAutofit/>
          </a:bodyPr>
          <a:lstStyle/>
          <a:p>
            <a:r>
              <a:rPr lang="en-US" noProof="0" dirty="0"/>
              <a:t>Click to edit Master title style</a:t>
            </a:r>
          </a:p>
        </p:txBody>
      </p:sp>
      <p:sp>
        <p:nvSpPr>
          <p:cNvPr id="11" name="Text Placeholder 2"/>
          <p:cNvSpPr>
            <a:spLocks noGrp="1"/>
          </p:cNvSpPr>
          <p:nvPr>
            <p:ph type="body" idx="1"/>
          </p:nvPr>
        </p:nvSpPr>
        <p:spPr>
          <a:xfrm>
            <a:off x="576263" y="835024"/>
            <a:ext cx="7991475" cy="3897313"/>
          </a:xfrm>
          <a:prstGeom prst="rect">
            <a:avLst/>
          </a:prstGeom>
          <a:noFill/>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Slide Number Placeholder 1">
            <a:extLst>
              <a:ext uri="{FF2B5EF4-FFF2-40B4-BE49-F238E27FC236}">
                <a16:creationId xmlns:a16="http://schemas.microsoft.com/office/drawing/2014/main" id="{965DEE88-71BA-4950-8D35-00B2B8E793EC}"/>
              </a:ext>
            </a:extLst>
          </p:cNvPr>
          <p:cNvSpPr>
            <a:spLocks noGrp="1"/>
          </p:cNvSpPr>
          <p:nvPr>
            <p:ph type="sldNum" sz="quarter" idx="4"/>
          </p:nvPr>
        </p:nvSpPr>
        <p:spPr>
          <a:xfrm>
            <a:off x="86677" y="4961769"/>
            <a:ext cx="389103" cy="144000"/>
          </a:xfrm>
          <a:prstGeom prst="rect">
            <a:avLst/>
          </a:prstGeom>
        </p:spPr>
        <p:txBody>
          <a:bodyPr vert="horz" lIns="0" tIns="0" rIns="0" bIns="0" rtlCol="0" anchor="t" anchorCtr="0">
            <a:noAutofit/>
          </a:bodyPr>
          <a:lstStyle>
            <a:lvl1pPr algn="ctr">
              <a:defRPr sz="800">
                <a:solidFill>
                  <a:schemeClr val="bg1"/>
                </a:solidFill>
              </a:defRPr>
            </a:lvl1pPr>
          </a:lstStyle>
          <a:p>
            <a:fld id="{82F89014-7F8D-47C1-8D79-17A715C9D2BB}" type="slidenum">
              <a:rPr lang="en-US" smtClean="0"/>
              <a:pPr/>
              <a:t>‹#›</a:t>
            </a:fld>
            <a:endParaRPr lang="en-US" dirty="0"/>
          </a:p>
        </p:txBody>
      </p:sp>
      <p:pic>
        <p:nvPicPr>
          <p:cNvPr id="8" name="Picture 7">
            <a:extLst>
              <a:ext uri="{FF2B5EF4-FFF2-40B4-BE49-F238E27FC236}">
                <a16:creationId xmlns:a16="http://schemas.microsoft.com/office/drawing/2014/main" id="{682B01DC-AA4B-4B09-A9C1-2490348EB468}"/>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8570538" y="198501"/>
            <a:ext cx="396236" cy="443408"/>
          </a:xfrm>
          <a:prstGeom prst="rect">
            <a:avLst/>
          </a:prstGeom>
        </p:spPr>
      </p:pic>
    </p:spTree>
    <p:extLst>
      <p:ext uri="{BB962C8B-B14F-4D97-AF65-F5344CB8AC3E}">
        <p14:creationId xmlns:p14="http://schemas.microsoft.com/office/powerpoint/2010/main" val="2661072764"/>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685800" rtl="0" eaLnBrk="1" latinLnBrk="0" hangingPunct="1">
        <a:lnSpc>
          <a:spcPct val="100000"/>
        </a:lnSpc>
        <a:spcBef>
          <a:spcPct val="0"/>
        </a:spcBef>
        <a:buNone/>
        <a:defRPr sz="2400" kern="1200">
          <a:solidFill>
            <a:schemeClr val="bg1"/>
          </a:solidFill>
          <a:latin typeface="+mj-lt"/>
          <a:ea typeface="+mj-ea"/>
          <a:cs typeface="+mj-cs"/>
        </a:defRPr>
      </a:lvl1pPr>
    </p:titleStyle>
    <p:bodyStyle>
      <a:lvl1pPr marL="288000" indent="-288000" algn="l" defTabSz="685800" rtl="0" eaLnBrk="1" latinLnBrk="0" hangingPunct="1">
        <a:lnSpc>
          <a:spcPct val="100000"/>
        </a:lnSpc>
        <a:spcBef>
          <a:spcPts val="0"/>
        </a:spcBef>
        <a:spcAft>
          <a:spcPts val="600"/>
        </a:spcAft>
        <a:buClr>
          <a:srgbClr val="FF6C00"/>
        </a:buClr>
        <a:buFont typeface="Arial" panose="020B0604020202020204" pitchFamily="34" charset="0"/>
        <a:buChar char="•"/>
        <a:tabLst>
          <a:tab pos="266700" algn="l"/>
        </a:tabLst>
        <a:defRPr lang="nl-NL" sz="1800" kern="1200" dirty="0" smtClean="0">
          <a:solidFill>
            <a:schemeClr val="bg1"/>
          </a:solidFill>
          <a:latin typeface="+mn-lt"/>
          <a:ea typeface="+mn-ea"/>
          <a:cs typeface="+mn-cs"/>
        </a:defRPr>
      </a:lvl1pPr>
      <a:lvl2pPr marL="468000" indent="-180000" algn="l" defTabSz="685800" rtl="0" eaLnBrk="1" latinLnBrk="0" hangingPunct="1">
        <a:lnSpc>
          <a:spcPct val="100000"/>
        </a:lnSpc>
        <a:spcBef>
          <a:spcPts val="375"/>
        </a:spcBef>
        <a:spcAft>
          <a:spcPts val="600"/>
        </a:spcAft>
        <a:buClr>
          <a:srgbClr val="FF6C00"/>
        </a:buClr>
        <a:buFont typeface="Arial" panose="020B0604020202020204" pitchFamily="34" charset="0"/>
        <a:buChar char="−"/>
        <a:defRPr lang="nl-NL" sz="1600" kern="1200" dirty="0" smtClean="0">
          <a:solidFill>
            <a:schemeClr val="bg1"/>
          </a:solidFill>
          <a:latin typeface="+mn-lt"/>
          <a:ea typeface="+mn-ea"/>
          <a:cs typeface="+mn-cs"/>
        </a:defRPr>
      </a:lvl2pPr>
      <a:lvl3pPr marL="648000" indent="-180000" algn="l" defTabSz="685800" rtl="0" eaLnBrk="1" latinLnBrk="0" hangingPunct="1">
        <a:lnSpc>
          <a:spcPct val="100000"/>
        </a:lnSpc>
        <a:spcBef>
          <a:spcPts val="375"/>
        </a:spcBef>
        <a:spcAft>
          <a:spcPts val="600"/>
        </a:spcAft>
        <a:buClr>
          <a:srgbClr val="FF6C00"/>
        </a:buClr>
        <a:buFont typeface="Courier New" panose="02070309020205020404" pitchFamily="49" charset="0"/>
        <a:buChar char="o"/>
        <a:defRPr lang="nl-NL" sz="1600" kern="1200" dirty="0" smtClean="0">
          <a:solidFill>
            <a:schemeClr val="bg1"/>
          </a:solidFill>
          <a:latin typeface="+mn-lt"/>
          <a:ea typeface="+mn-ea"/>
          <a:cs typeface="+mn-cs"/>
        </a:defRPr>
      </a:lvl3pPr>
      <a:lvl4pPr marL="828000" indent="-180000" algn="l" defTabSz="685800" rtl="0" eaLnBrk="1" latinLnBrk="0" hangingPunct="1">
        <a:lnSpc>
          <a:spcPct val="100000"/>
        </a:lnSpc>
        <a:spcBef>
          <a:spcPts val="375"/>
        </a:spcBef>
        <a:spcAft>
          <a:spcPts val="600"/>
        </a:spcAft>
        <a:buClr>
          <a:srgbClr val="FF6C00"/>
        </a:buClr>
        <a:buFont typeface="Courier New" panose="02070309020205020404" pitchFamily="49" charset="0"/>
        <a:buChar char="o"/>
        <a:defRPr lang="nl-NL" sz="1600" kern="1200" dirty="0" smtClean="0">
          <a:solidFill>
            <a:schemeClr val="bg1"/>
          </a:solidFill>
          <a:latin typeface="+mn-lt"/>
          <a:ea typeface="+mn-ea"/>
          <a:cs typeface="+mn-cs"/>
        </a:defRPr>
      </a:lvl4pPr>
      <a:lvl5pPr marL="1008000" indent="-180000" algn="l" defTabSz="685800" rtl="0" eaLnBrk="1" latinLnBrk="0" hangingPunct="1">
        <a:lnSpc>
          <a:spcPct val="100000"/>
        </a:lnSpc>
        <a:spcBef>
          <a:spcPts val="375"/>
        </a:spcBef>
        <a:spcAft>
          <a:spcPts val="600"/>
        </a:spcAft>
        <a:buClr>
          <a:srgbClr val="FF6C00"/>
        </a:buClr>
        <a:buFont typeface="Courier New" panose="02070309020205020404" pitchFamily="49" charset="0"/>
        <a:buChar char="o"/>
        <a:defRPr lang="de-DE" sz="1600" kern="1200" dirty="0">
          <a:solidFill>
            <a:schemeClr val="bg1"/>
          </a:solidFill>
          <a:latin typeface="+mn-lt"/>
          <a:ea typeface="+mn-ea"/>
          <a:cs typeface="+mn-cs"/>
        </a:defRPr>
      </a:lvl5pPr>
      <a:lvl6pPr marL="1809750" indent="-195263" algn="l" defTabSz="685800" rtl="0" eaLnBrk="1" latinLnBrk="0" hangingPunct="1">
        <a:lnSpc>
          <a:spcPct val="90000"/>
        </a:lnSpc>
        <a:spcBef>
          <a:spcPts val="375"/>
        </a:spcBef>
        <a:buClr>
          <a:srgbClr val="FF6C00"/>
        </a:buClr>
        <a:buFont typeface="Courier New" panose="02070309020205020404" pitchFamily="49" charset="0"/>
        <a:buChar char="o"/>
        <a:defRPr sz="1350" kern="1200">
          <a:solidFill>
            <a:schemeClr val="tx1"/>
          </a:solidFill>
          <a:latin typeface="+mn-lt"/>
          <a:ea typeface="+mn-ea"/>
          <a:cs typeface="+mn-cs"/>
        </a:defRPr>
      </a:lvl6pPr>
      <a:lvl7pPr marL="2062163" indent="-176213" algn="l" defTabSz="685800" rtl="0" eaLnBrk="1" latinLnBrk="0" hangingPunct="1">
        <a:lnSpc>
          <a:spcPct val="90000"/>
        </a:lnSpc>
        <a:spcBef>
          <a:spcPts val="375"/>
        </a:spcBef>
        <a:buClr>
          <a:srgbClr val="FF6C00"/>
        </a:buClr>
        <a:buFont typeface="Courier New" panose="02070309020205020404" pitchFamily="49" charset="0"/>
        <a:buChar char="o"/>
        <a:defRPr sz="1350" kern="1200">
          <a:solidFill>
            <a:schemeClr val="tx1"/>
          </a:solidFill>
          <a:latin typeface="+mn-lt"/>
          <a:ea typeface="+mn-ea"/>
          <a:cs typeface="+mn-cs"/>
        </a:defRPr>
      </a:lvl7pPr>
      <a:lvl8pPr marL="2333625" indent="-182563" algn="l" defTabSz="685800" rtl="0" eaLnBrk="1" latinLnBrk="0" hangingPunct="1">
        <a:lnSpc>
          <a:spcPct val="90000"/>
        </a:lnSpc>
        <a:spcBef>
          <a:spcPts val="375"/>
        </a:spcBef>
        <a:buClr>
          <a:srgbClr val="FF6C00"/>
        </a:buClr>
        <a:buFont typeface="Courier New" panose="02070309020205020404" pitchFamily="49" charset="0"/>
        <a:buChar char="o"/>
        <a:defRPr sz="1350" kern="1200">
          <a:solidFill>
            <a:schemeClr val="tx1"/>
          </a:solidFill>
          <a:latin typeface="+mn-lt"/>
          <a:ea typeface="+mn-ea"/>
          <a:cs typeface="+mn-cs"/>
        </a:defRPr>
      </a:lvl8pPr>
      <a:lvl9pPr marL="2598738" indent="-177800" algn="l" defTabSz="685800" rtl="0" eaLnBrk="1" latinLnBrk="0" hangingPunct="1">
        <a:lnSpc>
          <a:spcPct val="90000"/>
        </a:lnSpc>
        <a:spcBef>
          <a:spcPts val="375"/>
        </a:spcBef>
        <a:buClr>
          <a:srgbClr val="FF6C00"/>
        </a:buClr>
        <a:buFont typeface="Courier New" panose="02070309020205020404" pitchFamily="49" charset="0"/>
        <a:buChar char="o"/>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63">
          <p15:clr>
            <a:srgbClr val="F26B43"/>
          </p15:clr>
        </p15:guide>
        <p15:guide id="2" pos="2880">
          <p15:clr>
            <a:srgbClr val="F26B43"/>
          </p15:clr>
        </p15:guide>
        <p15:guide id="3" pos="2699">
          <p15:clr>
            <a:srgbClr val="F26B43"/>
          </p15:clr>
        </p15:guide>
        <p15:guide id="4" pos="3061">
          <p15:clr>
            <a:srgbClr val="F26B43"/>
          </p15:clr>
        </p15:guide>
        <p15:guide id="5" pos="5397">
          <p15:clr>
            <a:srgbClr val="F26B43"/>
          </p15:clr>
        </p15:guide>
        <p15:guide id="6" orient="horz" pos="526" userDrawn="1">
          <p15:clr>
            <a:srgbClr val="F26B43"/>
          </p15:clr>
        </p15:guide>
        <p15:guide id="9" orient="horz" pos="441" userDrawn="1">
          <p15:clr>
            <a:srgbClr val="F26B43"/>
          </p15:clr>
        </p15:guide>
        <p15:guide id="10" orient="horz" pos="123" userDrawn="1">
          <p15:clr>
            <a:srgbClr val="F26B43"/>
          </p15:clr>
        </p15:guide>
        <p15:guide id="11" orient="horz" pos="3003" userDrawn="1">
          <p15:clr>
            <a:srgbClr val="547EBF"/>
          </p15:clr>
        </p15:guide>
        <p15:guide id="12" pos="5647" userDrawn="1">
          <p15:clr>
            <a:srgbClr val="547EBF"/>
          </p15:clr>
        </p15:guide>
        <p15:guide id="13" orient="horz" pos="3185"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8" Type="http://schemas.openxmlformats.org/officeDocument/2006/relationships/hyperlink" Target="https://elsevier.atlassian.net/wiki/spaces/CTHA/pages/119601255288504/Prompt+Development+and+Evaluation+for+Summarization" TargetMode="External"/><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hyperlink" Target="https://elsevier.atlassian.net/wiki/spaces/CTHA/pages/119601255288504/Prompt+Development+and+Evaluation+for+Summarization" TargetMode="External"/><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hyperlink" Target="https://www.linkedin.com/in/ritvikkh/" TargetMode="External"/><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Colors" Target="../diagrams/colors1.xml"/><Relationship Id="rId11" Type="http://schemas.openxmlformats.org/officeDocument/2006/relationships/hyperlink" Target="https://github.com/ritvik02" TargetMode="External"/><Relationship Id="rId5" Type="http://schemas.openxmlformats.org/officeDocument/2006/relationships/diagramQuickStyle" Target="../diagrams/quickStyle1.xml"/><Relationship Id="rId10" Type="http://schemas.openxmlformats.org/officeDocument/2006/relationships/image" Target="../media/image11.png"/><Relationship Id="rId4" Type="http://schemas.openxmlformats.org/officeDocument/2006/relationships/diagramLayout" Target="../diagrams/layout1.xml"/><Relationship Id="rId9" Type="http://schemas.openxmlformats.org/officeDocument/2006/relationships/hyperlink" Target="https://scholar.google.com/citations?user=AgYWcLoAAAAJ&amp;hl=en&amp;oi=sra" TargetMode="External"/><Relationship Id="rId14"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4.png"/><Relationship Id="rId2" Type="http://schemas.openxmlformats.org/officeDocument/2006/relationships/slideLayout" Target="../slideLayouts/slideLayout9.xml"/><Relationship Id="rId1" Type="http://schemas.openxmlformats.org/officeDocument/2006/relationships/tags" Target="../tags/tag2.xml"/><Relationship Id="rId6" Type="http://schemas.openxmlformats.org/officeDocument/2006/relationships/hyperlink" Target="https://elsevier.atlassian.net/wiki/spaces/CTHA/pages/119601255288504/Prompt+Development+and+Evaluation+for+Summarization" TargetMode="External"/><Relationship Id="rId5" Type="http://schemas.openxmlformats.org/officeDocument/2006/relationships/image" Target="../media/image25.e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9.xml"/><Relationship Id="rId1" Type="http://schemas.openxmlformats.org/officeDocument/2006/relationships/tags" Target="../tags/tag3.xml"/><Relationship Id="rId6" Type="http://schemas.openxmlformats.org/officeDocument/2006/relationships/image" Target="../media/image26.png"/><Relationship Id="rId5" Type="http://schemas.openxmlformats.org/officeDocument/2006/relationships/image" Target="../media/image25.emf"/><Relationship Id="rId4"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4.xml"/><Relationship Id="rId1" Type="http://schemas.openxmlformats.org/officeDocument/2006/relationships/slideLayout" Target="../slideLayouts/slideLayout2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0.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elsevier.atlassian.net/wiki/spaces/CTHA/pages/119601255288504/Prompt+Development+and+Evaluation+for+Summarization"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s://elsevier.atlassian.net/wiki/spaces/CTHA/pages/119601255288504/Prompt+Development+and+Evaluation+for+Summarization"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6FD8347-4804-47F1-98FB-1E11456E58E5}"/>
              </a:ext>
            </a:extLst>
          </p:cNvPr>
          <p:cNvSpPr>
            <a:spLocks noGrp="1"/>
          </p:cNvSpPr>
          <p:nvPr>
            <p:ph type="body" sz="quarter" idx="14"/>
          </p:nvPr>
        </p:nvSpPr>
        <p:spPr>
          <a:xfrm>
            <a:off x="147385" y="4400627"/>
            <a:ext cx="5112709" cy="490001"/>
          </a:xfrm>
        </p:spPr>
        <p:txBody>
          <a:bodyPr/>
          <a:lstStyle/>
          <a:p>
            <a:r>
              <a:rPr lang="en-US" i="1" dirty="0">
                <a:latin typeface="Times New Roman" panose="02020603050405020304" pitchFamily="18" charset="0"/>
                <a:cs typeface="Times New Roman" panose="02020603050405020304" pitchFamily="18" charset="0"/>
              </a:rPr>
              <a:t>By </a:t>
            </a:r>
            <a:r>
              <a:rPr lang="en-US" i="1" dirty="0" err="1">
                <a:latin typeface="Times New Roman" panose="02020603050405020304" pitchFamily="18" charset="0"/>
                <a:cs typeface="Times New Roman" panose="02020603050405020304" pitchFamily="18" charset="0"/>
              </a:rPr>
              <a:t>Ritvik</a:t>
            </a:r>
            <a:r>
              <a:rPr lang="en-US" i="1" dirty="0">
                <a:latin typeface="Times New Roman" panose="02020603050405020304" pitchFamily="18" charset="0"/>
                <a:cs typeface="Times New Roman" panose="02020603050405020304" pitchFamily="18" charset="0"/>
              </a:rPr>
              <a:t> Khandelwal, Data Science Health Intern</a:t>
            </a:r>
          </a:p>
          <a:p>
            <a:r>
              <a:rPr lang="en-US" i="1" dirty="0">
                <a:latin typeface="Times New Roman" panose="02020603050405020304" pitchFamily="18" charset="0"/>
                <a:cs typeface="Times New Roman" panose="02020603050405020304" pitchFamily="18" charset="0"/>
              </a:rPr>
              <a:t>Supervisor: Dr. </a:t>
            </a:r>
            <a:r>
              <a:rPr lang="en-US" i="1" dirty="0" err="1">
                <a:effectLst/>
                <a:latin typeface="TimesNewRomanPSMT"/>
              </a:rPr>
              <a:t>Drahomira</a:t>
            </a:r>
            <a:r>
              <a:rPr lang="en-US" i="1" dirty="0">
                <a:effectLst/>
                <a:latin typeface="TimesNewRomanPSMT"/>
              </a:rPr>
              <a:t> </a:t>
            </a:r>
            <a:r>
              <a:rPr lang="en-US" i="1" dirty="0" err="1">
                <a:effectLst/>
                <a:latin typeface="TimesNewRomanPSMT"/>
              </a:rPr>
              <a:t>Herrmannova</a:t>
            </a:r>
            <a:r>
              <a:rPr lang="en-US" i="1" dirty="0">
                <a:effectLst/>
                <a:latin typeface="TimesNewRomanPSMT"/>
              </a:rPr>
              <a:t>, NLP &amp; Data Science Manager  </a:t>
            </a:r>
            <a:endParaRPr lang="en-US" i="1" dirty="0"/>
          </a:p>
          <a:p>
            <a:endParaRPr lang="en-US" i="1"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A546164F-14D7-4C97-AFFF-0E08E038243D}"/>
              </a:ext>
            </a:extLst>
          </p:cNvPr>
          <p:cNvSpPr>
            <a:spLocks noGrp="1"/>
          </p:cNvSpPr>
          <p:nvPr>
            <p:ph type="ctrTitle"/>
          </p:nvPr>
        </p:nvSpPr>
        <p:spPr>
          <a:xfrm>
            <a:off x="147385" y="1366157"/>
            <a:ext cx="5112709" cy="1744133"/>
          </a:xfrm>
        </p:spPr>
        <p:txBody>
          <a:bodyPr>
            <a:noAutofit/>
          </a:bodyPr>
          <a:lstStyle/>
          <a:p>
            <a:pPr marL="12700">
              <a:lnSpc>
                <a:spcPct val="100000"/>
              </a:lnSpc>
              <a:spcBef>
                <a:spcPts val="95"/>
              </a:spcBef>
              <a:tabLst>
                <a:tab pos="1540510" algn="l"/>
              </a:tabLst>
            </a:pPr>
            <a:r>
              <a:rPr lang="en-US" sz="3600" spc="-5" dirty="0">
                <a:solidFill>
                  <a:srgbClr val="52555A"/>
                </a:solidFill>
                <a:latin typeface="Times New Roman" panose="02020603050405020304" pitchFamily="18" charset="0"/>
                <a:cs typeface="Times New Roman" panose="02020603050405020304" pitchFamily="18" charset="0"/>
              </a:rPr>
              <a:t>Summarization Prompt Development and Evaluation</a:t>
            </a:r>
            <a:br>
              <a:rPr lang="en-US" sz="3600" dirty="0">
                <a:latin typeface="Arial MT"/>
                <a:cs typeface="Arial MT"/>
              </a:rPr>
            </a:br>
            <a:endParaRPr lang="en-US" sz="3600" dirty="0"/>
          </a:p>
        </p:txBody>
      </p:sp>
      <p:sp>
        <p:nvSpPr>
          <p:cNvPr id="9" name="Text Placeholder 8">
            <a:extLst>
              <a:ext uri="{FF2B5EF4-FFF2-40B4-BE49-F238E27FC236}">
                <a16:creationId xmlns:a16="http://schemas.microsoft.com/office/drawing/2014/main" id="{1A9378B2-982B-4C37-BEC6-9E2229210620}"/>
              </a:ext>
            </a:extLst>
          </p:cNvPr>
          <p:cNvSpPr>
            <a:spLocks noGrp="1"/>
          </p:cNvSpPr>
          <p:nvPr>
            <p:ph type="body" sz="quarter" idx="16"/>
          </p:nvPr>
        </p:nvSpPr>
        <p:spPr>
          <a:xfrm>
            <a:off x="147385" y="3496959"/>
            <a:ext cx="5708159" cy="762000"/>
          </a:xfrm>
        </p:spPr>
        <p:txBody>
          <a:bodyPr>
            <a:normAutofit/>
          </a:bodyPr>
          <a:lstStyle/>
          <a:p>
            <a:r>
              <a:rPr lang="en-US" dirty="0">
                <a:latin typeface="Times New Roman" panose="02020603050405020304" pitchFamily="18" charset="0"/>
                <a:cs typeface="Times New Roman" panose="02020603050405020304" pitchFamily="18" charset="0"/>
              </a:rPr>
              <a:t>Internship Learnings and Contributions </a:t>
            </a:r>
          </a:p>
          <a:p>
            <a:r>
              <a:rPr lang="en-US" sz="1100" dirty="0">
                <a:latin typeface="Times New Roman" panose="02020603050405020304" pitchFamily="18" charset="0"/>
                <a:cs typeface="Times New Roman" panose="02020603050405020304" pitchFamily="18" charset="0"/>
              </a:rPr>
              <a:t>August 31, 2023</a:t>
            </a:r>
          </a:p>
        </p:txBody>
      </p:sp>
      <p:sp>
        <p:nvSpPr>
          <p:cNvPr id="3" name="Text Placeholder 2">
            <a:extLst>
              <a:ext uri="{FF2B5EF4-FFF2-40B4-BE49-F238E27FC236}">
                <a16:creationId xmlns:a16="http://schemas.microsoft.com/office/drawing/2014/main" id="{8D43E2E1-D8D0-428F-9CE1-98FD10199A0F}"/>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63758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jdelijke aanduiding voor tekst 8">
            <a:extLst>
              <a:ext uri="{FF2B5EF4-FFF2-40B4-BE49-F238E27FC236}">
                <a16:creationId xmlns:a16="http://schemas.microsoft.com/office/drawing/2014/main" id="{14642346-ACC2-451B-ABC2-CA9C562E9533}"/>
              </a:ext>
            </a:extLst>
          </p:cNvPr>
          <p:cNvSpPr>
            <a:spLocks noGrp="1"/>
          </p:cNvSpPr>
          <p:nvPr>
            <p:ph type="body" sz="quarter" idx="13"/>
          </p:nvPr>
        </p:nvSpPr>
        <p:spPr>
          <a:xfrm>
            <a:off x="576262" y="835024"/>
            <a:ext cx="8067406" cy="4185549"/>
          </a:xfrm>
        </p:spPr>
        <p:txBody>
          <a:bodyPr>
            <a:noAutofit/>
          </a:bodyPr>
          <a:lstStyle/>
          <a:p>
            <a:pPr marL="428625" indent="-428625" algn="just">
              <a:lnSpc>
                <a:spcPct val="95000"/>
              </a:lnSpc>
              <a:spcAft>
                <a:spcPts val="450"/>
              </a:spcAft>
              <a:buFont typeface="Wingdings" panose="05000000000000000000" pitchFamily="2" charset="2"/>
              <a:buChar char="Ø"/>
              <a:tabLst>
                <a:tab pos="137160" algn="l"/>
              </a:tabLst>
            </a:pPr>
            <a:r>
              <a:rPr lang="en-IN" sz="1500" spc="-4" dirty="0">
                <a:latin typeface="Times New Roman" panose="02020603050405020304" pitchFamily="18" charset="0"/>
                <a:ea typeface="SimSun" panose="02010600030101010101" pitchFamily="2" charset="-122"/>
              </a:rPr>
              <a:t>We have a dataset in hand (2 datasets).</a:t>
            </a:r>
          </a:p>
          <a:p>
            <a:pPr marL="428625" indent="-428625" algn="just">
              <a:lnSpc>
                <a:spcPct val="95000"/>
              </a:lnSpc>
              <a:spcAft>
                <a:spcPts val="450"/>
              </a:spcAft>
              <a:buFont typeface="Wingdings" panose="05000000000000000000" pitchFamily="2" charset="2"/>
              <a:buChar char="Ø"/>
              <a:tabLst>
                <a:tab pos="137160" algn="l"/>
              </a:tabLst>
            </a:pPr>
            <a:r>
              <a:rPr lang="en-IN" sz="1500" spc="-4" dirty="0">
                <a:latin typeface="Times New Roman" panose="02020603050405020304" pitchFamily="18" charset="0"/>
                <a:ea typeface="SimSun" panose="02010600030101010101" pitchFamily="2" charset="-122"/>
              </a:rPr>
              <a:t>We have a language model</a:t>
            </a:r>
          </a:p>
          <a:p>
            <a:pPr marL="428625" indent="-428625" algn="just">
              <a:lnSpc>
                <a:spcPct val="95000"/>
              </a:lnSpc>
              <a:spcAft>
                <a:spcPts val="450"/>
              </a:spcAft>
              <a:buFont typeface="Wingdings" panose="05000000000000000000" pitchFamily="2" charset="2"/>
              <a:buChar char="Ø"/>
              <a:tabLst>
                <a:tab pos="137160" algn="l"/>
              </a:tabLst>
            </a:pPr>
            <a:r>
              <a:rPr lang="en-IN" sz="1500" spc="-4" dirty="0">
                <a:latin typeface="Times New Roman" panose="02020603050405020304" pitchFamily="18" charset="0"/>
                <a:ea typeface="SimSun" panose="02010600030101010101" pitchFamily="2" charset="-122"/>
              </a:rPr>
              <a:t>We have a framework to evaluate the prompts along with the evaluation metrics</a:t>
            </a:r>
          </a:p>
          <a:p>
            <a:pPr marL="428625" indent="-428625" algn="just">
              <a:lnSpc>
                <a:spcPct val="95000"/>
              </a:lnSpc>
              <a:spcAft>
                <a:spcPts val="450"/>
              </a:spcAft>
              <a:buFont typeface="Wingdings" panose="05000000000000000000" pitchFamily="2" charset="2"/>
              <a:buChar char="Ø"/>
              <a:tabLst>
                <a:tab pos="137160" algn="l"/>
              </a:tabLst>
            </a:pPr>
            <a:r>
              <a:rPr lang="en-IN" sz="1500" spc="-4" dirty="0">
                <a:latin typeface="Times New Roman" panose="02020603050405020304" pitchFamily="18" charset="0"/>
                <a:ea typeface="SimSun" panose="02010600030101010101" pitchFamily="2" charset="-122"/>
              </a:rPr>
              <a:t>What next? </a:t>
            </a:r>
          </a:p>
          <a:p>
            <a:pPr marL="428625" indent="-428625" algn="just">
              <a:lnSpc>
                <a:spcPct val="95000"/>
              </a:lnSpc>
              <a:spcAft>
                <a:spcPts val="450"/>
              </a:spcAft>
              <a:buFont typeface="Wingdings" panose="05000000000000000000" pitchFamily="2" charset="2"/>
              <a:buChar char="Ø"/>
              <a:tabLst>
                <a:tab pos="137160" algn="l"/>
              </a:tabLst>
            </a:pPr>
            <a:r>
              <a:rPr lang="en-IN" sz="1500" spc="-4" dirty="0">
                <a:latin typeface="Times New Roman" panose="02020603050405020304" pitchFamily="18" charset="0"/>
                <a:ea typeface="SimSun" panose="02010600030101010101" pitchFamily="2" charset="-122"/>
              </a:rPr>
              <a:t>Now how do we create prompt templates for summarization? </a:t>
            </a:r>
          </a:p>
          <a:p>
            <a:pPr lvl="1" algn="just">
              <a:lnSpc>
                <a:spcPct val="95000"/>
              </a:lnSpc>
              <a:spcAft>
                <a:spcPts val="450"/>
              </a:spcAft>
              <a:buFont typeface="Courier New" panose="02070309020205020404" pitchFamily="49" charset="0"/>
              <a:buChar char="o"/>
              <a:tabLst>
                <a:tab pos="137160" algn="l"/>
              </a:tabLst>
            </a:pPr>
            <a:r>
              <a:rPr lang="en-IN" sz="1500" spc="-4" dirty="0">
                <a:latin typeface="Times New Roman" panose="02020603050405020304" pitchFamily="18" charset="0"/>
                <a:ea typeface="SimSun" panose="02010600030101010101" pitchFamily="2" charset="-122"/>
              </a:rPr>
              <a:t>Summarize the text</a:t>
            </a:r>
          </a:p>
          <a:p>
            <a:pPr lvl="1" algn="just">
              <a:lnSpc>
                <a:spcPct val="95000"/>
              </a:lnSpc>
              <a:spcAft>
                <a:spcPts val="450"/>
              </a:spcAft>
              <a:buFont typeface="Courier New" panose="02070309020205020404" pitchFamily="49" charset="0"/>
              <a:buChar char="o"/>
              <a:tabLst>
                <a:tab pos="137160" algn="l"/>
              </a:tabLst>
            </a:pPr>
            <a:r>
              <a:rPr lang="en-IN" sz="1500" spc="-4" dirty="0">
                <a:latin typeface="Times New Roman" panose="02020603050405020304" pitchFamily="18" charset="0"/>
                <a:ea typeface="SimSun" panose="02010600030101010101" pitchFamily="2" charset="-122"/>
              </a:rPr>
              <a:t>Give me a rough outline</a:t>
            </a:r>
          </a:p>
          <a:p>
            <a:pPr lvl="1" algn="just">
              <a:lnSpc>
                <a:spcPct val="95000"/>
              </a:lnSpc>
              <a:spcAft>
                <a:spcPts val="450"/>
              </a:spcAft>
              <a:buFont typeface="Courier New" panose="02070309020205020404" pitchFamily="49" charset="0"/>
              <a:buChar char="o"/>
              <a:tabLst>
                <a:tab pos="137160" algn="l"/>
              </a:tabLst>
            </a:pPr>
            <a:r>
              <a:rPr lang="en-IN" sz="1500" spc="-4" dirty="0">
                <a:latin typeface="Times New Roman" panose="02020603050405020304" pitchFamily="18" charset="0"/>
                <a:ea typeface="SimSun" panose="02010600030101010101" pitchFamily="2" charset="-122"/>
              </a:rPr>
              <a:t>Provide a brief overview </a:t>
            </a:r>
          </a:p>
          <a:p>
            <a:pPr lvl="1" algn="just">
              <a:lnSpc>
                <a:spcPct val="95000"/>
              </a:lnSpc>
              <a:spcAft>
                <a:spcPts val="450"/>
              </a:spcAft>
              <a:buFont typeface="Courier New" panose="02070309020205020404" pitchFamily="49" charset="0"/>
              <a:buChar char="o"/>
              <a:tabLst>
                <a:tab pos="137160" algn="l"/>
              </a:tabLst>
            </a:pPr>
            <a:r>
              <a:rPr lang="en-IN" sz="1500" spc="-4" dirty="0">
                <a:latin typeface="Times New Roman" panose="02020603050405020304" pitchFamily="18" charset="0"/>
                <a:ea typeface="SimSun" panose="02010600030101010101" pitchFamily="2" charset="-122"/>
              </a:rPr>
              <a:t>Please give me the summary in few words</a:t>
            </a:r>
            <a:endParaRPr lang="en-US" sz="1500" spc="-4" dirty="0">
              <a:latin typeface="Times New Roman" panose="02020603050405020304" pitchFamily="18" charset="0"/>
              <a:ea typeface="SimSun" panose="02010600030101010101" pitchFamily="2" charset="-122"/>
            </a:endParaRPr>
          </a:p>
          <a:p>
            <a:pPr algn="just">
              <a:lnSpc>
                <a:spcPct val="95000"/>
              </a:lnSpc>
              <a:spcAft>
                <a:spcPts val="450"/>
              </a:spcAft>
              <a:buFont typeface="Wingdings" pitchFamily="2" charset="2"/>
              <a:buChar char="Ø"/>
              <a:tabLst>
                <a:tab pos="137160" algn="l"/>
              </a:tabLst>
            </a:pPr>
            <a:r>
              <a:rPr lang="en-US" sz="1500" spc="-4" dirty="0">
                <a:latin typeface="Times New Roman" panose="02020603050405020304" pitchFamily="18" charset="0"/>
                <a:ea typeface="SimSun" panose="02010600030101010101" pitchFamily="2" charset="-122"/>
              </a:rPr>
              <a:t>Now paraphrase </a:t>
            </a:r>
          </a:p>
          <a:p>
            <a:pPr algn="just">
              <a:lnSpc>
                <a:spcPct val="95000"/>
              </a:lnSpc>
              <a:spcAft>
                <a:spcPts val="450"/>
              </a:spcAft>
              <a:buFont typeface="Wingdings" pitchFamily="2" charset="2"/>
              <a:buChar char="Ø"/>
              <a:tabLst>
                <a:tab pos="137160" algn="l"/>
              </a:tabLst>
            </a:pPr>
            <a:r>
              <a:rPr lang="en-US" sz="1500" spc="-4" dirty="0">
                <a:latin typeface="Times New Roman" panose="02020603050405020304" pitchFamily="18" charset="0"/>
                <a:ea typeface="SimSun" panose="02010600030101010101" pitchFamily="2" charset="-122"/>
              </a:rPr>
              <a:t>Why is the above approach wrong? </a:t>
            </a:r>
          </a:p>
          <a:p>
            <a:pPr lvl="1" algn="just">
              <a:lnSpc>
                <a:spcPct val="95000"/>
              </a:lnSpc>
              <a:spcAft>
                <a:spcPts val="450"/>
              </a:spcAft>
              <a:buFont typeface="Courier New" panose="02070309020205020404" pitchFamily="49" charset="0"/>
              <a:buChar char="o"/>
              <a:tabLst>
                <a:tab pos="137160" algn="l"/>
              </a:tabLst>
            </a:pPr>
            <a:r>
              <a:rPr lang="en-US" sz="1500" spc="-4" dirty="0">
                <a:latin typeface="Times New Roman" panose="02020603050405020304" pitchFamily="18" charset="0"/>
                <a:ea typeface="SimSun" panose="02010600030101010101" pitchFamily="2" charset="-122"/>
              </a:rPr>
              <a:t>Highly random, </a:t>
            </a:r>
          </a:p>
          <a:p>
            <a:pPr lvl="1" algn="just">
              <a:lnSpc>
                <a:spcPct val="95000"/>
              </a:lnSpc>
              <a:spcAft>
                <a:spcPts val="450"/>
              </a:spcAft>
              <a:buFont typeface="Courier New" panose="02070309020205020404" pitchFamily="49" charset="0"/>
              <a:buChar char="o"/>
              <a:tabLst>
                <a:tab pos="137160" algn="l"/>
              </a:tabLst>
            </a:pPr>
            <a:r>
              <a:rPr lang="en-US" sz="1500" spc="-4" dirty="0">
                <a:latin typeface="Times New Roman" panose="02020603050405020304" pitchFamily="18" charset="0"/>
                <a:ea typeface="SimSun" panose="02010600030101010101" pitchFamily="2" charset="-122"/>
              </a:rPr>
              <a:t>No structure to it </a:t>
            </a:r>
          </a:p>
          <a:p>
            <a:pPr lvl="1" algn="just">
              <a:lnSpc>
                <a:spcPct val="95000"/>
              </a:lnSpc>
              <a:spcAft>
                <a:spcPts val="450"/>
              </a:spcAft>
              <a:buFont typeface="Courier New" panose="02070309020205020404" pitchFamily="49" charset="0"/>
              <a:buChar char="o"/>
              <a:tabLst>
                <a:tab pos="137160" algn="l"/>
              </a:tabLst>
            </a:pPr>
            <a:r>
              <a:rPr lang="en-US" sz="1500" spc="-4" dirty="0">
                <a:latin typeface="Times New Roman" panose="02020603050405020304" pitchFamily="18" charset="0"/>
                <a:ea typeface="SimSun" panose="02010600030101010101" pitchFamily="2" charset="-122"/>
              </a:rPr>
              <a:t>Blind paraphrasing without putting much thought to it</a:t>
            </a:r>
          </a:p>
          <a:p>
            <a:pPr marL="0" indent="0" algn="just">
              <a:lnSpc>
                <a:spcPct val="95000"/>
              </a:lnSpc>
              <a:spcAft>
                <a:spcPts val="450"/>
              </a:spcAft>
              <a:buNone/>
              <a:tabLst>
                <a:tab pos="137160" algn="l"/>
              </a:tabLst>
            </a:pPr>
            <a:endParaRPr lang="en-IN" sz="1500" spc="-4" dirty="0">
              <a:latin typeface="Times New Roman" panose="02020603050405020304" pitchFamily="18" charset="0"/>
              <a:ea typeface="SimSun" panose="02010600030101010101" pitchFamily="2" charset="-122"/>
            </a:endParaRPr>
          </a:p>
        </p:txBody>
      </p:sp>
      <p:sp>
        <p:nvSpPr>
          <p:cNvPr id="8" name="Titel 7">
            <a:extLst>
              <a:ext uri="{FF2B5EF4-FFF2-40B4-BE49-F238E27FC236}">
                <a16:creationId xmlns:a16="http://schemas.microsoft.com/office/drawing/2014/main" id="{F9D98065-DF7B-49AD-8ADA-67533AC884CC}"/>
              </a:ext>
            </a:extLst>
          </p:cNvPr>
          <p:cNvSpPr>
            <a:spLocks noGrp="1"/>
          </p:cNvSpPr>
          <p:nvPr>
            <p:ph type="title"/>
          </p:nvPr>
        </p:nvSpPr>
        <p:spPr>
          <a:xfrm>
            <a:off x="576262" y="231263"/>
            <a:ext cx="7821950" cy="504825"/>
          </a:xfrm>
        </p:spPr>
        <p:txBody>
          <a:bodyPr>
            <a:normAutofit/>
          </a:bodyPr>
          <a:lstStyle/>
          <a:p>
            <a:r>
              <a:rPr lang="en-US" dirty="0">
                <a:solidFill>
                  <a:schemeClr val="accent2"/>
                </a:solidFill>
                <a:latin typeface="Times New Roman" panose="02020603050405020304" pitchFamily="18" charset="0"/>
                <a:cs typeface="Times New Roman" panose="02020603050405020304" pitchFamily="18" charset="0"/>
              </a:rPr>
              <a:t>Quick Recap   </a:t>
            </a:r>
            <a:endParaRPr lang="en-US" dirty="0"/>
          </a:p>
        </p:txBody>
      </p:sp>
    </p:spTree>
    <p:extLst>
      <p:ext uri="{BB962C8B-B14F-4D97-AF65-F5344CB8AC3E}">
        <p14:creationId xmlns:p14="http://schemas.microsoft.com/office/powerpoint/2010/main" val="1441530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F9D98065-DF7B-49AD-8ADA-67533AC884CC}"/>
              </a:ext>
            </a:extLst>
          </p:cNvPr>
          <p:cNvSpPr>
            <a:spLocks noGrp="1"/>
          </p:cNvSpPr>
          <p:nvPr>
            <p:ph type="title"/>
          </p:nvPr>
        </p:nvSpPr>
        <p:spPr/>
        <p:txBody>
          <a:bodyPr anchor="ctr">
            <a:normAutofit/>
          </a:bodyPr>
          <a:lstStyle/>
          <a:p>
            <a:r>
              <a:rPr lang="en-US" dirty="0">
                <a:solidFill>
                  <a:schemeClr val="accent2"/>
                </a:solidFill>
                <a:latin typeface="Times New Roman" panose="02020603050405020304" pitchFamily="18" charset="0"/>
                <a:cs typeface="Times New Roman" panose="02020603050405020304" pitchFamily="18" charset="0"/>
              </a:rPr>
              <a:t>Prompt Development  </a:t>
            </a:r>
            <a:endParaRPr lang="en-US" dirty="0"/>
          </a:p>
        </p:txBody>
      </p:sp>
      <p:graphicFrame>
        <p:nvGraphicFramePr>
          <p:cNvPr id="11" name="Tijdelijke aanduiding voor tekst 8">
            <a:extLst>
              <a:ext uri="{FF2B5EF4-FFF2-40B4-BE49-F238E27FC236}">
                <a16:creationId xmlns:a16="http://schemas.microsoft.com/office/drawing/2014/main" id="{B14746F5-1826-8B7D-EBAC-DBED1EBC9E6A}"/>
              </a:ext>
            </a:extLst>
          </p:cNvPr>
          <p:cNvGraphicFramePr/>
          <p:nvPr>
            <p:extLst>
              <p:ext uri="{D42A27DB-BD31-4B8C-83A1-F6EECF244321}">
                <p14:modId xmlns:p14="http://schemas.microsoft.com/office/powerpoint/2010/main" val="20107225"/>
              </p:ext>
            </p:extLst>
          </p:nvPr>
        </p:nvGraphicFramePr>
        <p:xfrm>
          <a:off x="576263" y="835025"/>
          <a:ext cx="7991475" cy="3897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1771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F9D98065-DF7B-49AD-8ADA-67533AC884CC}"/>
              </a:ext>
            </a:extLst>
          </p:cNvPr>
          <p:cNvSpPr>
            <a:spLocks noGrp="1"/>
          </p:cNvSpPr>
          <p:nvPr>
            <p:ph type="title"/>
          </p:nvPr>
        </p:nvSpPr>
        <p:spPr>
          <a:xfrm>
            <a:off x="576263" y="195263"/>
            <a:ext cx="7821950" cy="504825"/>
          </a:xfrm>
        </p:spPr>
        <p:txBody>
          <a:bodyPr anchor="ctr">
            <a:normAutofit/>
          </a:bodyPr>
          <a:lstStyle/>
          <a:p>
            <a:r>
              <a:rPr lang="en-US" dirty="0">
                <a:solidFill>
                  <a:schemeClr val="accent2"/>
                </a:solidFill>
                <a:latin typeface="Times New Roman" panose="02020603050405020304" pitchFamily="18" charset="0"/>
                <a:cs typeface="Times New Roman" panose="02020603050405020304" pitchFamily="18" charset="0"/>
              </a:rPr>
              <a:t>Prompt Development </a:t>
            </a:r>
            <a:endParaRPr lang="en-US" dirty="0"/>
          </a:p>
        </p:txBody>
      </p:sp>
      <p:graphicFrame>
        <p:nvGraphicFramePr>
          <p:cNvPr id="11" name="Tijdelijke aanduiding voor tekst 8">
            <a:extLst>
              <a:ext uri="{FF2B5EF4-FFF2-40B4-BE49-F238E27FC236}">
                <a16:creationId xmlns:a16="http://schemas.microsoft.com/office/drawing/2014/main" id="{93217574-24A6-F561-1CC1-7DFDFB182A17}"/>
              </a:ext>
            </a:extLst>
          </p:cNvPr>
          <p:cNvGraphicFramePr/>
          <p:nvPr>
            <p:extLst>
              <p:ext uri="{D42A27DB-BD31-4B8C-83A1-F6EECF244321}">
                <p14:modId xmlns:p14="http://schemas.microsoft.com/office/powerpoint/2010/main" val="3245070595"/>
              </p:ext>
            </p:extLst>
          </p:nvPr>
        </p:nvGraphicFramePr>
        <p:xfrm>
          <a:off x="576261" y="835024"/>
          <a:ext cx="7990394" cy="3897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78494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jdelijke aanduiding voor tekst 8">
            <a:extLst>
              <a:ext uri="{FF2B5EF4-FFF2-40B4-BE49-F238E27FC236}">
                <a16:creationId xmlns:a16="http://schemas.microsoft.com/office/drawing/2014/main" id="{14642346-ACC2-451B-ABC2-CA9C562E9533}"/>
              </a:ext>
            </a:extLst>
          </p:cNvPr>
          <p:cNvSpPr>
            <a:spLocks noGrp="1"/>
          </p:cNvSpPr>
          <p:nvPr>
            <p:ph type="body" sz="quarter" idx="13"/>
          </p:nvPr>
        </p:nvSpPr>
        <p:spPr/>
        <p:txBody>
          <a:bodyPr>
            <a:normAutofit/>
          </a:bodyPr>
          <a:lstStyle/>
          <a:p>
            <a:pPr>
              <a:buFont typeface="Wingdings" pitchFamily="2" charset="2"/>
              <a:buChar char="Ø"/>
            </a:pPr>
            <a:r>
              <a:rPr lang="en-US" b="1" dirty="0">
                <a:latin typeface="Times New Roman" panose="02020603050405020304" pitchFamily="18" charset="0"/>
                <a:cs typeface="Times New Roman" panose="02020603050405020304" pitchFamily="18" charset="0"/>
              </a:rPr>
              <a:t>Persona </a:t>
            </a:r>
          </a:p>
          <a:p>
            <a:pPr lvl="2">
              <a:buFont typeface="Courier New" panose="02070309020205020404" pitchFamily="49" charset="0"/>
              <a:buChar char="o"/>
            </a:pPr>
            <a:r>
              <a:rPr lang="en-US" sz="1500" dirty="0">
                <a:latin typeface="Times New Roman" panose="02020603050405020304" pitchFamily="18" charset="0"/>
                <a:cs typeface="Times New Roman" panose="02020603050405020304" pitchFamily="18" charset="0"/>
              </a:rPr>
              <a:t>Direct </a:t>
            </a:r>
          </a:p>
          <a:p>
            <a:pPr lvl="2">
              <a:buFont typeface="Courier New" panose="02070309020205020404" pitchFamily="49" charset="0"/>
              <a:buChar char="o"/>
            </a:pPr>
            <a:endParaRPr lang="en-US" dirty="0"/>
          </a:p>
          <a:p>
            <a:pPr lvl="2">
              <a:buFont typeface="Courier New" panose="02070309020205020404" pitchFamily="49" charset="0"/>
              <a:buChar char="o"/>
            </a:pPr>
            <a:endParaRPr lang="en-US" dirty="0"/>
          </a:p>
          <a:p>
            <a:pPr lvl="2">
              <a:buFont typeface="Courier New" panose="02070309020205020404" pitchFamily="49" charset="0"/>
              <a:buChar char="o"/>
            </a:pPr>
            <a:endParaRPr lang="en-US" dirty="0"/>
          </a:p>
          <a:p>
            <a:pPr marL="273050" lvl="2" indent="0">
              <a:buNone/>
            </a:pPr>
            <a:endParaRPr lang="en-US" dirty="0"/>
          </a:p>
          <a:p>
            <a:pPr lvl="2">
              <a:buFont typeface="Courier New" panose="02070309020205020404" pitchFamily="49" charset="0"/>
              <a:buChar char="o"/>
            </a:pPr>
            <a:r>
              <a:rPr lang="en-US" sz="1500" dirty="0">
                <a:latin typeface="Times New Roman" panose="02020603050405020304" pitchFamily="18" charset="0"/>
                <a:cs typeface="Times New Roman" panose="02020603050405020304" pitchFamily="18" charset="0"/>
              </a:rPr>
              <a:t>Indirect </a:t>
            </a:r>
          </a:p>
          <a:p>
            <a:pPr lvl="1"/>
            <a:endParaRPr lang="en-US" dirty="0"/>
          </a:p>
          <a:p>
            <a:pPr marL="0" indent="0">
              <a:buNone/>
            </a:pPr>
            <a:endParaRPr lang="en-US" dirty="0"/>
          </a:p>
          <a:p>
            <a:endParaRPr lang="en-US" dirty="0"/>
          </a:p>
        </p:txBody>
      </p:sp>
      <p:sp>
        <p:nvSpPr>
          <p:cNvPr id="8" name="Titel 7">
            <a:extLst>
              <a:ext uri="{FF2B5EF4-FFF2-40B4-BE49-F238E27FC236}">
                <a16:creationId xmlns:a16="http://schemas.microsoft.com/office/drawing/2014/main" id="{F9D98065-DF7B-49AD-8ADA-67533AC884CC}"/>
              </a:ext>
            </a:extLst>
          </p:cNvPr>
          <p:cNvSpPr>
            <a:spLocks noGrp="1"/>
          </p:cNvSpPr>
          <p:nvPr>
            <p:ph type="title"/>
          </p:nvPr>
        </p:nvSpPr>
        <p:spPr/>
        <p:txBody>
          <a:bodyPr anchor="ctr">
            <a:normAutofit/>
          </a:bodyPr>
          <a:lstStyle/>
          <a:p>
            <a:r>
              <a:rPr lang="en-US" dirty="0">
                <a:solidFill>
                  <a:schemeClr val="accent2"/>
                </a:solidFill>
                <a:latin typeface="Times New Roman" panose="02020603050405020304" pitchFamily="18" charset="0"/>
                <a:cs typeface="Times New Roman" panose="02020603050405020304" pitchFamily="18" charset="0"/>
              </a:rPr>
              <a:t>Prompt Development </a:t>
            </a:r>
            <a:endParaRPr lang="en-US" dirty="0"/>
          </a:p>
        </p:txBody>
      </p:sp>
      <p:sp>
        <p:nvSpPr>
          <p:cNvPr id="7" name="TextBox 6">
            <a:extLst>
              <a:ext uri="{FF2B5EF4-FFF2-40B4-BE49-F238E27FC236}">
                <a16:creationId xmlns:a16="http://schemas.microsoft.com/office/drawing/2014/main" id="{1E65BC8C-4FC1-1810-290A-54A0ABE41108}"/>
              </a:ext>
            </a:extLst>
          </p:cNvPr>
          <p:cNvSpPr txBox="1"/>
          <p:nvPr/>
        </p:nvSpPr>
        <p:spPr>
          <a:xfrm>
            <a:off x="1998663" y="1289140"/>
            <a:ext cx="4572000" cy="1200329"/>
          </a:xfrm>
          <a:prstGeom prst="rect">
            <a:avLst/>
          </a:prstGeom>
          <a:noFill/>
        </p:spPr>
        <p:txBody>
          <a:bodyPr wrap="square">
            <a:spAutoFit/>
          </a:bodyPr>
          <a:lstStyle/>
          <a:p>
            <a:r>
              <a:rPr lang="en-US" b="0" i="1" dirty="0">
                <a:solidFill>
                  <a:srgbClr val="172B4D"/>
                </a:solidFill>
                <a:effectLst/>
                <a:latin typeface="-apple-system"/>
              </a:rPr>
              <a:t>You are a clinical specialist who summarizes any text given to you. This is the text: </a:t>
            </a:r>
            <a:br>
              <a:rPr lang="en-US" dirty="0"/>
            </a:br>
            <a:r>
              <a:rPr lang="en-US" b="0" i="1" dirty="0">
                <a:solidFill>
                  <a:srgbClr val="172B4D"/>
                </a:solidFill>
                <a:effectLst/>
                <a:latin typeface="-apple-system"/>
              </a:rPr>
              <a:t>{transcript} </a:t>
            </a:r>
            <a:br>
              <a:rPr lang="en-US" dirty="0"/>
            </a:br>
            <a:r>
              <a:rPr lang="en-US" b="0" i="1" dirty="0">
                <a:solidFill>
                  <a:srgbClr val="172B4D"/>
                </a:solidFill>
                <a:effectLst/>
                <a:latin typeface="-apple-system"/>
              </a:rPr>
              <a:t>response: {summary}</a:t>
            </a:r>
            <a:endParaRPr lang="en-US" dirty="0"/>
          </a:p>
        </p:txBody>
      </p:sp>
      <p:sp>
        <p:nvSpPr>
          <p:cNvPr id="11" name="TextBox 10">
            <a:extLst>
              <a:ext uri="{FF2B5EF4-FFF2-40B4-BE49-F238E27FC236}">
                <a16:creationId xmlns:a16="http://schemas.microsoft.com/office/drawing/2014/main" id="{91412476-2190-3459-4C64-59606A56523D}"/>
              </a:ext>
            </a:extLst>
          </p:cNvPr>
          <p:cNvSpPr txBox="1"/>
          <p:nvPr/>
        </p:nvSpPr>
        <p:spPr>
          <a:xfrm>
            <a:off x="1998663" y="2895490"/>
            <a:ext cx="4572000" cy="1754326"/>
          </a:xfrm>
          <a:prstGeom prst="rect">
            <a:avLst/>
          </a:prstGeom>
          <a:noFill/>
        </p:spPr>
        <p:txBody>
          <a:bodyPr wrap="square">
            <a:spAutoFit/>
          </a:bodyPr>
          <a:lstStyle/>
          <a:p>
            <a:r>
              <a:rPr lang="en-US" b="0" i="1" dirty="0">
                <a:solidFill>
                  <a:srgbClr val="172B4D"/>
                </a:solidFill>
                <a:effectLst/>
                <a:latin typeface="-apple-system"/>
              </a:rPr>
              <a:t>A chat between a curious user and a clinical specialist. The clinical specialist gives concise answers to the user's questions. </a:t>
            </a:r>
            <a:br>
              <a:rPr lang="en-US" dirty="0"/>
            </a:br>
            <a:r>
              <a:rPr lang="en-US" b="0" i="1" dirty="0">
                <a:solidFill>
                  <a:srgbClr val="172B4D"/>
                </a:solidFill>
                <a:effectLst/>
                <a:latin typeface="-apple-system"/>
              </a:rPr>
              <a:t>USER: {transcript}</a:t>
            </a:r>
            <a:br>
              <a:rPr lang="en-US" dirty="0"/>
            </a:br>
            <a:r>
              <a:rPr lang="en-US" b="0" i="1" dirty="0">
                <a:solidFill>
                  <a:srgbClr val="172B4D"/>
                </a:solidFill>
                <a:effectLst/>
                <a:latin typeface="-apple-system"/>
              </a:rPr>
              <a:t>summarize the above text </a:t>
            </a:r>
            <a:br>
              <a:rPr lang="en-US" dirty="0"/>
            </a:br>
            <a:r>
              <a:rPr lang="en-US" b="0" i="1" dirty="0">
                <a:solidFill>
                  <a:srgbClr val="172B4D"/>
                </a:solidFill>
                <a:effectLst/>
                <a:latin typeface="-apple-system"/>
              </a:rPr>
              <a:t>Clinical Specialist: response: {summary}</a:t>
            </a:r>
            <a:endParaRPr lang="en-US" dirty="0"/>
          </a:p>
        </p:txBody>
      </p:sp>
    </p:spTree>
    <p:extLst>
      <p:ext uri="{BB962C8B-B14F-4D97-AF65-F5344CB8AC3E}">
        <p14:creationId xmlns:p14="http://schemas.microsoft.com/office/powerpoint/2010/main" val="1568991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jdelijke aanduiding voor tekst 8">
            <a:extLst>
              <a:ext uri="{FF2B5EF4-FFF2-40B4-BE49-F238E27FC236}">
                <a16:creationId xmlns:a16="http://schemas.microsoft.com/office/drawing/2014/main" id="{14642346-ACC2-451B-ABC2-CA9C562E9533}"/>
              </a:ext>
            </a:extLst>
          </p:cNvPr>
          <p:cNvSpPr>
            <a:spLocks noGrp="1"/>
          </p:cNvSpPr>
          <p:nvPr>
            <p:ph type="body" sz="quarter" idx="13"/>
          </p:nvPr>
        </p:nvSpPr>
        <p:spPr/>
        <p:txBody>
          <a:bodyPr>
            <a:normAutofit fontScale="25000" lnSpcReduction="20000"/>
          </a:bodyPr>
          <a:lstStyle/>
          <a:p>
            <a:pPr marL="646113" lvl="1" indent="-285750">
              <a:buFont typeface="Courier New" panose="02070309020205020404" pitchFamily="49" charset="0"/>
              <a:buChar char="o"/>
            </a:pPr>
            <a:r>
              <a:rPr lang="en-US" sz="6000" b="0" i="1" dirty="0">
                <a:solidFill>
                  <a:srgbClr val="172B4D"/>
                </a:solidFill>
                <a:effectLst/>
                <a:latin typeface="-apple-system"/>
              </a:rPr>
              <a:t>Below is an example showing a text and it's summary. Observe how the summary of the text is capturing all the important clinical terms and summarizing it in a very concise manner. In a similar manner generate the summary of the text given after the example.</a:t>
            </a:r>
            <a:endParaRPr lang="en-US" sz="6000" b="0" i="0" dirty="0">
              <a:solidFill>
                <a:srgbClr val="172B4D"/>
              </a:solidFill>
              <a:effectLst/>
              <a:latin typeface="-apple-system"/>
            </a:endParaRPr>
          </a:p>
          <a:p>
            <a:pPr algn="l"/>
            <a:r>
              <a:rPr lang="en-US" sz="6000" b="0" i="1" dirty="0">
                <a:solidFill>
                  <a:srgbClr val="172B4D"/>
                </a:solidFill>
                <a:effectLst/>
                <a:latin typeface="-apple-system"/>
              </a:rPr>
              <a:t>		Text: {transcript} </a:t>
            </a:r>
            <a:br>
              <a:rPr lang="en-US" sz="6000" b="0" i="0" dirty="0">
                <a:solidFill>
                  <a:srgbClr val="172B4D"/>
                </a:solidFill>
                <a:effectLst/>
                <a:latin typeface="-apple-system"/>
              </a:rPr>
            </a:br>
            <a:r>
              <a:rPr lang="en-US" sz="6000" b="0" i="0" dirty="0">
                <a:solidFill>
                  <a:srgbClr val="172B4D"/>
                </a:solidFill>
                <a:effectLst/>
                <a:latin typeface="-apple-system"/>
              </a:rPr>
              <a:t>		</a:t>
            </a:r>
            <a:r>
              <a:rPr lang="en-US" sz="6000" b="0" i="1" dirty="0">
                <a:solidFill>
                  <a:srgbClr val="172B4D"/>
                </a:solidFill>
                <a:effectLst/>
                <a:latin typeface="-apple-system"/>
              </a:rPr>
              <a:t>summary: {summary}</a:t>
            </a:r>
            <a:endParaRPr lang="en-US" sz="6000" b="0" i="0" dirty="0">
              <a:solidFill>
                <a:srgbClr val="172B4D"/>
              </a:solidFill>
              <a:effectLst/>
              <a:latin typeface="-apple-system"/>
            </a:endParaRPr>
          </a:p>
          <a:p>
            <a:pPr algn="l"/>
            <a:r>
              <a:rPr lang="en-US" sz="6000" b="0" i="1" dirty="0">
                <a:solidFill>
                  <a:srgbClr val="172B4D"/>
                </a:solidFill>
                <a:effectLst/>
                <a:latin typeface="-apple-system"/>
              </a:rPr>
              <a:t>		Text: {transcript}</a:t>
            </a:r>
            <a:br>
              <a:rPr lang="en-US" sz="6000" b="0" i="0" dirty="0">
                <a:solidFill>
                  <a:srgbClr val="172B4D"/>
                </a:solidFill>
                <a:effectLst/>
                <a:latin typeface="-apple-system"/>
              </a:rPr>
            </a:br>
            <a:r>
              <a:rPr lang="en-US" sz="6000" b="0" i="0" dirty="0">
                <a:solidFill>
                  <a:srgbClr val="172B4D"/>
                </a:solidFill>
                <a:effectLst/>
                <a:latin typeface="-apple-system"/>
              </a:rPr>
              <a:t>		</a:t>
            </a:r>
            <a:r>
              <a:rPr lang="en-US" sz="6000" b="0" i="1" dirty="0">
                <a:solidFill>
                  <a:srgbClr val="172B4D"/>
                </a:solidFill>
                <a:effectLst/>
                <a:latin typeface="-apple-system"/>
              </a:rPr>
              <a:t>summary: response: {summary}</a:t>
            </a:r>
            <a:br>
              <a:rPr lang="en-US" sz="6000" b="0" i="1" dirty="0">
                <a:solidFill>
                  <a:srgbClr val="172B4D"/>
                </a:solidFill>
                <a:effectLst/>
                <a:latin typeface="-apple-system"/>
              </a:rPr>
            </a:br>
            <a:endParaRPr lang="en-US" sz="6000" b="0" i="0" dirty="0">
              <a:solidFill>
                <a:srgbClr val="172B4D"/>
              </a:solidFill>
              <a:effectLst/>
              <a:latin typeface="-apple-system"/>
            </a:endParaRPr>
          </a:p>
          <a:p>
            <a:pPr marL="646113" lvl="1" indent="-285750">
              <a:buFont typeface="Courier New" panose="02070309020205020404" pitchFamily="49" charset="0"/>
              <a:buChar char="o"/>
            </a:pPr>
            <a:r>
              <a:rPr lang="en-US" sz="6000" b="0" i="1" dirty="0">
                <a:solidFill>
                  <a:srgbClr val="172B4D"/>
                </a:solidFill>
                <a:effectLst/>
                <a:latin typeface="-apple-system"/>
              </a:rPr>
              <a:t>Below is an example showing a text and it's summary. </a:t>
            </a:r>
          </a:p>
          <a:p>
            <a:pPr lvl="1" indent="0">
              <a:buNone/>
            </a:pPr>
            <a:r>
              <a:rPr lang="en-US" sz="6000" i="1" dirty="0">
                <a:solidFill>
                  <a:srgbClr val="172B4D"/>
                </a:solidFill>
                <a:latin typeface="-apple-system"/>
              </a:rPr>
              <a:t>	</a:t>
            </a:r>
            <a:r>
              <a:rPr lang="en-US" sz="6000" b="0" i="1" dirty="0">
                <a:solidFill>
                  <a:srgbClr val="172B4D"/>
                </a:solidFill>
                <a:effectLst/>
                <a:latin typeface="-apple-system"/>
              </a:rPr>
              <a:t>Text: {transcript} </a:t>
            </a:r>
            <a:br>
              <a:rPr lang="en-US" sz="6000" b="0" i="0" dirty="0">
                <a:solidFill>
                  <a:srgbClr val="172B4D"/>
                </a:solidFill>
                <a:effectLst/>
                <a:latin typeface="-apple-system"/>
              </a:rPr>
            </a:br>
            <a:r>
              <a:rPr lang="en-US" sz="6000" b="0" i="0" dirty="0">
                <a:solidFill>
                  <a:srgbClr val="172B4D"/>
                </a:solidFill>
                <a:effectLst/>
                <a:latin typeface="-apple-system"/>
              </a:rPr>
              <a:t>	</a:t>
            </a:r>
            <a:r>
              <a:rPr lang="en-US" sz="6000" b="0" i="1" dirty="0">
                <a:solidFill>
                  <a:srgbClr val="172B4D"/>
                </a:solidFill>
                <a:effectLst/>
                <a:latin typeface="-apple-system"/>
              </a:rPr>
              <a:t>summary: {summary}</a:t>
            </a:r>
          </a:p>
          <a:p>
            <a:pPr lvl="1" indent="0">
              <a:buNone/>
            </a:pPr>
            <a:r>
              <a:rPr lang="en-US" sz="6000" b="0" i="1" dirty="0">
                <a:solidFill>
                  <a:srgbClr val="172B4D"/>
                </a:solidFill>
                <a:effectLst/>
                <a:latin typeface="-apple-system"/>
              </a:rPr>
              <a:t>	Observe how the summary of the text is capturing all the important clinical terms and 	summarizing it in a very concise manner. In a similar manner generate the summary of 	the 	text given after the example.</a:t>
            </a:r>
            <a:endParaRPr lang="en-US" sz="6000" b="0" i="0" dirty="0">
              <a:solidFill>
                <a:srgbClr val="172B4D"/>
              </a:solidFill>
              <a:effectLst/>
              <a:latin typeface="-apple-system"/>
            </a:endParaRPr>
          </a:p>
          <a:p>
            <a:pPr algn="l"/>
            <a:r>
              <a:rPr lang="en-US" sz="6000" b="0" i="1" dirty="0">
                <a:solidFill>
                  <a:srgbClr val="172B4D"/>
                </a:solidFill>
                <a:effectLst/>
                <a:latin typeface="-apple-system"/>
              </a:rPr>
              <a:t>		Text: {transcript}</a:t>
            </a:r>
            <a:br>
              <a:rPr lang="en-US" sz="6000" b="0" i="0" dirty="0">
                <a:solidFill>
                  <a:srgbClr val="172B4D"/>
                </a:solidFill>
                <a:effectLst/>
                <a:latin typeface="-apple-system"/>
              </a:rPr>
            </a:br>
            <a:r>
              <a:rPr lang="en-US" sz="6000" b="0" i="0" dirty="0">
                <a:solidFill>
                  <a:srgbClr val="172B4D"/>
                </a:solidFill>
                <a:effectLst/>
                <a:latin typeface="-apple-system"/>
              </a:rPr>
              <a:t>		</a:t>
            </a:r>
            <a:r>
              <a:rPr lang="en-US" sz="6000" b="0" i="1" dirty="0">
                <a:solidFill>
                  <a:srgbClr val="172B4D"/>
                </a:solidFill>
                <a:effectLst/>
                <a:latin typeface="-apple-system"/>
              </a:rPr>
              <a:t>summary: response: {summary}</a:t>
            </a:r>
            <a:endParaRPr lang="en-US" sz="6000" b="0" i="0" dirty="0">
              <a:solidFill>
                <a:srgbClr val="172B4D"/>
              </a:solidFill>
              <a:effectLst/>
              <a:latin typeface="-apple-system"/>
            </a:endParaRPr>
          </a:p>
          <a:p>
            <a:pPr marL="646113" lvl="1" indent="-285750">
              <a:buFont typeface="Courier New" panose="02070309020205020404" pitchFamily="49" charset="0"/>
              <a:buChar char="o"/>
            </a:pPr>
            <a:endParaRPr lang="en-US" dirty="0"/>
          </a:p>
          <a:p>
            <a:pPr lvl="2">
              <a:buFont typeface="Courier New" panose="02070309020205020404" pitchFamily="49" charset="0"/>
              <a:buChar char="o"/>
            </a:pPr>
            <a:endParaRPr lang="en-US" dirty="0"/>
          </a:p>
          <a:p>
            <a:pPr lvl="2">
              <a:buFont typeface="Courier New" panose="02070309020205020404" pitchFamily="49" charset="0"/>
              <a:buChar char="o"/>
            </a:pPr>
            <a:endParaRPr lang="en-US" dirty="0"/>
          </a:p>
          <a:p>
            <a:pPr lvl="2">
              <a:buFont typeface="Courier New" panose="02070309020205020404" pitchFamily="49" charset="0"/>
              <a:buChar char="o"/>
            </a:pPr>
            <a:endParaRPr lang="en-US" dirty="0"/>
          </a:p>
          <a:p>
            <a:pPr lvl="2">
              <a:buFont typeface="Courier New" panose="02070309020205020404" pitchFamily="49" charset="0"/>
              <a:buChar char="o"/>
            </a:pPr>
            <a:endParaRPr lang="en-US" dirty="0"/>
          </a:p>
          <a:p>
            <a:pPr marL="273050" lvl="2" indent="0">
              <a:buNone/>
            </a:pPr>
            <a:endParaRPr lang="en-US" dirty="0"/>
          </a:p>
          <a:p>
            <a:pPr lvl="2">
              <a:buFont typeface="Courier New" panose="02070309020205020404" pitchFamily="49" charset="0"/>
              <a:buChar char="o"/>
            </a:pPr>
            <a:r>
              <a:rPr lang="en-US" dirty="0"/>
              <a:t>Indirect </a:t>
            </a:r>
          </a:p>
          <a:p>
            <a:pPr lvl="1"/>
            <a:endParaRPr lang="en-US" dirty="0"/>
          </a:p>
          <a:p>
            <a:pPr marL="0" indent="0">
              <a:buNone/>
            </a:pPr>
            <a:endParaRPr lang="en-US" dirty="0"/>
          </a:p>
          <a:p>
            <a:endParaRPr lang="en-US" dirty="0"/>
          </a:p>
        </p:txBody>
      </p:sp>
      <p:sp>
        <p:nvSpPr>
          <p:cNvPr id="8" name="Titel 7">
            <a:extLst>
              <a:ext uri="{FF2B5EF4-FFF2-40B4-BE49-F238E27FC236}">
                <a16:creationId xmlns:a16="http://schemas.microsoft.com/office/drawing/2014/main" id="{F9D98065-DF7B-49AD-8ADA-67533AC884CC}"/>
              </a:ext>
            </a:extLst>
          </p:cNvPr>
          <p:cNvSpPr>
            <a:spLocks noGrp="1"/>
          </p:cNvSpPr>
          <p:nvPr>
            <p:ph type="title"/>
          </p:nvPr>
        </p:nvSpPr>
        <p:spPr/>
        <p:txBody>
          <a:bodyPr anchor="ctr">
            <a:normAutofit/>
          </a:bodyPr>
          <a:lstStyle/>
          <a:p>
            <a:r>
              <a:rPr lang="en-US" dirty="0">
                <a:solidFill>
                  <a:schemeClr val="accent2"/>
                </a:solidFill>
                <a:latin typeface="Times New Roman" panose="02020603050405020304" pitchFamily="18" charset="0"/>
                <a:cs typeface="Times New Roman" panose="02020603050405020304" pitchFamily="18" charset="0"/>
              </a:rPr>
              <a:t>Prompt Development – Chain of thought</a:t>
            </a:r>
            <a:endParaRPr lang="en-US" dirty="0"/>
          </a:p>
        </p:txBody>
      </p:sp>
    </p:spTree>
    <p:extLst>
      <p:ext uri="{BB962C8B-B14F-4D97-AF65-F5344CB8AC3E}">
        <p14:creationId xmlns:p14="http://schemas.microsoft.com/office/powerpoint/2010/main" val="2371092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jdelijke aanduiding voor tekst 8">
            <a:extLst>
              <a:ext uri="{FF2B5EF4-FFF2-40B4-BE49-F238E27FC236}">
                <a16:creationId xmlns:a16="http://schemas.microsoft.com/office/drawing/2014/main" id="{14642346-ACC2-451B-ABC2-CA9C562E9533}"/>
              </a:ext>
            </a:extLst>
          </p:cNvPr>
          <p:cNvSpPr>
            <a:spLocks noGrp="1"/>
          </p:cNvSpPr>
          <p:nvPr>
            <p:ph type="body" sz="quarter" idx="13"/>
          </p:nvPr>
        </p:nvSpPr>
        <p:spPr/>
        <p:txBody>
          <a:bodyPr>
            <a:normAutofit/>
          </a:bodyPr>
          <a:lstStyle/>
          <a:p>
            <a:pPr>
              <a:buFont typeface="Wingdings" pitchFamily="2" charset="2"/>
              <a:buChar char="Ø"/>
            </a:pPr>
            <a:r>
              <a:rPr lang="en-US" sz="1600" b="1" dirty="0">
                <a:latin typeface="Times New Roman" panose="02020603050405020304" pitchFamily="18" charset="0"/>
                <a:cs typeface="Times New Roman" panose="02020603050405020304" pitchFamily="18" charset="0"/>
              </a:rPr>
              <a:t>Hallucination specific prompts</a:t>
            </a:r>
          </a:p>
          <a:p>
            <a:pPr marL="558800" lvl="2" indent="-285750">
              <a:buFont typeface="Courier New" panose="02070309020205020404" pitchFamily="49" charset="0"/>
              <a:buChar char="o"/>
            </a:pPr>
            <a:r>
              <a:rPr lang="en-US" sz="1500" b="0" i="1" dirty="0">
                <a:solidFill>
                  <a:srgbClr val="172B4D"/>
                </a:solidFill>
                <a:effectLst/>
                <a:latin typeface="-apple-system"/>
              </a:rPr>
              <a:t>{transcript}</a:t>
            </a:r>
            <a:br>
              <a:rPr lang="en-US" sz="1500" dirty="0"/>
            </a:br>
            <a:r>
              <a:rPr lang="en-US" sz="1500" b="0" i="1" dirty="0">
                <a:solidFill>
                  <a:srgbClr val="172B4D"/>
                </a:solidFill>
                <a:effectLst/>
                <a:latin typeface="-apple-system"/>
              </a:rPr>
              <a:t>Generate a summary for the above text using only the information given in the text. </a:t>
            </a:r>
            <a:br>
              <a:rPr lang="en-US" sz="1500" dirty="0"/>
            </a:br>
            <a:r>
              <a:rPr lang="en-US" sz="1500" b="0" i="1" dirty="0">
                <a:solidFill>
                  <a:srgbClr val="172B4D"/>
                </a:solidFill>
                <a:effectLst/>
                <a:latin typeface="-apple-system"/>
              </a:rPr>
              <a:t>Response: {summary}</a:t>
            </a:r>
            <a:br>
              <a:rPr lang="en-US" sz="1500" b="0" i="1" dirty="0">
                <a:solidFill>
                  <a:srgbClr val="172B4D"/>
                </a:solidFill>
                <a:effectLst/>
                <a:latin typeface="-apple-system"/>
              </a:rPr>
            </a:br>
            <a:endParaRPr lang="en-US" sz="1500" b="0" i="1" dirty="0">
              <a:solidFill>
                <a:srgbClr val="172B4D"/>
              </a:solidFill>
              <a:effectLst/>
              <a:latin typeface="-apple-system"/>
            </a:endParaRPr>
          </a:p>
          <a:p>
            <a:pPr marL="558800" lvl="2" indent="-285750">
              <a:buFont typeface="Courier New" panose="02070309020205020404" pitchFamily="49" charset="0"/>
              <a:buChar char="o"/>
            </a:pPr>
            <a:r>
              <a:rPr lang="en-US" sz="1500" b="0" i="1" dirty="0">
                <a:solidFill>
                  <a:srgbClr val="172B4D"/>
                </a:solidFill>
                <a:effectLst/>
                <a:latin typeface="-apple-system"/>
              </a:rPr>
              <a:t>{transcript}</a:t>
            </a:r>
            <a:br>
              <a:rPr lang="en-US" sz="1500" dirty="0"/>
            </a:br>
            <a:r>
              <a:rPr lang="en-US" sz="1500" b="0" i="1" dirty="0">
                <a:solidFill>
                  <a:srgbClr val="172B4D"/>
                </a:solidFill>
                <a:effectLst/>
                <a:latin typeface="-apple-system"/>
              </a:rPr>
              <a:t>Summarize the above text as a medical professional. The summary should only use the information given in the text </a:t>
            </a:r>
            <a:br>
              <a:rPr lang="en-US" sz="1500" dirty="0"/>
            </a:br>
            <a:r>
              <a:rPr lang="en-US" sz="1500" b="0" i="1" dirty="0">
                <a:solidFill>
                  <a:srgbClr val="172B4D"/>
                </a:solidFill>
                <a:effectLst/>
                <a:latin typeface="-apple-system"/>
              </a:rPr>
              <a:t>Response: {summary}</a:t>
            </a:r>
            <a:br>
              <a:rPr lang="en-US" sz="1500" b="0" i="1" dirty="0">
                <a:solidFill>
                  <a:srgbClr val="172B4D"/>
                </a:solidFill>
                <a:effectLst/>
                <a:latin typeface="-apple-system"/>
              </a:rPr>
            </a:br>
            <a:endParaRPr lang="en-US" sz="1500" b="0" i="1" dirty="0">
              <a:solidFill>
                <a:srgbClr val="172B4D"/>
              </a:solidFill>
              <a:effectLst/>
              <a:latin typeface="-apple-system"/>
            </a:endParaRPr>
          </a:p>
          <a:p>
            <a:pPr marL="558800" lvl="2" indent="-285750">
              <a:buFont typeface="Courier New" panose="02070309020205020404" pitchFamily="49" charset="0"/>
              <a:buChar char="o"/>
            </a:pPr>
            <a:r>
              <a:rPr lang="en-US" sz="1500" b="0" i="1" dirty="0">
                <a:solidFill>
                  <a:srgbClr val="172B4D"/>
                </a:solidFill>
                <a:effectLst/>
                <a:latin typeface="-apple-system"/>
              </a:rPr>
              <a:t>{transcript}</a:t>
            </a:r>
            <a:br>
              <a:rPr lang="en-US" sz="1500" dirty="0"/>
            </a:br>
            <a:r>
              <a:rPr lang="en-US" sz="1500" b="0" i="1" dirty="0">
                <a:solidFill>
                  <a:srgbClr val="172B4D"/>
                </a:solidFill>
                <a:effectLst/>
                <a:latin typeface="-apple-system"/>
              </a:rPr>
              <a:t>As a medical professional, summarize the above text. The summary should only use the information given in the text and it should be objective, unbiased and factual </a:t>
            </a:r>
            <a:br>
              <a:rPr lang="en-US" sz="1500" dirty="0"/>
            </a:br>
            <a:r>
              <a:rPr lang="en-US" sz="1500" b="0" i="1" dirty="0">
                <a:solidFill>
                  <a:srgbClr val="172B4D"/>
                </a:solidFill>
                <a:effectLst/>
                <a:latin typeface="-apple-system"/>
              </a:rPr>
              <a:t>Response: {summary}</a:t>
            </a:r>
            <a:endParaRPr lang="en-US" sz="1500" i="1" dirty="0">
              <a:solidFill>
                <a:srgbClr val="172B4D"/>
              </a:solidFill>
              <a:latin typeface="-apple-system"/>
            </a:endParaRPr>
          </a:p>
          <a:p>
            <a:pPr marL="273050" lvl="2" indent="0">
              <a:buNone/>
            </a:pPr>
            <a:endParaRPr lang="en-US" i="1" dirty="0">
              <a:solidFill>
                <a:srgbClr val="172B4D"/>
              </a:solidFill>
              <a:latin typeface="-apple-system"/>
            </a:endParaRPr>
          </a:p>
          <a:p>
            <a:pPr marL="273050" lvl="2" indent="0">
              <a:buNone/>
            </a:pPr>
            <a:endParaRPr lang="en-US" dirty="0"/>
          </a:p>
          <a:p>
            <a:pPr lvl="2">
              <a:buFont typeface="Courier New" panose="02070309020205020404" pitchFamily="49" charset="0"/>
              <a:buChar char="o"/>
            </a:pPr>
            <a:endParaRPr lang="en-US" dirty="0"/>
          </a:p>
          <a:p>
            <a:pPr lvl="2">
              <a:buFont typeface="Courier New" panose="02070309020205020404" pitchFamily="49" charset="0"/>
              <a:buChar char="o"/>
            </a:pPr>
            <a:endParaRPr lang="en-US" dirty="0"/>
          </a:p>
          <a:p>
            <a:pPr marL="273050" lvl="2" indent="0">
              <a:buNone/>
            </a:pPr>
            <a:endParaRPr lang="en-US" dirty="0"/>
          </a:p>
          <a:p>
            <a:pPr lvl="1"/>
            <a:endParaRPr lang="en-US" dirty="0"/>
          </a:p>
          <a:p>
            <a:pPr marL="0" indent="0">
              <a:buNone/>
            </a:pPr>
            <a:endParaRPr lang="en-US" dirty="0"/>
          </a:p>
          <a:p>
            <a:endParaRPr lang="en-US" dirty="0"/>
          </a:p>
        </p:txBody>
      </p:sp>
      <p:sp>
        <p:nvSpPr>
          <p:cNvPr id="8" name="Titel 7">
            <a:extLst>
              <a:ext uri="{FF2B5EF4-FFF2-40B4-BE49-F238E27FC236}">
                <a16:creationId xmlns:a16="http://schemas.microsoft.com/office/drawing/2014/main" id="{F9D98065-DF7B-49AD-8ADA-67533AC884CC}"/>
              </a:ext>
            </a:extLst>
          </p:cNvPr>
          <p:cNvSpPr>
            <a:spLocks noGrp="1"/>
          </p:cNvSpPr>
          <p:nvPr>
            <p:ph type="title"/>
          </p:nvPr>
        </p:nvSpPr>
        <p:spPr/>
        <p:txBody>
          <a:bodyPr anchor="ctr">
            <a:normAutofit/>
          </a:bodyPr>
          <a:lstStyle/>
          <a:p>
            <a:r>
              <a:rPr lang="en-US" dirty="0">
                <a:solidFill>
                  <a:schemeClr val="accent2"/>
                </a:solidFill>
                <a:latin typeface="Times New Roman" panose="02020603050405020304" pitchFamily="18" charset="0"/>
                <a:cs typeface="Times New Roman" panose="02020603050405020304" pitchFamily="18" charset="0"/>
              </a:rPr>
              <a:t>Prompt Development </a:t>
            </a:r>
            <a:endParaRPr lang="en-US" dirty="0"/>
          </a:p>
        </p:txBody>
      </p:sp>
    </p:spTree>
    <p:extLst>
      <p:ext uri="{BB962C8B-B14F-4D97-AF65-F5344CB8AC3E}">
        <p14:creationId xmlns:p14="http://schemas.microsoft.com/office/powerpoint/2010/main" val="1456563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F9D98065-DF7B-49AD-8ADA-67533AC884CC}"/>
              </a:ext>
            </a:extLst>
          </p:cNvPr>
          <p:cNvSpPr>
            <a:spLocks noGrp="1"/>
          </p:cNvSpPr>
          <p:nvPr>
            <p:ph type="title"/>
          </p:nvPr>
        </p:nvSpPr>
        <p:spPr>
          <a:xfrm>
            <a:off x="576263" y="195263"/>
            <a:ext cx="7821950" cy="504825"/>
          </a:xfrm>
        </p:spPr>
        <p:txBody>
          <a:bodyPr anchor="ctr">
            <a:normAutofit/>
          </a:bodyPr>
          <a:lstStyle/>
          <a:p>
            <a:r>
              <a:rPr lang="en-US">
                <a:solidFill>
                  <a:schemeClr val="accent2"/>
                </a:solidFill>
                <a:latin typeface="Times New Roman" panose="02020603050405020304" pitchFamily="18" charset="0"/>
                <a:cs typeface="Times New Roman" panose="02020603050405020304" pitchFamily="18" charset="0"/>
              </a:rPr>
              <a:t>List of Experiments </a:t>
            </a:r>
            <a:endParaRPr lang="en-US" dirty="0"/>
          </a:p>
        </p:txBody>
      </p:sp>
      <p:graphicFrame>
        <p:nvGraphicFramePr>
          <p:cNvPr id="11" name="Tijdelijke aanduiding voor tekst 8">
            <a:extLst>
              <a:ext uri="{FF2B5EF4-FFF2-40B4-BE49-F238E27FC236}">
                <a16:creationId xmlns:a16="http://schemas.microsoft.com/office/drawing/2014/main" id="{BA0ADC56-7FE3-0DDD-3D29-430AED53FC85}"/>
              </a:ext>
            </a:extLst>
          </p:cNvPr>
          <p:cNvGraphicFramePr/>
          <p:nvPr>
            <p:extLst>
              <p:ext uri="{D42A27DB-BD31-4B8C-83A1-F6EECF244321}">
                <p14:modId xmlns:p14="http://schemas.microsoft.com/office/powerpoint/2010/main" val="2422103559"/>
              </p:ext>
            </p:extLst>
          </p:nvPr>
        </p:nvGraphicFramePr>
        <p:xfrm>
          <a:off x="576263" y="835025"/>
          <a:ext cx="7991475" cy="40152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2" descr="Atlassian Confluence logo transparent PNG - StickPNG">
            <a:hlinkClick r:id="rId8"/>
            <a:extLst>
              <a:ext uri="{FF2B5EF4-FFF2-40B4-BE49-F238E27FC236}">
                <a16:creationId xmlns:a16="http://schemas.microsoft.com/office/drawing/2014/main" id="{9D5BF2E6-A34A-F477-E17F-6B0E026C5FF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36181" y="4714599"/>
            <a:ext cx="902113" cy="541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290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jdelijke aanduiding voor tekst 8">
            <a:extLst>
              <a:ext uri="{FF2B5EF4-FFF2-40B4-BE49-F238E27FC236}">
                <a16:creationId xmlns:a16="http://schemas.microsoft.com/office/drawing/2014/main" id="{14642346-ACC2-451B-ABC2-CA9C562E9533}"/>
              </a:ext>
            </a:extLst>
          </p:cNvPr>
          <p:cNvSpPr>
            <a:spLocks noGrp="1"/>
          </p:cNvSpPr>
          <p:nvPr>
            <p:ph type="body" sz="quarter" idx="13"/>
          </p:nvPr>
        </p:nvSpPr>
        <p:spPr>
          <a:xfrm>
            <a:off x="576262" y="835024"/>
            <a:ext cx="8067406" cy="4185549"/>
          </a:xfrm>
        </p:spPr>
        <p:txBody>
          <a:bodyPr>
            <a:normAutofit lnSpcReduction="10000"/>
          </a:bodyPr>
          <a:lstStyle/>
          <a:p>
            <a:pPr marL="428625" indent="-428625" algn="just">
              <a:lnSpc>
                <a:spcPct val="95000"/>
              </a:lnSpc>
              <a:spcAft>
                <a:spcPts val="450"/>
              </a:spcAft>
              <a:buFont typeface="Wingdings" panose="05000000000000000000" pitchFamily="2" charset="2"/>
              <a:buChar char="Ø"/>
              <a:tabLst>
                <a:tab pos="137160" algn="l"/>
              </a:tabLst>
            </a:pPr>
            <a:r>
              <a:rPr lang="en-IN" spc="-4" dirty="0">
                <a:latin typeface="Times New Roman" panose="02020603050405020304" pitchFamily="18" charset="0"/>
                <a:ea typeface="SimSun" panose="02010600030101010101" pitchFamily="2" charset="-122"/>
              </a:rPr>
              <a:t> </a:t>
            </a:r>
            <a:r>
              <a:rPr lang="en-IN" b="1" u="sng" spc="-4" dirty="0">
                <a:latin typeface="Times New Roman" panose="02020603050405020304" pitchFamily="18" charset="0"/>
                <a:ea typeface="SimSun" panose="02010600030101010101" pitchFamily="2" charset="-122"/>
              </a:rPr>
              <a:t>Metric focussed observations </a:t>
            </a:r>
            <a:endParaRPr lang="en-IN" b="1" i="1" spc="-4" dirty="0">
              <a:latin typeface="Times New Roman" panose="02020603050405020304" pitchFamily="18" charset="0"/>
              <a:ea typeface="SimSun" panose="02010600030101010101" pitchFamily="2" charset="-122"/>
            </a:endParaRPr>
          </a:p>
          <a:p>
            <a:pPr marL="788625" lvl="2" indent="-428625" algn="just">
              <a:lnSpc>
                <a:spcPct val="95000"/>
              </a:lnSpc>
              <a:spcAft>
                <a:spcPts val="450"/>
              </a:spcAft>
              <a:buFont typeface="Arial" panose="020B0604020202020204" pitchFamily="34" charset="0"/>
              <a:buChar char="•"/>
              <a:tabLst>
                <a:tab pos="137160" algn="l"/>
              </a:tabLst>
            </a:pPr>
            <a:r>
              <a:rPr lang="en-IN" spc="-4" dirty="0">
                <a:latin typeface="Times New Roman" panose="02020603050405020304" pitchFamily="18" charset="0"/>
                <a:ea typeface="SimSun" panose="02010600030101010101" pitchFamily="2" charset="-122"/>
              </a:rPr>
              <a:t>Metrics are relatively consistent. Same trend not observed for transformer models</a:t>
            </a:r>
          </a:p>
          <a:p>
            <a:pPr marL="825750" lvl="3" indent="-285750">
              <a:lnSpc>
                <a:spcPct val="120000"/>
              </a:lnSpc>
              <a:spcAft>
                <a:spcPts val="450"/>
              </a:spcAft>
              <a:tabLst>
                <a:tab pos="137160" algn="l"/>
              </a:tabLst>
            </a:pPr>
            <a:r>
              <a:rPr lang="en-IN" spc="-4" dirty="0">
                <a:latin typeface="Times New Roman" panose="02020603050405020304" pitchFamily="18" charset="0"/>
                <a:ea typeface="SimSun" panose="02010600030101010101" pitchFamily="2" charset="-122"/>
              </a:rPr>
              <a:t>example – METEOR(P1) &gt; METEOR(P2) =&gt; BLEU (P1)&gt;BLEU(P2) &amp; ROUGE (P1)&gt;ROUGE(P2)</a:t>
            </a:r>
          </a:p>
          <a:p>
            <a:pPr marL="825750" lvl="3" indent="-285750" algn="just">
              <a:lnSpc>
                <a:spcPct val="120000"/>
              </a:lnSpc>
              <a:spcAft>
                <a:spcPts val="450"/>
              </a:spcAft>
              <a:tabLst>
                <a:tab pos="137160" algn="l"/>
              </a:tabLst>
            </a:pPr>
            <a:r>
              <a:rPr lang="en-IN" spc="-4" dirty="0">
                <a:latin typeface="Times New Roman" panose="02020603050405020304" pitchFamily="18" charset="0"/>
                <a:ea typeface="SimSun" panose="02010600030101010101" pitchFamily="2" charset="-122"/>
              </a:rPr>
              <a:t>BLEU (0.01- 0.03), METEOR (0.1 – 0.35), ROUGE (similar to ROUGE)</a:t>
            </a:r>
          </a:p>
          <a:p>
            <a:pPr marL="645750" lvl="2" indent="-285750" algn="just">
              <a:lnSpc>
                <a:spcPct val="120000"/>
              </a:lnSpc>
              <a:spcAft>
                <a:spcPts val="450"/>
              </a:spcAft>
              <a:buFont typeface="Arial" panose="020B0604020202020204" pitchFamily="34" charset="0"/>
              <a:buChar char="•"/>
              <a:tabLst>
                <a:tab pos="137160" algn="l"/>
              </a:tabLst>
            </a:pPr>
            <a:r>
              <a:rPr lang="en-IN" spc="-4" dirty="0">
                <a:latin typeface="Times New Roman" panose="02020603050405020304" pitchFamily="18" charset="0"/>
                <a:ea typeface="SimSun" panose="02010600030101010101" pitchFamily="2" charset="-122"/>
              </a:rPr>
              <a:t>Concluded METEOR as the best metric - Reason on confluence  </a:t>
            </a:r>
          </a:p>
          <a:p>
            <a:pPr marL="360000" lvl="2" indent="0" algn="just">
              <a:lnSpc>
                <a:spcPct val="95000"/>
              </a:lnSpc>
              <a:spcAft>
                <a:spcPts val="450"/>
              </a:spcAft>
              <a:buNone/>
              <a:tabLst>
                <a:tab pos="137160" algn="l"/>
              </a:tabLst>
            </a:pPr>
            <a:endParaRPr lang="en-IN" sz="1800" spc="-4" dirty="0">
              <a:latin typeface="Times New Roman" panose="02020603050405020304" pitchFamily="18" charset="0"/>
              <a:ea typeface="SimSun" panose="02010600030101010101" pitchFamily="2" charset="-122"/>
            </a:endParaRPr>
          </a:p>
          <a:p>
            <a:pPr marL="428625" indent="-428625" algn="just">
              <a:lnSpc>
                <a:spcPct val="95000"/>
              </a:lnSpc>
              <a:spcAft>
                <a:spcPts val="450"/>
              </a:spcAft>
              <a:buFont typeface="Wingdings" panose="05000000000000000000" pitchFamily="2" charset="2"/>
              <a:buChar char="Ø"/>
              <a:tabLst>
                <a:tab pos="137160" algn="l"/>
              </a:tabLst>
            </a:pPr>
            <a:r>
              <a:rPr lang="en-IN" b="1" spc="-4" dirty="0">
                <a:latin typeface="Times New Roman" panose="02020603050405020304" pitchFamily="18" charset="0"/>
                <a:ea typeface="SimSun" panose="02010600030101010101" pitchFamily="2" charset="-122"/>
              </a:rPr>
              <a:t> </a:t>
            </a:r>
            <a:r>
              <a:rPr lang="en-IN" b="1" u="sng" spc="-4" dirty="0">
                <a:latin typeface="Times New Roman" panose="02020603050405020304" pitchFamily="18" charset="0"/>
                <a:ea typeface="SimSun" panose="02010600030101010101" pitchFamily="2" charset="-122"/>
              </a:rPr>
              <a:t>Observations within prompt categories </a:t>
            </a:r>
            <a:endParaRPr lang="en-IN" b="1" spc="-4" dirty="0">
              <a:highlight>
                <a:srgbClr val="FFFF00"/>
              </a:highlight>
              <a:latin typeface="Times New Roman" panose="02020603050405020304" pitchFamily="18" charset="0"/>
              <a:ea typeface="SimSun" panose="02010600030101010101" pitchFamily="2" charset="-122"/>
            </a:endParaRPr>
          </a:p>
          <a:p>
            <a:pPr marL="788625" lvl="2" indent="-428625" algn="just">
              <a:lnSpc>
                <a:spcPct val="95000"/>
              </a:lnSpc>
              <a:spcAft>
                <a:spcPts val="450"/>
              </a:spcAft>
              <a:buFont typeface="Arial" panose="020B0604020202020204" pitchFamily="34" charset="0"/>
              <a:buChar char="•"/>
              <a:tabLst>
                <a:tab pos="137160" algn="l"/>
              </a:tabLst>
            </a:pPr>
            <a:r>
              <a:rPr lang="en-IN" spc="-4" dirty="0">
                <a:latin typeface="Times New Roman" panose="02020603050405020304" pitchFamily="18" charset="0"/>
                <a:ea typeface="SimSun" panose="02010600030101010101" pitchFamily="2" charset="-122"/>
              </a:rPr>
              <a:t>Persona of medical professional &gt; persona of clinical specialist </a:t>
            </a:r>
          </a:p>
          <a:p>
            <a:pPr marL="788625" lvl="2" indent="-428625" algn="just">
              <a:lnSpc>
                <a:spcPct val="95000"/>
              </a:lnSpc>
              <a:spcAft>
                <a:spcPts val="450"/>
              </a:spcAft>
              <a:buFont typeface="Arial" panose="020B0604020202020204" pitchFamily="34" charset="0"/>
              <a:buChar char="•"/>
              <a:tabLst>
                <a:tab pos="137160" algn="l"/>
              </a:tabLst>
            </a:pPr>
            <a:r>
              <a:rPr lang="en-IN" spc="-4" dirty="0">
                <a:latin typeface="Times New Roman" panose="02020603050405020304" pitchFamily="18" charset="0"/>
                <a:ea typeface="SimSun" panose="02010600030101010101" pitchFamily="2" charset="-122"/>
              </a:rPr>
              <a:t>Relative position of the transcript and instruction in the input plays a major role</a:t>
            </a:r>
            <a:endParaRPr lang="en-IN" spc="-4" dirty="0">
              <a:highlight>
                <a:srgbClr val="FFFF00"/>
              </a:highlight>
              <a:latin typeface="Times New Roman" panose="02020603050405020304" pitchFamily="18" charset="0"/>
              <a:ea typeface="SimSun" panose="02010600030101010101" pitchFamily="2" charset="-122"/>
            </a:endParaRPr>
          </a:p>
          <a:p>
            <a:pPr marL="788625" lvl="2" indent="-428625" algn="just">
              <a:lnSpc>
                <a:spcPct val="95000"/>
              </a:lnSpc>
              <a:spcAft>
                <a:spcPts val="450"/>
              </a:spcAft>
              <a:buFont typeface="Arial" panose="020B0604020202020204" pitchFamily="34" charset="0"/>
              <a:buChar char="•"/>
              <a:tabLst>
                <a:tab pos="137160" algn="l"/>
              </a:tabLst>
            </a:pPr>
            <a:r>
              <a:rPr lang="en-IN" spc="-4" dirty="0">
                <a:latin typeface="Times New Roman" panose="02020603050405020304" pitchFamily="18" charset="0"/>
                <a:ea typeface="SimSun" panose="02010600030101010101" pitchFamily="2" charset="-122"/>
              </a:rPr>
              <a:t>Chain of thought added after examples gives a better result instead of before</a:t>
            </a:r>
          </a:p>
          <a:p>
            <a:pPr marL="788625" lvl="2" indent="-428625" algn="just">
              <a:lnSpc>
                <a:spcPct val="95000"/>
              </a:lnSpc>
              <a:spcAft>
                <a:spcPts val="450"/>
              </a:spcAft>
              <a:buFont typeface="Arial" panose="020B0604020202020204" pitchFamily="34" charset="0"/>
              <a:buChar char="•"/>
              <a:tabLst>
                <a:tab pos="137160" algn="l"/>
              </a:tabLst>
            </a:pPr>
            <a:r>
              <a:rPr lang="en-IN" spc="-4" dirty="0">
                <a:latin typeface="Times New Roman" panose="02020603050405020304" pitchFamily="18" charset="0"/>
                <a:ea typeface="SimSun" panose="02010600030101010101" pitchFamily="2" charset="-122"/>
              </a:rPr>
              <a:t>Adding/removing instruction makes negligible difference (1 shot, 2 shot, osmosis, </a:t>
            </a:r>
            <a:r>
              <a:rPr lang="en-IN" spc="-4" dirty="0" err="1">
                <a:latin typeface="Times New Roman" panose="02020603050405020304" pitchFamily="18" charset="0"/>
                <a:ea typeface="SimSun" panose="02010600030101010101" pitchFamily="2" charset="-122"/>
              </a:rPr>
              <a:t>trec</a:t>
            </a:r>
            <a:r>
              <a:rPr lang="en-IN" spc="-4" dirty="0">
                <a:latin typeface="Times New Roman" panose="02020603050405020304" pitchFamily="18" charset="0"/>
                <a:ea typeface="SimSun" panose="02010600030101010101" pitchFamily="2" charset="-122"/>
              </a:rPr>
              <a:t>)</a:t>
            </a:r>
          </a:p>
          <a:p>
            <a:pPr marL="360000" lvl="2" indent="0" algn="just">
              <a:lnSpc>
                <a:spcPct val="95000"/>
              </a:lnSpc>
              <a:spcAft>
                <a:spcPts val="450"/>
              </a:spcAft>
              <a:buNone/>
              <a:tabLst>
                <a:tab pos="137160" algn="l"/>
              </a:tabLst>
            </a:pPr>
            <a:endParaRPr lang="en-IN" sz="1800" spc="-4" dirty="0">
              <a:latin typeface="Times New Roman" panose="02020603050405020304" pitchFamily="18" charset="0"/>
              <a:ea typeface="SimSun" panose="02010600030101010101" pitchFamily="2" charset="-122"/>
            </a:endParaRPr>
          </a:p>
          <a:p>
            <a:pPr marL="0" indent="0" algn="just">
              <a:lnSpc>
                <a:spcPct val="95000"/>
              </a:lnSpc>
              <a:spcAft>
                <a:spcPts val="450"/>
              </a:spcAft>
              <a:buNone/>
              <a:tabLst>
                <a:tab pos="137160" algn="l"/>
              </a:tabLst>
            </a:pPr>
            <a:endParaRPr lang="en-US" dirty="0"/>
          </a:p>
        </p:txBody>
      </p:sp>
      <p:sp>
        <p:nvSpPr>
          <p:cNvPr id="8" name="Titel 7">
            <a:extLst>
              <a:ext uri="{FF2B5EF4-FFF2-40B4-BE49-F238E27FC236}">
                <a16:creationId xmlns:a16="http://schemas.microsoft.com/office/drawing/2014/main" id="{F9D98065-DF7B-49AD-8ADA-67533AC884CC}"/>
              </a:ext>
            </a:extLst>
          </p:cNvPr>
          <p:cNvSpPr>
            <a:spLocks noGrp="1"/>
          </p:cNvSpPr>
          <p:nvPr>
            <p:ph type="title"/>
          </p:nvPr>
        </p:nvSpPr>
        <p:spPr/>
        <p:txBody>
          <a:bodyPr/>
          <a:lstStyle/>
          <a:p>
            <a:r>
              <a:rPr lang="en-US" dirty="0">
                <a:solidFill>
                  <a:schemeClr val="accent2"/>
                </a:solidFill>
                <a:latin typeface="Times New Roman" panose="02020603050405020304" pitchFamily="18" charset="0"/>
                <a:cs typeface="Times New Roman" panose="02020603050405020304" pitchFamily="18" charset="0"/>
              </a:rPr>
              <a:t>Observations  </a:t>
            </a:r>
            <a:endParaRPr lang="en-US" dirty="0"/>
          </a:p>
        </p:txBody>
      </p:sp>
      <p:pic>
        <p:nvPicPr>
          <p:cNvPr id="2" name="Picture 1" descr="Atlassian Confluence logo transparent PNG - StickPNG">
            <a:hlinkClick r:id="rId3"/>
            <a:extLst>
              <a:ext uri="{FF2B5EF4-FFF2-40B4-BE49-F238E27FC236}">
                <a16:creationId xmlns:a16="http://schemas.microsoft.com/office/drawing/2014/main" id="{35CD0085-AC36-A310-035C-EBBD2E09AA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9296" y="2384460"/>
            <a:ext cx="905563" cy="543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7132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jdelijke aanduiding voor tekst 8">
            <a:extLst>
              <a:ext uri="{FF2B5EF4-FFF2-40B4-BE49-F238E27FC236}">
                <a16:creationId xmlns:a16="http://schemas.microsoft.com/office/drawing/2014/main" id="{14642346-ACC2-451B-ABC2-CA9C562E9533}"/>
              </a:ext>
            </a:extLst>
          </p:cNvPr>
          <p:cNvSpPr>
            <a:spLocks noGrp="1"/>
          </p:cNvSpPr>
          <p:nvPr>
            <p:ph type="body" sz="quarter" idx="23"/>
          </p:nvPr>
        </p:nvSpPr>
        <p:spPr>
          <a:xfrm>
            <a:off x="4572000" y="835025"/>
            <a:ext cx="3708400" cy="3898800"/>
          </a:xfrm>
        </p:spPr>
        <p:txBody>
          <a:bodyPr>
            <a:normAutofit/>
          </a:bodyPr>
          <a:lstStyle/>
          <a:p>
            <a:pPr algn="just">
              <a:lnSpc>
                <a:spcPct val="95000"/>
              </a:lnSpc>
              <a:spcAft>
                <a:spcPts val="450"/>
              </a:spcAft>
              <a:tabLst>
                <a:tab pos="137160" algn="l"/>
              </a:tabLst>
            </a:pPr>
            <a:r>
              <a:rPr lang="en-IN" spc="-4" dirty="0">
                <a:latin typeface="Times New Roman" panose="02020603050405020304" pitchFamily="18" charset="0"/>
                <a:ea typeface="SimSun" panose="02010600030101010101" pitchFamily="2" charset="-122"/>
              </a:rPr>
              <a:t> </a:t>
            </a:r>
            <a:r>
              <a:rPr lang="en-IN" b="1" spc="-4" dirty="0">
                <a:latin typeface="Times New Roman" panose="02020603050405020304" pitchFamily="18" charset="0"/>
                <a:ea typeface="SimSun" panose="02010600030101010101" pitchFamily="2" charset="-122"/>
              </a:rPr>
              <a:t>Instruction after input </a:t>
            </a:r>
            <a:endParaRPr lang="en-IN" sz="1800" b="1" spc="-4" dirty="0">
              <a:latin typeface="Times New Roman" panose="02020603050405020304" pitchFamily="18" charset="0"/>
              <a:ea typeface="SimSun" panose="02010600030101010101" pitchFamily="2" charset="-122"/>
            </a:endParaRPr>
          </a:p>
          <a:p>
            <a:pPr marL="0" indent="0" algn="just">
              <a:lnSpc>
                <a:spcPct val="95000"/>
              </a:lnSpc>
              <a:spcAft>
                <a:spcPts val="450"/>
              </a:spcAft>
              <a:buNone/>
              <a:tabLst>
                <a:tab pos="137160" algn="l"/>
              </a:tabLst>
            </a:pPr>
            <a:endParaRPr lang="en-US" dirty="0"/>
          </a:p>
        </p:txBody>
      </p:sp>
      <p:sp>
        <p:nvSpPr>
          <p:cNvPr id="13" name="Text Placeholder 12">
            <a:extLst>
              <a:ext uri="{FF2B5EF4-FFF2-40B4-BE49-F238E27FC236}">
                <a16:creationId xmlns:a16="http://schemas.microsoft.com/office/drawing/2014/main" id="{6264537C-7101-3F11-C219-76DC58B90FFA}"/>
              </a:ext>
            </a:extLst>
          </p:cNvPr>
          <p:cNvSpPr>
            <a:spLocks noGrp="1"/>
          </p:cNvSpPr>
          <p:nvPr>
            <p:ph type="body" sz="quarter" idx="24"/>
          </p:nvPr>
        </p:nvSpPr>
        <p:spPr/>
        <p:txBody>
          <a:bodyPr/>
          <a:lstStyle/>
          <a:p>
            <a:r>
              <a:rPr lang="en-US" b="1" dirty="0">
                <a:latin typeface="Times New Roman" panose="02020603050405020304" pitchFamily="18" charset="0"/>
                <a:cs typeface="Times New Roman" panose="02020603050405020304" pitchFamily="18" charset="0"/>
              </a:rPr>
              <a:t>Instruction before input </a:t>
            </a:r>
          </a:p>
        </p:txBody>
      </p:sp>
      <p:sp>
        <p:nvSpPr>
          <p:cNvPr id="8" name="Titel 7">
            <a:extLst>
              <a:ext uri="{FF2B5EF4-FFF2-40B4-BE49-F238E27FC236}">
                <a16:creationId xmlns:a16="http://schemas.microsoft.com/office/drawing/2014/main" id="{F9D98065-DF7B-49AD-8ADA-67533AC884CC}"/>
              </a:ext>
            </a:extLst>
          </p:cNvPr>
          <p:cNvSpPr>
            <a:spLocks noGrp="1"/>
          </p:cNvSpPr>
          <p:nvPr>
            <p:ph type="title"/>
          </p:nvPr>
        </p:nvSpPr>
        <p:spPr/>
        <p:txBody>
          <a:bodyPr/>
          <a:lstStyle/>
          <a:p>
            <a:r>
              <a:rPr lang="en-US" dirty="0">
                <a:solidFill>
                  <a:schemeClr val="accent2"/>
                </a:solidFill>
                <a:latin typeface="Times New Roman" panose="02020603050405020304" pitchFamily="18" charset="0"/>
                <a:cs typeface="Times New Roman" panose="02020603050405020304" pitchFamily="18" charset="0"/>
              </a:rPr>
              <a:t>Observations and Results </a:t>
            </a:r>
            <a:endParaRPr lang="en-US" dirty="0"/>
          </a:p>
        </p:txBody>
      </p:sp>
      <p:sp>
        <p:nvSpPr>
          <p:cNvPr id="5" name="TextBox 4">
            <a:extLst>
              <a:ext uri="{FF2B5EF4-FFF2-40B4-BE49-F238E27FC236}">
                <a16:creationId xmlns:a16="http://schemas.microsoft.com/office/drawing/2014/main" id="{DC16905E-8582-6302-FC68-42003032969D}"/>
              </a:ext>
            </a:extLst>
          </p:cNvPr>
          <p:cNvSpPr txBox="1"/>
          <p:nvPr/>
        </p:nvSpPr>
        <p:spPr>
          <a:xfrm>
            <a:off x="576262" y="1472555"/>
            <a:ext cx="4572000" cy="923330"/>
          </a:xfrm>
          <a:prstGeom prst="rect">
            <a:avLst/>
          </a:prstGeom>
          <a:noFill/>
        </p:spPr>
        <p:txBody>
          <a:bodyPr wrap="square">
            <a:spAutoFit/>
          </a:bodyPr>
          <a:lstStyle/>
          <a:p>
            <a:r>
              <a:rPr lang="en-US" b="0" i="1" dirty="0" err="1">
                <a:solidFill>
                  <a:srgbClr val="172B4D"/>
                </a:solidFill>
                <a:effectLst/>
                <a:latin typeface="-apple-system"/>
              </a:rPr>
              <a:t>summarizie</a:t>
            </a:r>
            <a:r>
              <a:rPr lang="en-US" b="0" i="1" dirty="0">
                <a:solidFill>
                  <a:srgbClr val="172B4D"/>
                </a:solidFill>
                <a:effectLst/>
                <a:latin typeface="-apple-system"/>
              </a:rPr>
              <a:t> this: </a:t>
            </a:r>
            <a:br>
              <a:rPr lang="en-US" dirty="0"/>
            </a:br>
            <a:r>
              <a:rPr lang="en-US" b="0" i="1" dirty="0">
                <a:solidFill>
                  <a:srgbClr val="172B4D"/>
                </a:solidFill>
                <a:effectLst/>
                <a:latin typeface="-apple-system"/>
              </a:rPr>
              <a:t>{transcript}</a:t>
            </a:r>
            <a:br>
              <a:rPr lang="en-US" dirty="0"/>
            </a:br>
            <a:r>
              <a:rPr lang="en-US" b="0" i="1" dirty="0">
                <a:solidFill>
                  <a:srgbClr val="172B4D"/>
                </a:solidFill>
                <a:effectLst/>
                <a:latin typeface="-apple-system"/>
              </a:rPr>
              <a:t>Response: </a:t>
            </a:r>
            <a:r>
              <a:rPr lang="en-US" b="0" i="0" dirty="0">
                <a:solidFill>
                  <a:srgbClr val="172B4D"/>
                </a:solidFill>
                <a:effectLst/>
                <a:latin typeface="-apple-system"/>
              </a:rPr>
              <a:t>{summary}</a:t>
            </a:r>
            <a:endParaRPr lang="en-US" dirty="0"/>
          </a:p>
        </p:txBody>
      </p:sp>
      <p:sp>
        <p:nvSpPr>
          <p:cNvPr id="7" name="TextBox 6">
            <a:extLst>
              <a:ext uri="{FF2B5EF4-FFF2-40B4-BE49-F238E27FC236}">
                <a16:creationId xmlns:a16="http://schemas.microsoft.com/office/drawing/2014/main" id="{730ED6A0-162C-7B74-371D-EF593AB3004E}"/>
              </a:ext>
            </a:extLst>
          </p:cNvPr>
          <p:cNvSpPr txBox="1"/>
          <p:nvPr/>
        </p:nvSpPr>
        <p:spPr>
          <a:xfrm>
            <a:off x="576262" y="2641525"/>
            <a:ext cx="4572000" cy="923330"/>
          </a:xfrm>
          <a:prstGeom prst="rect">
            <a:avLst/>
          </a:prstGeom>
          <a:noFill/>
        </p:spPr>
        <p:txBody>
          <a:bodyPr wrap="square">
            <a:spAutoFit/>
          </a:bodyPr>
          <a:lstStyle/>
          <a:p>
            <a:r>
              <a:rPr lang="en-US" b="0" i="1" dirty="0">
                <a:solidFill>
                  <a:srgbClr val="172B4D"/>
                </a:solidFill>
                <a:effectLst/>
                <a:latin typeface="-apple-system"/>
              </a:rPr>
              <a:t>summarize the text below </a:t>
            </a:r>
            <a:br>
              <a:rPr lang="en-US" dirty="0"/>
            </a:br>
            <a:r>
              <a:rPr lang="en-US" b="0" i="1" dirty="0">
                <a:solidFill>
                  <a:srgbClr val="172B4D"/>
                </a:solidFill>
                <a:effectLst/>
                <a:latin typeface="-apple-system"/>
              </a:rPr>
              <a:t>{transcript} </a:t>
            </a:r>
            <a:br>
              <a:rPr lang="en-US" dirty="0"/>
            </a:br>
            <a:r>
              <a:rPr lang="en-US" b="0" i="1" dirty="0">
                <a:solidFill>
                  <a:srgbClr val="172B4D"/>
                </a:solidFill>
                <a:effectLst/>
                <a:latin typeface="-apple-system"/>
              </a:rPr>
              <a:t>response: {summary}</a:t>
            </a:r>
            <a:endParaRPr lang="en-US" dirty="0"/>
          </a:p>
        </p:txBody>
      </p:sp>
      <p:sp>
        <p:nvSpPr>
          <p:cNvPr id="16" name="TextBox 15">
            <a:extLst>
              <a:ext uri="{FF2B5EF4-FFF2-40B4-BE49-F238E27FC236}">
                <a16:creationId xmlns:a16="http://schemas.microsoft.com/office/drawing/2014/main" id="{33441C07-938E-FE84-3B01-B0B06D628558}"/>
              </a:ext>
            </a:extLst>
          </p:cNvPr>
          <p:cNvSpPr txBox="1"/>
          <p:nvPr/>
        </p:nvSpPr>
        <p:spPr>
          <a:xfrm>
            <a:off x="4572000" y="2641525"/>
            <a:ext cx="4572000" cy="923330"/>
          </a:xfrm>
          <a:prstGeom prst="rect">
            <a:avLst/>
          </a:prstGeom>
          <a:noFill/>
        </p:spPr>
        <p:txBody>
          <a:bodyPr wrap="square">
            <a:spAutoFit/>
          </a:bodyPr>
          <a:lstStyle/>
          <a:p>
            <a:r>
              <a:rPr lang="en-US" b="0" i="1" dirty="0">
                <a:solidFill>
                  <a:srgbClr val="172B4D"/>
                </a:solidFill>
                <a:effectLst/>
                <a:latin typeface="-apple-system"/>
              </a:rPr>
              <a:t>{transcript} </a:t>
            </a:r>
            <a:br>
              <a:rPr lang="en-US" dirty="0"/>
            </a:br>
            <a:r>
              <a:rPr lang="en-US" b="0" i="1" dirty="0">
                <a:solidFill>
                  <a:srgbClr val="172B4D"/>
                </a:solidFill>
                <a:effectLst/>
                <a:latin typeface="-apple-system"/>
              </a:rPr>
              <a:t>give me a rough outline of the above text response: {summary}</a:t>
            </a:r>
            <a:endParaRPr lang="en-US" dirty="0"/>
          </a:p>
        </p:txBody>
      </p:sp>
      <p:sp>
        <p:nvSpPr>
          <p:cNvPr id="20" name="TextBox 19">
            <a:extLst>
              <a:ext uri="{FF2B5EF4-FFF2-40B4-BE49-F238E27FC236}">
                <a16:creationId xmlns:a16="http://schemas.microsoft.com/office/drawing/2014/main" id="{0B291894-149E-E201-047A-970D9E27EAE2}"/>
              </a:ext>
            </a:extLst>
          </p:cNvPr>
          <p:cNvSpPr txBox="1"/>
          <p:nvPr/>
        </p:nvSpPr>
        <p:spPr>
          <a:xfrm>
            <a:off x="4572000" y="1466187"/>
            <a:ext cx="4572000" cy="923330"/>
          </a:xfrm>
          <a:prstGeom prst="rect">
            <a:avLst/>
          </a:prstGeom>
          <a:noFill/>
        </p:spPr>
        <p:txBody>
          <a:bodyPr wrap="square">
            <a:spAutoFit/>
          </a:bodyPr>
          <a:lstStyle/>
          <a:p>
            <a:r>
              <a:rPr lang="en-US" b="0" i="1" dirty="0">
                <a:solidFill>
                  <a:srgbClr val="172B4D"/>
                </a:solidFill>
                <a:effectLst/>
                <a:latin typeface="-apple-system"/>
              </a:rPr>
              <a:t>{transcript}</a:t>
            </a:r>
            <a:br>
              <a:rPr lang="en-US" dirty="0"/>
            </a:br>
            <a:r>
              <a:rPr lang="en-US" b="0" i="1" dirty="0">
                <a:solidFill>
                  <a:srgbClr val="172B4D"/>
                </a:solidFill>
                <a:effectLst/>
                <a:latin typeface="-apple-system"/>
              </a:rPr>
              <a:t>summarize the above text </a:t>
            </a:r>
            <a:br>
              <a:rPr lang="en-US" dirty="0"/>
            </a:br>
            <a:r>
              <a:rPr lang="en-US" b="0" i="1" dirty="0">
                <a:solidFill>
                  <a:srgbClr val="172B4D"/>
                </a:solidFill>
                <a:effectLst/>
                <a:latin typeface="-apple-system"/>
              </a:rPr>
              <a:t>Response: {summary}</a:t>
            </a:r>
            <a:endParaRPr lang="en-US" dirty="0"/>
          </a:p>
        </p:txBody>
      </p:sp>
      <p:sp>
        <p:nvSpPr>
          <p:cNvPr id="22" name="TextBox 21">
            <a:extLst>
              <a:ext uri="{FF2B5EF4-FFF2-40B4-BE49-F238E27FC236}">
                <a16:creationId xmlns:a16="http://schemas.microsoft.com/office/drawing/2014/main" id="{6769542E-9C59-97A4-2460-3875CB283583}"/>
              </a:ext>
            </a:extLst>
          </p:cNvPr>
          <p:cNvSpPr txBox="1"/>
          <p:nvPr/>
        </p:nvSpPr>
        <p:spPr>
          <a:xfrm>
            <a:off x="576262" y="3816863"/>
            <a:ext cx="4283766" cy="1200329"/>
          </a:xfrm>
          <a:prstGeom prst="rect">
            <a:avLst/>
          </a:prstGeom>
          <a:noFill/>
        </p:spPr>
        <p:txBody>
          <a:bodyPr wrap="square">
            <a:spAutoFit/>
          </a:bodyPr>
          <a:lstStyle/>
          <a:p>
            <a:r>
              <a:rPr lang="en-US" b="0" i="1" dirty="0">
                <a:solidFill>
                  <a:srgbClr val="172B4D"/>
                </a:solidFill>
                <a:effectLst/>
                <a:latin typeface="-apple-system"/>
              </a:rPr>
              <a:t>You are a clinical specialist who summarizes any text given to you. This is the text: </a:t>
            </a:r>
            <a:br>
              <a:rPr lang="en-US" dirty="0"/>
            </a:br>
            <a:r>
              <a:rPr lang="en-US" b="0" i="1" dirty="0">
                <a:solidFill>
                  <a:srgbClr val="172B4D"/>
                </a:solidFill>
                <a:effectLst/>
                <a:latin typeface="-apple-system"/>
              </a:rPr>
              <a:t>{transcript} </a:t>
            </a:r>
            <a:br>
              <a:rPr lang="en-US" dirty="0"/>
            </a:br>
            <a:r>
              <a:rPr lang="en-US" b="0" i="1" dirty="0">
                <a:solidFill>
                  <a:srgbClr val="172B4D"/>
                </a:solidFill>
                <a:effectLst/>
                <a:latin typeface="-apple-system"/>
              </a:rPr>
              <a:t>response: {summary}</a:t>
            </a:r>
            <a:endParaRPr lang="en-US" dirty="0"/>
          </a:p>
        </p:txBody>
      </p:sp>
    </p:spTree>
    <p:extLst>
      <p:ext uri="{BB962C8B-B14F-4D97-AF65-F5344CB8AC3E}">
        <p14:creationId xmlns:p14="http://schemas.microsoft.com/office/powerpoint/2010/main" val="414904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jdelijke aanduiding voor tekst 8">
            <a:extLst>
              <a:ext uri="{FF2B5EF4-FFF2-40B4-BE49-F238E27FC236}">
                <a16:creationId xmlns:a16="http://schemas.microsoft.com/office/drawing/2014/main" id="{14642346-ACC2-451B-ABC2-CA9C562E9533}"/>
              </a:ext>
            </a:extLst>
          </p:cNvPr>
          <p:cNvSpPr>
            <a:spLocks noGrp="1"/>
          </p:cNvSpPr>
          <p:nvPr>
            <p:ph type="body" sz="quarter" idx="23"/>
          </p:nvPr>
        </p:nvSpPr>
        <p:spPr>
          <a:xfrm>
            <a:off x="4572000" y="835025"/>
            <a:ext cx="3708400" cy="3898800"/>
          </a:xfrm>
        </p:spPr>
        <p:txBody>
          <a:bodyPr>
            <a:normAutofit/>
          </a:bodyPr>
          <a:lstStyle/>
          <a:p>
            <a:pPr algn="just">
              <a:lnSpc>
                <a:spcPct val="95000"/>
              </a:lnSpc>
              <a:spcAft>
                <a:spcPts val="450"/>
              </a:spcAft>
              <a:tabLst>
                <a:tab pos="137160" algn="l"/>
              </a:tabLst>
            </a:pPr>
            <a:r>
              <a:rPr lang="en-IN" spc="-4" dirty="0">
                <a:latin typeface="Times New Roman" panose="02020603050405020304" pitchFamily="18" charset="0"/>
                <a:ea typeface="SimSun" panose="02010600030101010101" pitchFamily="2" charset="-122"/>
              </a:rPr>
              <a:t> </a:t>
            </a:r>
            <a:r>
              <a:rPr lang="en-IN" b="1" spc="-4" dirty="0">
                <a:latin typeface="Times New Roman" panose="02020603050405020304" pitchFamily="18" charset="0"/>
                <a:ea typeface="SimSun" panose="02010600030101010101" pitchFamily="2" charset="-122"/>
              </a:rPr>
              <a:t>Chain of thought before example</a:t>
            </a:r>
            <a:endParaRPr lang="en-IN" sz="1800" b="1" spc="-4" dirty="0">
              <a:latin typeface="Times New Roman" panose="02020603050405020304" pitchFamily="18" charset="0"/>
              <a:ea typeface="SimSun" panose="02010600030101010101" pitchFamily="2" charset="-122"/>
            </a:endParaRPr>
          </a:p>
          <a:p>
            <a:pPr marL="0" indent="0" algn="just">
              <a:lnSpc>
                <a:spcPct val="95000"/>
              </a:lnSpc>
              <a:spcAft>
                <a:spcPts val="450"/>
              </a:spcAft>
              <a:buNone/>
              <a:tabLst>
                <a:tab pos="137160" algn="l"/>
              </a:tabLst>
            </a:pPr>
            <a:endParaRPr lang="en-US" dirty="0"/>
          </a:p>
        </p:txBody>
      </p:sp>
      <p:sp>
        <p:nvSpPr>
          <p:cNvPr id="13" name="Text Placeholder 12">
            <a:extLst>
              <a:ext uri="{FF2B5EF4-FFF2-40B4-BE49-F238E27FC236}">
                <a16:creationId xmlns:a16="http://schemas.microsoft.com/office/drawing/2014/main" id="{6264537C-7101-3F11-C219-76DC58B90FFA}"/>
              </a:ext>
            </a:extLst>
          </p:cNvPr>
          <p:cNvSpPr>
            <a:spLocks noGrp="1"/>
          </p:cNvSpPr>
          <p:nvPr>
            <p:ph type="body" sz="quarter" idx="24"/>
          </p:nvPr>
        </p:nvSpPr>
        <p:spPr/>
        <p:txBody>
          <a:bodyPr/>
          <a:lstStyle/>
          <a:p>
            <a:r>
              <a:rPr lang="en-US" b="1" dirty="0">
                <a:latin typeface="Times New Roman" panose="02020603050405020304" pitchFamily="18" charset="0"/>
                <a:cs typeface="Times New Roman" panose="02020603050405020304" pitchFamily="18" charset="0"/>
              </a:rPr>
              <a:t>Chain of thought after example </a:t>
            </a:r>
          </a:p>
        </p:txBody>
      </p:sp>
      <p:sp>
        <p:nvSpPr>
          <p:cNvPr id="8" name="Titel 7">
            <a:extLst>
              <a:ext uri="{FF2B5EF4-FFF2-40B4-BE49-F238E27FC236}">
                <a16:creationId xmlns:a16="http://schemas.microsoft.com/office/drawing/2014/main" id="{F9D98065-DF7B-49AD-8ADA-67533AC884CC}"/>
              </a:ext>
            </a:extLst>
          </p:cNvPr>
          <p:cNvSpPr>
            <a:spLocks noGrp="1"/>
          </p:cNvSpPr>
          <p:nvPr>
            <p:ph type="title"/>
          </p:nvPr>
        </p:nvSpPr>
        <p:spPr/>
        <p:txBody>
          <a:bodyPr/>
          <a:lstStyle/>
          <a:p>
            <a:r>
              <a:rPr lang="en-US" dirty="0">
                <a:solidFill>
                  <a:schemeClr val="accent2"/>
                </a:solidFill>
                <a:latin typeface="Times New Roman" panose="02020603050405020304" pitchFamily="18" charset="0"/>
                <a:cs typeface="Times New Roman" panose="02020603050405020304" pitchFamily="18" charset="0"/>
              </a:rPr>
              <a:t>Observations and Results </a:t>
            </a:r>
            <a:endParaRPr lang="en-US" dirty="0"/>
          </a:p>
        </p:txBody>
      </p:sp>
      <p:pic>
        <p:nvPicPr>
          <p:cNvPr id="21" name="Picture 20" descr="A screenshot of a cell phone&#10;&#10;Description automatically generated">
            <a:extLst>
              <a:ext uri="{FF2B5EF4-FFF2-40B4-BE49-F238E27FC236}">
                <a16:creationId xmlns:a16="http://schemas.microsoft.com/office/drawing/2014/main" id="{BE68CE05-666F-9E41-A4B9-F61D23D31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263" y="1252180"/>
            <a:ext cx="3024116" cy="3254211"/>
          </a:xfrm>
          <a:prstGeom prst="rect">
            <a:avLst/>
          </a:prstGeom>
        </p:spPr>
      </p:pic>
      <p:pic>
        <p:nvPicPr>
          <p:cNvPr id="24" name="Picture 23" descr="A screenshot of a cell phone&#10;&#10;Description automatically generated">
            <a:extLst>
              <a:ext uri="{FF2B5EF4-FFF2-40B4-BE49-F238E27FC236}">
                <a16:creationId xmlns:a16="http://schemas.microsoft.com/office/drawing/2014/main" id="{5B658123-6D44-E785-5185-A36CF1333E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252180"/>
            <a:ext cx="2903124" cy="3481645"/>
          </a:xfrm>
          <a:prstGeom prst="rect">
            <a:avLst/>
          </a:prstGeom>
        </p:spPr>
      </p:pic>
    </p:spTree>
    <p:extLst>
      <p:ext uri="{BB962C8B-B14F-4D97-AF65-F5344CB8AC3E}">
        <p14:creationId xmlns:p14="http://schemas.microsoft.com/office/powerpoint/2010/main" val="2530284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F9D98065-DF7B-49AD-8ADA-67533AC884CC}"/>
              </a:ext>
            </a:extLst>
          </p:cNvPr>
          <p:cNvSpPr>
            <a:spLocks noGrp="1"/>
          </p:cNvSpPr>
          <p:nvPr>
            <p:ph type="title"/>
          </p:nvPr>
        </p:nvSpPr>
        <p:spPr/>
        <p:txBody>
          <a:bodyPr/>
          <a:lstStyle/>
          <a:p>
            <a:r>
              <a:rPr lang="en-US" dirty="0">
                <a:solidFill>
                  <a:schemeClr val="accent2"/>
                </a:solidFill>
                <a:latin typeface="Times New Roman" panose="02020603050405020304" pitchFamily="18" charset="0"/>
                <a:cs typeface="Times New Roman" panose="02020603050405020304" pitchFamily="18" charset="0"/>
              </a:rPr>
              <a:t>About me</a:t>
            </a:r>
            <a:r>
              <a:rPr lang="en-US" dirty="0">
                <a:latin typeface="Times New Roman" panose="02020603050405020304" pitchFamily="18" charset="0"/>
                <a:cs typeface="Times New Roman" panose="02020603050405020304" pitchFamily="18" charset="0"/>
              </a:rPr>
              <a:t> </a:t>
            </a:r>
            <a:r>
              <a:rPr lang="en-US" dirty="0"/>
              <a:t> </a:t>
            </a:r>
          </a:p>
        </p:txBody>
      </p:sp>
      <p:graphicFrame>
        <p:nvGraphicFramePr>
          <p:cNvPr id="5" name="Diagram 4">
            <a:extLst>
              <a:ext uri="{FF2B5EF4-FFF2-40B4-BE49-F238E27FC236}">
                <a16:creationId xmlns:a16="http://schemas.microsoft.com/office/drawing/2014/main" id="{F84466B9-99A4-C436-E106-DF04935A8858}"/>
              </a:ext>
            </a:extLst>
          </p:cNvPr>
          <p:cNvGraphicFramePr/>
          <p:nvPr>
            <p:extLst>
              <p:ext uri="{D42A27DB-BD31-4B8C-83A1-F6EECF244321}">
                <p14:modId xmlns:p14="http://schemas.microsoft.com/office/powerpoint/2010/main" val="950273537"/>
              </p:ext>
            </p:extLst>
          </p:nvPr>
        </p:nvGraphicFramePr>
        <p:xfrm>
          <a:off x="3100518" y="1018141"/>
          <a:ext cx="5297695" cy="34198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Picture 11">
            <a:extLst>
              <a:ext uri="{FF2B5EF4-FFF2-40B4-BE49-F238E27FC236}">
                <a16:creationId xmlns:a16="http://schemas.microsoft.com/office/drawing/2014/main" id="{82159B88-6691-FEB2-1948-B34F7B837824}"/>
              </a:ext>
            </a:extLst>
          </p:cNvPr>
          <p:cNvPicPr>
            <a:picLocks noChangeAspect="1"/>
          </p:cNvPicPr>
          <p:nvPr/>
        </p:nvPicPr>
        <p:blipFill>
          <a:blip r:embed="rId8"/>
          <a:stretch>
            <a:fillRect/>
          </a:stretch>
        </p:blipFill>
        <p:spPr>
          <a:xfrm>
            <a:off x="417442" y="1355862"/>
            <a:ext cx="1802427" cy="1994454"/>
          </a:xfrm>
          <a:prstGeom prst="rect">
            <a:avLst/>
          </a:prstGeom>
        </p:spPr>
      </p:pic>
      <p:pic>
        <p:nvPicPr>
          <p:cNvPr id="4098" name="Picture 2">
            <a:hlinkClick r:id="rId9"/>
            <a:extLst>
              <a:ext uri="{FF2B5EF4-FFF2-40B4-BE49-F238E27FC236}">
                <a16:creationId xmlns:a16="http://schemas.microsoft.com/office/drawing/2014/main" id="{592E9B3C-2C5A-FB63-807F-993D61A851A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5334" y="3684724"/>
            <a:ext cx="504825" cy="50482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GitHub Logo and symbol, meaning, history, PNG, brand">
            <a:hlinkClick r:id="rId11"/>
            <a:extLst>
              <a:ext uri="{FF2B5EF4-FFF2-40B4-BE49-F238E27FC236}">
                <a16:creationId xmlns:a16="http://schemas.microsoft.com/office/drawing/2014/main" id="{00A84956-7739-9214-E147-9E9951C633D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5787" y="3612408"/>
            <a:ext cx="1026029" cy="577141"/>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Linkedin logo png, Linkedin icon transparent png 18930587 PNG">
            <a:hlinkClick r:id="rId13"/>
            <a:extLst>
              <a:ext uri="{FF2B5EF4-FFF2-40B4-BE49-F238E27FC236}">
                <a16:creationId xmlns:a16="http://schemas.microsoft.com/office/drawing/2014/main" id="{490BB1E8-5A13-0DC3-51D5-BB5409A3500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65561" y="3543684"/>
            <a:ext cx="786904" cy="786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407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7" name="Object 86" hidden="1">
            <a:extLst>
              <a:ext uri="{FF2B5EF4-FFF2-40B4-BE49-F238E27FC236}">
                <a16:creationId xmlns:a16="http://schemas.microsoft.com/office/drawing/2014/main" id="{DF0B7967-758D-2C8C-35C7-9221D536FE7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51" imgH="351" progId="TCLayout.ActiveDocument.1">
                  <p:embed/>
                </p:oleObj>
              </mc:Choice>
              <mc:Fallback>
                <p:oleObj name="think-cell Slide" r:id="rId4" imgW="351" imgH="351" progId="TCLayout.ActiveDocument.1">
                  <p:embed/>
                  <p:pic>
                    <p:nvPicPr>
                      <p:cNvPr id="87" name="Object 86" hidden="1">
                        <a:extLst>
                          <a:ext uri="{FF2B5EF4-FFF2-40B4-BE49-F238E27FC236}">
                            <a16:creationId xmlns:a16="http://schemas.microsoft.com/office/drawing/2014/main" id="{DF0B7967-758D-2C8C-35C7-9221D536FE74}"/>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86" name="Title 85">
            <a:extLst>
              <a:ext uri="{FF2B5EF4-FFF2-40B4-BE49-F238E27FC236}">
                <a16:creationId xmlns:a16="http://schemas.microsoft.com/office/drawing/2014/main" id="{A513F59A-CE8F-2798-D399-E751C963D5DA}"/>
              </a:ext>
            </a:extLst>
          </p:cNvPr>
          <p:cNvSpPr>
            <a:spLocks noGrp="1"/>
          </p:cNvSpPr>
          <p:nvPr>
            <p:ph type="title"/>
          </p:nvPr>
        </p:nvSpPr>
        <p:spPr>
          <a:xfrm>
            <a:off x="576262" y="222780"/>
            <a:ext cx="7991475" cy="462759"/>
          </a:xfrm>
        </p:spPr>
        <p:txBody>
          <a:bodyPr>
            <a:normAutofit/>
          </a:bodyPr>
          <a:lstStyle/>
          <a:p>
            <a:r>
              <a:rPr lang="en-US" dirty="0">
                <a:solidFill>
                  <a:schemeClr val="accent2"/>
                </a:solidFill>
                <a:latin typeface="Times New Roman" panose="02020603050405020304" pitchFamily="18" charset="0"/>
                <a:cs typeface="Times New Roman" panose="02020603050405020304" pitchFamily="18" charset="0"/>
              </a:rPr>
              <a:t>Results </a:t>
            </a:r>
            <a:endParaRPr lang="en-IN" dirty="0"/>
          </a:p>
        </p:txBody>
      </p:sp>
      <p:graphicFrame>
        <p:nvGraphicFramePr>
          <p:cNvPr id="2" name="Table 1">
            <a:extLst>
              <a:ext uri="{FF2B5EF4-FFF2-40B4-BE49-F238E27FC236}">
                <a16:creationId xmlns:a16="http://schemas.microsoft.com/office/drawing/2014/main" id="{EB509D4C-2CCF-2778-AAE0-CB149B41B315}"/>
              </a:ext>
            </a:extLst>
          </p:cNvPr>
          <p:cNvGraphicFramePr>
            <a:graphicFrameLocks noGrp="1"/>
          </p:cNvGraphicFramePr>
          <p:nvPr>
            <p:extLst>
              <p:ext uri="{D42A27DB-BD31-4B8C-83A1-F6EECF244321}">
                <p14:modId xmlns:p14="http://schemas.microsoft.com/office/powerpoint/2010/main" val="2164161365"/>
              </p:ext>
            </p:extLst>
          </p:nvPr>
        </p:nvGraphicFramePr>
        <p:xfrm>
          <a:off x="1192696" y="1086700"/>
          <a:ext cx="6808304" cy="3137431"/>
        </p:xfrm>
        <a:graphic>
          <a:graphicData uri="http://schemas.openxmlformats.org/drawingml/2006/table">
            <a:tbl>
              <a:tblPr firstRow="1" firstCol="1" bandRow="1">
                <a:tableStyleId>{21E4AEA4-8DFA-4A89-87EB-49C32662AFE0}</a:tableStyleId>
              </a:tblPr>
              <a:tblGrid>
                <a:gridCol w="1770564">
                  <a:extLst>
                    <a:ext uri="{9D8B030D-6E8A-4147-A177-3AD203B41FA5}">
                      <a16:colId xmlns:a16="http://schemas.microsoft.com/office/drawing/2014/main" val="4130211151"/>
                    </a:ext>
                  </a:extLst>
                </a:gridCol>
                <a:gridCol w="1740310">
                  <a:extLst>
                    <a:ext uri="{9D8B030D-6E8A-4147-A177-3AD203B41FA5}">
                      <a16:colId xmlns:a16="http://schemas.microsoft.com/office/drawing/2014/main" val="50655631"/>
                    </a:ext>
                  </a:extLst>
                </a:gridCol>
                <a:gridCol w="1671614">
                  <a:extLst>
                    <a:ext uri="{9D8B030D-6E8A-4147-A177-3AD203B41FA5}">
                      <a16:colId xmlns:a16="http://schemas.microsoft.com/office/drawing/2014/main" val="3544898602"/>
                    </a:ext>
                  </a:extLst>
                </a:gridCol>
                <a:gridCol w="1625816">
                  <a:extLst>
                    <a:ext uri="{9D8B030D-6E8A-4147-A177-3AD203B41FA5}">
                      <a16:colId xmlns:a16="http://schemas.microsoft.com/office/drawing/2014/main" val="1952484311"/>
                    </a:ext>
                  </a:extLst>
                </a:gridCol>
              </a:tblGrid>
              <a:tr h="307245">
                <a:tc>
                  <a:txBody>
                    <a:bodyPr/>
                    <a:lstStyle/>
                    <a:p>
                      <a:pPr algn="just"/>
                      <a:endParaRPr lang="en-IN" sz="1600" b="1" dirty="0">
                        <a:solidFill>
                          <a:srgbClr val="2E2E2E"/>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1435" marR="51435" marT="0" marB="0"/>
                </a:tc>
                <a:tc>
                  <a:txBody>
                    <a:bodyPr/>
                    <a:lstStyle/>
                    <a:p>
                      <a:pPr algn="just"/>
                      <a:r>
                        <a:rPr lang="en-US" sz="1600" dirty="0">
                          <a:solidFill>
                            <a:schemeClr val="bg1"/>
                          </a:solidFill>
                          <a:effectLst/>
                          <a:latin typeface="Times New Roman" panose="02020603050405020304" pitchFamily="18" charset="0"/>
                          <a:cs typeface="Times New Roman" panose="02020603050405020304" pitchFamily="18" charset="0"/>
                        </a:rPr>
                        <a:t>Zero-shot</a:t>
                      </a:r>
                      <a:endParaRPr lang="en-IN" sz="1600"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1435" marR="51435" marT="0" marB="0"/>
                </a:tc>
                <a:tc>
                  <a:txBody>
                    <a:bodyPr/>
                    <a:lstStyle/>
                    <a:p>
                      <a:pPr algn="just"/>
                      <a:r>
                        <a:rPr lang="en-US" sz="1600" dirty="0">
                          <a:solidFill>
                            <a:schemeClr val="bg1"/>
                          </a:solidFill>
                          <a:effectLst/>
                          <a:latin typeface="Times New Roman" panose="02020603050405020304" pitchFamily="18" charset="0"/>
                          <a:cs typeface="Times New Roman" panose="02020603050405020304" pitchFamily="18" charset="0"/>
                        </a:rPr>
                        <a:t>One-shot</a:t>
                      </a:r>
                      <a:endParaRPr lang="en-IN" sz="1600"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1435" marR="51435" marT="0" marB="0"/>
                </a:tc>
                <a:tc>
                  <a:txBody>
                    <a:bodyPr/>
                    <a:lstStyle/>
                    <a:p>
                      <a:pPr algn="just"/>
                      <a:r>
                        <a:rPr lang="en-US" sz="1600" dirty="0">
                          <a:solidFill>
                            <a:schemeClr val="bg1"/>
                          </a:solidFill>
                          <a:effectLst/>
                          <a:latin typeface="Times New Roman" panose="02020603050405020304" pitchFamily="18" charset="0"/>
                          <a:cs typeface="Times New Roman" panose="02020603050405020304" pitchFamily="18" charset="0"/>
                        </a:rPr>
                        <a:t>Two-shot</a:t>
                      </a:r>
                      <a:endParaRPr lang="en-IN" sz="1600"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val="242170999"/>
                  </a:ext>
                </a:extLst>
              </a:tr>
              <a:tr h="614488">
                <a:tc>
                  <a:txBody>
                    <a:bodyPr/>
                    <a:lstStyle/>
                    <a:p>
                      <a:pPr algn="just"/>
                      <a:r>
                        <a:rPr lang="en-IN" sz="1600" b="1" dirty="0">
                          <a:solidFill>
                            <a:schemeClr val="bg1"/>
                          </a:solidFill>
                          <a:effectLst/>
                          <a:latin typeface="Times New Roman" panose="02020603050405020304" pitchFamily="18" charset="0"/>
                          <a:cs typeface="Times New Roman" panose="02020603050405020304" pitchFamily="18" charset="0"/>
                        </a:rPr>
                        <a:t>Without persona </a:t>
                      </a:r>
                      <a:endParaRPr lang="en-IN" sz="16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1435" marR="51435" marT="0" marB="0" anchor="b"/>
                </a:tc>
                <a:tc>
                  <a:txBody>
                    <a:bodyPr/>
                    <a:lstStyle/>
                    <a:p>
                      <a:pPr algn="just"/>
                      <a:r>
                        <a:rPr lang="en-IN" sz="1600" dirty="0">
                          <a:effectLst/>
                          <a:latin typeface="Times New Roman" panose="02020603050405020304" pitchFamily="18" charset="0"/>
                          <a:cs typeface="Times New Roman" panose="02020603050405020304" pitchFamily="18" charset="0"/>
                        </a:rPr>
                        <a:t>0.2847</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1435" marR="51435" marT="0" marB="0" anchor="b"/>
                </a:tc>
                <a:tc>
                  <a:txBody>
                    <a:bodyPr/>
                    <a:lstStyle/>
                    <a:p>
                      <a:pPr algn="just"/>
                      <a:r>
                        <a:rPr lang="en-IN" sz="1600" b="1" dirty="0">
                          <a:effectLst/>
                          <a:latin typeface="Times New Roman" panose="02020603050405020304" pitchFamily="18" charset="0"/>
                          <a:cs typeface="Times New Roman" panose="02020603050405020304" pitchFamily="18" charset="0"/>
                        </a:rPr>
                        <a:t>0.2418</a:t>
                      </a:r>
                      <a:endParaRPr lang="en-IN"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1435" marR="51435" marT="0" marB="0" anchor="b"/>
                </a:tc>
                <a:tc>
                  <a:txBody>
                    <a:bodyPr/>
                    <a:lstStyle/>
                    <a:p>
                      <a:pPr algn="just"/>
                      <a:r>
                        <a:rPr lang="en-IN" sz="1600" dirty="0">
                          <a:effectLst/>
                          <a:latin typeface="Times New Roman" panose="02020603050405020304" pitchFamily="18" charset="0"/>
                          <a:cs typeface="Times New Roman" panose="02020603050405020304" pitchFamily="18" charset="0"/>
                        </a:rPr>
                        <a:t>0.2659, 0.2664</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1435" marR="51435" marT="0" marB="0" anchor="b"/>
                </a:tc>
                <a:extLst>
                  <a:ext uri="{0D108BD9-81ED-4DB2-BD59-A6C34878D82A}">
                    <a16:rowId xmlns:a16="http://schemas.microsoft.com/office/drawing/2014/main" val="2876337230"/>
                  </a:ext>
                </a:extLst>
              </a:tr>
              <a:tr h="596111">
                <a:tc>
                  <a:txBody>
                    <a:bodyPr/>
                    <a:lstStyle/>
                    <a:p>
                      <a:pPr algn="just"/>
                      <a:r>
                        <a:rPr lang="en-IN" sz="1600" b="1" dirty="0">
                          <a:solidFill>
                            <a:schemeClr val="bg1"/>
                          </a:solidFill>
                          <a:effectLst/>
                          <a:latin typeface="Times New Roman" panose="02020603050405020304" pitchFamily="18" charset="0"/>
                          <a:cs typeface="Times New Roman" panose="02020603050405020304" pitchFamily="18" charset="0"/>
                        </a:rPr>
                        <a:t>Direct persona  </a:t>
                      </a:r>
                      <a:endParaRPr lang="en-IN" sz="16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1435" marR="51435" marT="0" marB="0" anchor="b"/>
                </a:tc>
                <a:tc>
                  <a:txBody>
                    <a:bodyPr/>
                    <a:lstStyle/>
                    <a:p>
                      <a:pPr algn="just"/>
                      <a:r>
                        <a:rPr lang="en-IN" sz="1600" dirty="0">
                          <a:effectLst/>
                          <a:latin typeface="Times New Roman" panose="02020603050405020304" pitchFamily="18" charset="0"/>
                          <a:cs typeface="Times New Roman" panose="02020603050405020304" pitchFamily="18" charset="0"/>
                        </a:rPr>
                        <a:t>0.2766</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1435" marR="51435" marT="0" marB="0" anchor="b"/>
                </a:tc>
                <a:tc>
                  <a:txBody>
                    <a:bodyPr/>
                    <a:lstStyle/>
                    <a:p>
                      <a:pPr algn="just"/>
                      <a:r>
                        <a:rPr lang="en-IN" sz="1600" dirty="0">
                          <a:effectLst/>
                          <a:latin typeface="Times New Roman" panose="02020603050405020304" pitchFamily="18" charset="0"/>
                          <a:cs typeface="Times New Roman" panose="02020603050405020304" pitchFamily="18" charset="0"/>
                        </a:rPr>
                        <a:t>Future work</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1435" marR="51435" marT="0" marB="0" anchor="b"/>
                </a:tc>
                <a:tc>
                  <a:txBody>
                    <a:bodyPr/>
                    <a:lstStyle/>
                    <a:p>
                      <a:pPr algn="just"/>
                      <a:r>
                        <a:rPr lang="en-IN" sz="1600" dirty="0">
                          <a:effectLst/>
                          <a:latin typeface="Times New Roman" panose="02020603050405020304" pitchFamily="18" charset="0"/>
                          <a:cs typeface="Times New Roman" panose="02020603050405020304" pitchFamily="18" charset="0"/>
                        </a:rPr>
                        <a:t>Future work</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1435" marR="51435" marT="0" marB="0" anchor="b"/>
                </a:tc>
                <a:extLst>
                  <a:ext uri="{0D108BD9-81ED-4DB2-BD59-A6C34878D82A}">
                    <a16:rowId xmlns:a16="http://schemas.microsoft.com/office/drawing/2014/main" val="2724035865"/>
                  </a:ext>
                </a:extLst>
              </a:tr>
              <a:tr h="511738">
                <a:tc>
                  <a:txBody>
                    <a:bodyPr/>
                    <a:lstStyle/>
                    <a:p>
                      <a:pPr algn="just"/>
                      <a:r>
                        <a:rPr lang="en-IN" sz="1600" b="1" dirty="0">
                          <a:solidFill>
                            <a:schemeClr val="bg1"/>
                          </a:solidFill>
                          <a:effectLst/>
                          <a:latin typeface="Times New Roman" panose="02020603050405020304" pitchFamily="18" charset="0"/>
                          <a:cs typeface="Times New Roman" panose="02020603050405020304" pitchFamily="18" charset="0"/>
                        </a:rPr>
                        <a:t>Indirect persona</a:t>
                      </a:r>
                      <a:endParaRPr lang="en-IN" sz="16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1435" marR="51435" marT="0" marB="0" anchor="b"/>
                </a:tc>
                <a:tc>
                  <a:txBody>
                    <a:bodyPr/>
                    <a:lstStyle/>
                    <a:p>
                      <a:pPr algn="just"/>
                      <a:r>
                        <a:rPr lang="en-IN" sz="1600" b="1" dirty="0">
                          <a:effectLst/>
                          <a:latin typeface="Times New Roman" panose="02020603050405020304" pitchFamily="18" charset="0"/>
                          <a:cs typeface="Times New Roman" panose="02020603050405020304" pitchFamily="18" charset="0"/>
                        </a:rPr>
                        <a:t>0.3284</a:t>
                      </a:r>
                      <a:endParaRPr lang="en-IN"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1435" marR="51435" marT="0" marB="0" anchor="b"/>
                </a:tc>
                <a:tc>
                  <a:txBody>
                    <a:bodyPr/>
                    <a:lstStyle/>
                    <a:p>
                      <a:pPr algn="just"/>
                      <a:r>
                        <a:rPr lang="en-IN" sz="1600" dirty="0">
                          <a:effectLst/>
                          <a:latin typeface="Times New Roman" panose="02020603050405020304" pitchFamily="18" charset="0"/>
                          <a:cs typeface="Times New Roman" panose="02020603050405020304" pitchFamily="18" charset="0"/>
                        </a:rPr>
                        <a:t>Future work</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1435" marR="51435" marT="0" marB="0" anchor="b"/>
                </a:tc>
                <a:tc>
                  <a:txBody>
                    <a:bodyPr/>
                    <a:lstStyle/>
                    <a:p>
                      <a:pPr algn="just"/>
                      <a:r>
                        <a:rPr lang="en-IN" sz="1600" dirty="0">
                          <a:effectLst/>
                          <a:latin typeface="Times New Roman" panose="02020603050405020304" pitchFamily="18" charset="0"/>
                          <a:cs typeface="Times New Roman" panose="02020603050405020304" pitchFamily="18" charset="0"/>
                        </a:rPr>
                        <a:t>Future work</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1435" marR="51435" marT="0" marB="0" anchor="b"/>
                </a:tc>
                <a:extLst>
                  <a:ext uri="{0D108BD9-81ED-4DB2-BD59-A6C34878D82A}">
                    <a16:rowId xmlns:a16="http://schemas.microsoft.com/office/drawing/2014/main" val="4149295328"/>
                  </a:ext>
                </a:extLst>
              </a:tr>
              <a:tr h="511738">
                <a:tc>
                  <a:txBody>
                    <a:bodyPr/>
                    <a:lstStyle/>
                    <a:p>
                      <a:pPr algn="just"/>
                      <a:r>
                        <a:rPr lang="en-US" sz="1600" b="1" dirty="0">
                          <a:solidFill>
                            <a:schemeClr val="bg1"/>
                          </a:solidFill>
                          <a:effectLst/>
                          <a:latin typeface="Times New Roman" panose="02020603050405020304" pitchFamily="18" charset="0"/>
                          <a:cs typeface="Times New Roman" panose="02020603050405020304" pitchFamily="18" charset="0"/>
                        </a:rPr>
                        <a:t>COT</a:t>
                      </a:r>
                      <a:endParaRPr lang="en-IN" sz="16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1435" marR="51435" marT="0" marB="0" anchor="b"/>
                </a:tc>
                <a:tc>
                  <a:txBody>
                    <a:bodyPr/>
                    <a:lstStyle/>
                    <a:p>
                      <a:pPr algn="just"/>
                      <a:r>
                        <a:rPr lang="en-IN" sz="1600" dirty="0">
                          <a:effectLst/>
                          <a:latin typeface="Times New Roman" panose="02020603050405020304" pitchFamily="18" charset="0"/>
                          <a:cs typeface="Times New Roman" panose="02020603050405020304" pitchFamily="18" charset="0"/>
                        </a:rPr>
                        <a:t>0.3054</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1435" marR="51435" marT="0" marB="0" anchor="b"/>
                </a:tc>
                <a:tc>
                  <a:txBody>
                    <a:bodyPr/>
                    <a:lstStyle/>
                    <a:p>
                      <a:pPr algn="just"/>
                      <a:r>
                        <a:rPr lang="en-IN" sz="1600" dirty="0">
                          <a:effectLst/>
                          <a:latin typeface="Times New Roman" panose="02020603050405020304" pitchFamily="18" charset="0"/>
                          <a:cs typeface="Times New Roman" panose="02020603050405020304" pitchFamily="18" charset="0"/>
                        </a:rPr>
                        <a:t>0.26851</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1435" marR="51435" marT="0" marB="0" anchor="b"/>
                </a:tc>
                <a:tc>
                  <a:txBody>
                    <a:bodyPr/>
                    <a:lstStyle/>
                    <a:p>
                      <a:pPr algn="just"/>
                      <a:r>
                        <a:rPr lang="en-IN" sz="1600" dirty="0">
                          <a:effectLst/>
                          <a:latin typeface="Times New Roman" panose="02020603050405020304" pitchFamily="18" charset="0"/>
                          <a:cs typeface="Times New Roman" panose="02020603050405020304" pitchFamily="18" charset="0"/>
                        </a:rPr>
                        <a:t>0.2868</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1435" marR="51435" marT="0" marB="0" anchor="b"/>
                </a:tc>
                <a:extLst>
                  <a:ext uri="{0D108BD9-81ED-4DB2-BD59-A6C34878D82A}">
                    <a16:rowId xmlns:a16="http://schemas.microsoft.com/office/drawing/2014/main" val="4095890806"/>
                  </a:ext>
                </a:extLst>
              </a:tr>
              <a:tr h="596111">
                <a:tc>
                  <a:txBody>
                    <a:bodyPr/>
                    <a:lstStyle/>
                    <a:p>
                      <a:pPr algn="just"/>
                      <a:r>
                        <a:rPr lang="en-IN" sz="1600" b="1" dirty="0">
                          <a:solidFill>
                            <a:schemeClr val="bg1"/>
                          </a:solidFill>
                          <a:effectLst/>
                          <a:latin typeface="Times New Roman" panose="02020603050405020304" pitchFamily="18" charset="0"/>
                          <a:cs typeface="Times New Roman" panose="02020603050405020304" pitchFamily="18" charset="0"/>
                        </a:rPr>
                        <a:t>Hallucination specific </a:t>
                      </a:r>
                      <a:endParaRPr lang="en-IN" sz="1600" b="1"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1435" marR="51435" marT="0" marB="0" anchor="b"/>
                </a:tc>
                <a:tc>
                  <a:txBody>
                    <a:bodyPr/>
                    <a:lstStyle/>
                    <a:p>
                      <a:pPr algn="just"/>
                      <a:r>
                        <a:rPr lang="en-IN" sz="1600" dirty="0">
                          <a:effectLst/>
                          <a:latin typeface="Times New Roman" panose="02020603050405020304" pitchFamily="18" charset="0"/>
                          <a:cs typeface="Times New Roman" panose="02020603050405020304" pitchFamily="18" charset="0"/>
                        </a:rPr>
                        <a:t>0.28805</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1435" marR="51435" marT="0" marB="0" anchor="b"/>
                </a:tc>
                <a:tc>
                  <a:txBody>
                    <a:bodyPr/>
                    <a:lstStyle/>
                    <a:p>
                      <a:pPr algn="just"/>
                      <a:r>
                        <a:rPr lang="en-IN" sz="1600" dirty="0">
                          <a:effectLst/>
                          <a:latin typeface="Times New Roman" panose="02020603050405020304" pitchFamily="18" charset="0"/>
                          <a:ea typeface="SimSun" panose="02010600030101010101" pitchFamily="2" charset="-122"/>
                          <a:cs typeface="Times New Roman" panose="02020603050405020304" pitchFamily="18" charset="0"/>
                        </a:rPr>
                        <a:t>0.2797</a:t>
                      </a:r>
                    </a:p>
                  </a:txBody>
                  <a:tcPr marL="51435" marR="51435" marT="0" marB="0" anchor="b"/>
                </a:tc>
                <a:tc>
                  <a:txBody>
                    <a:bodyPr/>
                    <a:lstStyle/>
                    <a:p>
                      <a:pPr algn="just"/>
                      <a:r>
                        <a:rPr lang="en-IN" sz="1600" dirty="0">
                          <a:effectLst/>
                          <a:latin typeface="Times New Roman" panose="02020603050405020304" pitchFamily="18" charset="0"/>
                          <a:ea typeface="SimSun" panose="02010600030101010101" pitchFamily="2" charset="-122"/>
                          <a:cs typeface="Times New Roman" panose="02020603050405020304" pitchFamily="18" charset="0"/>
                        </a:rPr>
                        <a:t>0.303</a:t>
                      </a:r>
                    </a:p>
                  </a:txBody>
                  <a:tcPr marL="51435" marR="51435" marT="0" marB="0" anchor="b"/>
                </a:tc>
                <a:extLst>
                  <a:ext uri="{0D108BD9-81ED-4DB2-BD59-A6C34878D82A}">
                    <a16:rowId xmlns:a16="http://schemas.microsoft.com/office/drawing/2014/main" val="1170001090"/>
                  </a:ext>
                </a:extLst>
              </a:tr>
            </a:tbl>
          </a:graphicData>
        </a:graphic>
      </p:graphicFrame>
      <p:pic>
        <p:nvPicPr>
          <p:cNvPr id="5122" name="Picture 2" descr="Atlassian Confluence logo transparent PNG - StickPNG">
            <a:hlinkClick r:id="rId6"/>
            <a:extLst>
              <a:ext uri="{FF2B5EF4-FFF2-40B4-BE49-F238E27FC236}">
                <a16:creationId xmlns:a16="http://schemas.microsoft.com/office/drawing/2014/main" id="{C0D9BDDD-7D36-3EBD-7DA3-1378261EDB0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68667" y="4299502"/>
            <a:ext cx="1406663" cy="843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193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jdelijke aanduiding voor tekst 8">
            <a:extLst>
              <a:ext uri="{FF2B5EF4-FFF2-40B4-BE49-F238E27FC236}">
                <a16:creationId xmlns:a16="http://schemas.microsoft.com/office/drawing/2014/main" id="{14642346-ACC2-451B-ABC2-CA9C562E9533}"/>
              </a:ext>
            </a:extLst>
          </p:cNvPr>
          <p:cNvSpPr>
            <a:spLocks noGrp="1"/>
          </p:cNvSpPr>
          <p:nvPr>
            <p:ph type="body" sz="quarter" idx="13"/>
          </p:nvPr>
        </p:nvSpPr>
        <p:spPr>
          <a:xfrm>
            <a:off x="576262" y="835024"/>
            <a:ext cx="8067406" cy="4185549"/>
          </a:xfrm>
        </p:spPr>
        <p:txBody>
          <a:bodyPr>
            <a:normAutofit/>
          </a:bodyPr>
          <a:lstStyle/>
          <a:p>
            <a:pPr marL="428625" indent="-428625" algn="just">
              <a:lnSpc>
                <a:spcPct val="95000"/>
              </a:lnSpc>
              <a:spcAft>
                <a:spcPts val="450"/>
              </a:spcAft>
              <a:buFont typeface="Wingdings" panose="05000000000000000000" pitchFamily="2" charset="2"/>
              <a:buChar char="Ø"/>
              <a:tabLst>
                <a:tab pos="137160" algn="l"/>
              </a:tabLst>
            </a:pPr>
            <a:r>
              <a:rPr lang="en-IN" spc="-4" dirty="0">
                <a:latin typeface="Times New Roman" panose="02020603050405020304" pitchFamily="18" charset="0"/>
                <a:ea typeface="SimSun" panose="02010600030101010101" pitchFamily="2" charset="-122"/>
              </a:rPr>
              <a:t> </a:t>
            </a:r>
            <a:r>
              <a:rPr lang="en-IN" b="1" u="sng" spc="-4" dirty="0">
                <a:latin typeface="Times New Roman" panose="02020603050405020304" pitchFamily="18" charset="0"/>
                <a:ea typeface="SimSun" panose="02010600030101010101" pitchFamily="2" charset="-122"/>
              </a:rPr>
              <a:t>Observations between different prompt categories</a:t>
            </a:r>
            <a:endParaRPr lang="en-IN" b="1" spc="-4" dirty="0">
              <a:latin typeface="Times New Roman" panose="02020603050405020304" pitchFamily="18" charset="0"/>
              <a:ea typeface="SimSun" panose="02010600030101010101" pitchFamily="2" charset="-122"/>
            </a:endParaRPr>
          </a:p>
          <a:p>
            <a:pPr marL="788625" lvl="2" indent="-428625" algn="just">
              <a:lnSpc>
                <a:spcPct val="95000"/>
              </a:lnSpc>
              <a:spcAft>
                <a:spcPts val="450"/>
              </a:spcAft>
              <a:buFont typeface="Arial" panose="020B0604020202020204" pitchFamily="34" charset="0"/>
              <a:buChar char="•"/>
              <a:tabLst>
                <a:tab pos="137160" algn="l"/>
              </a:tabLst>
            </a:pPr>
            <a:r>
              <a:rPr lang="en-IN" b="1" spc="-4" dirty="0">
                <a:latin typeface="Times New Roman" panose="02020603050405020304" pitchFamily="18" charset="0"/>
                <a:ea typeface="SimSun" panose="02010600030101010101" pitchFamily="2" charset="-122"/>
              </a:rPr>
              <a:t>Best prompt – 0 shot with indirect persona </a:t>
            </a:r>
          </a:p>
          <a:p>
            <a:pPr marL="788625" lvl="2" indent="-428625" algn="just">
              <a:lnSpc>
                <a:spcPct val="95000"/>
              </a:lnSpc>
              <a:spcAft>
                <a:spcPts val="450"/>
              </a:spcAft>
              <a:buFont typeface="Arial" panose="020B0604020202020204" pitchFamily="34" charset="0"/>
              <a:buChar char="•"/>
              <a:tabLst>
                <a:tab pos="137160" algn="l"/>
              </a:tabLst>
            </a:pPr>
            <a:r>
              <a:rPr lang="en-IN" spc="-4" dirty="0">
                <a:latin typeface="Times New Roman" panose="02020603050405020304" pitchFamily="18" charset="0"/>
                <a:ea typeface="SimSun" panose="02010600030101010101" pitchFamily="2" charset="-122"/>
              </a:rPr>
              <a:t>Paraphrased versions under each categories gave similar types of results</a:t>
            </a:r>
          </a:p>
          <a:p>
            <a:pPr marL="788625" lvl="2" indent="-428625" algn="just">
              <a:lnSpc>
                <a:spcPct val="95000"/>
              </a:lnSpc>
              <a:spcAft>
                <a:spcPts val="450"/>
              </a:spcAft>
              <a:buFont typeface="Arial" panose="020B0604020202020204" pitchFamily="34" charset="0"/>
              <a:buChar char="•"/>
              <a:tabLst>
                <a:tab pos="137160" algn="l"/>
              </a:tabLst>
            </a:pPr>
            <a:r>
              <a:rPr lang="en-IN" spc="-4" dirty="0">
                <a:latin typeface="Times New Roman" panose="02020603050405020304" pitchFamily="18" charset="0"/>
                <a:ea typeface="SimSun" panose="02010600030101010101" pitchFamily="2" charset="-122"/>
              </a:rPr>
              <a:t>Chain of thought not good enough probably because of poor quality</a:t>
            </a:r>
          </a:p>
          <a:p>
            <a:pPr marL="788625" lvl="2" indent="-428625" algn="just">
              <a:lnSpc>
                <a:spcPct val="95000"/>
              </a:lnSpc>
              <a:spcAft>
                <a:spcPts val="450"/>
              </a:spcAft>
              <a:buFont typeface="Arial" panose="020B0604020202020204" pitchFamily="34" charset="0"/>
              <a:buChar char="•"/>
              <a:tabLst>
                <a:tab pos="137160" algn="l"/>
              </a:tabLst>
            </a:pPr>
            <a:r>
              <a:rPr lang="en-IN" spc="-4" dirty="0">
                <a:latin typeface="Times New Roman" panose="02020603050405020304" pitchFamily="18" charset="0"/>
                <a:ea typeface="SimSun" panose="02010600030101010101" pitchFamily="2" charset="-122"/>
              </a:rPr>
              <a:t>In general, 0 shot &gt; 2 shot &gt; 1 shot </a:t>
            </a:r>
            <a:endParaRPr lang="en-IN" spc="-4" dirty="0">
              <a:highlight>
                <a:srgbClr val="FFFF00"/>
              </a:highlight>
              <a:latin typeface="Times New Roman" panose="02020603050405020304" pitchFamily="18" charset="0"/>
              <a:ea typeface="SimSun" panose="02010600030101010101" pitchFamily="2" charset="-122"/>
            </a:endParaRPr>
          </a:p>
          <a:p>
            <a:pPr marL="428625" indent="-428625" algn="just">
              <a:lnSpc>
                <a:spcPct val="95000"/>
              </a:lnSpc>
              <a:spcAft>
                <a:spcPts val="450"/>
              </a:spcAft>
              <a:buFont typeface="Wingdings" panose="05000000000000000000" pitchFamily="2" charset="2"/>
              <a:buChar char="Ø"/>
              <a:tabLst>
                <a:tab pos="137160" algn="l"/>
              </a:tabLst>
            </a:pPr>
            <a:endParaRPr lang="en-IN" b="1" u="sng" spc="-4" dirty="0">
              <a:latin typeface="Times New Roman" panose="02020603050405020304" pitchFamily="18" charset="0"/>
              <a:ea typeface="SimSun" panose="02010600030101010101" pitchFamily="2" charset="-122"/>
            </a:endParaRPr>
          </a:p>
          <a:p>
            <a:pPr marL="428625" indent="-428625" algn="just">
              <a:lnSpc>
                <a:spcPct val="95000"/>
              </a:lnSpc>
              <a:spcAft>
                <a:spcPts val="450"/>
              </a:spcAft>
              <a:buFont typeface="Wingdings" panose="05000000000000000000" pitchFamily="2" charset="2"/>
              <a:buChar char="Ø"/>
              <a:tabLst>
                <a:tab pos="137160" algn="l"/>
              </a:tabLst>
            </a:pPr>
            <a:r>
              <a:rPr lang="en-IN" b="1" u="sng" spc="-4" dirty="0">
                <a:latin typeface="Times New Roman" panose="02020603050405020304" pitchFamily="18" charset="0"/>
                <a:ea typeface="SimSun" panose="02010600030101010101" pitchFamily="2" charset="-122"/>
              </a:rPr>
              <a:t>Miscellaneous Observations </a:t>
            </a:r>
          </a:p>
          <a:p>
            <a:pPr marL="788625" lvl="2" indent="-428625" algn="just">
              <a:lnSpc>
                <a:spcPct val="95000"/>
              </a:lnSpc>
              <a:spcAft>
                <a:spcPts val="450"/>
              </a:spcAft>
              <a:buFont typeface="Arial" panose="020B0604020202020204" pitchFamily="34" charset="0"/>
              <a:buChar char="•"/>
              <a:tabLst>
                <a:tab pos="137160" algn="l"/>
              </a:tabLst>
            </a:pPr>
            <a:r>
              <a:rPr lang="en-IN" spc="-4" dirty="0">
                <a:latin typeface="Times New Roman" panose="02020603050405020304" pitchFamily="18" charset="0"/>
                <a:ea typeface="SimSun" panose="02010600030101010101" pitchFamily="2" charset="-122"/>
              </a:rPr>
              <a:t>Prompt performance is data agnostic (language model is constant)</a:t>
            </a:r>
          </a:p>
          <a:p>
            <a:pPr marL="968625" lvl="3" indent="-428625" algn="just">
              <a:lnSpc>
                <a:spcPct val="95000"/>
              </a:lnSpc>
              <a:spcAft>
                <a:spcPts val="450"/>
              </a:spcAft>
              <a:tabLst>
                <a:tab pos="137160" algn="l"/>
              </a:tabLst>
            </a:pPr>
            <a:r>
              <a:rPr lang="en-IN" spc="-4" dirty="0">
                <a:latin typeface="Times New Roman" panose="02020603050405020304" pitchFamily="18" charset="0"/>
                <a:ea typeface="SimSun" panose="02010600030101010101" pitchFamily="2" charset="-122"/>
              </a:rPr>
              <a:t>If P1&gt;P2 (Osmosis) =&gt; P1&gt;P2 (TREC)</a:t>
            </a:r>
          </a:p>
          <a:p>
            <a:pPr marL="788625" lvl="2" indent="-428625" algn="just">
              <a:lnSpc>
                <a:spcPct val="95000"/>
              </a:lnSpc>
              <a:spcAft>
                <a:spcPts val="450"/>
              </a:spcAft>
              <a:buFont typeface="Arial" panose="020B0604020202020204" pitchFamily="34" charset="0"/>
              <a:buChar char="•"/>
              <a:tabLst>
                <a:tab pos="137160" algn="l"/>
              </a:tabLst>
            </a:pPr>
            <a:r>
              <a:rPr lang="en-IN" spc="-4" dirty="0">
                <a:latin typeface="Times New Roman" panose="02020603050405020304" pitchFamily="18" charset="0"/>
                <a:ea typeface="SimSun" panose="02010600030101010101" pitchFamily="2" charset="-122"/>
              </a:rPr>
              <a:t>Vicuna suffers with high degree of hallucinations in general, not good with few shot</a:t>
            </a:r>
          </a:p>
          <a:p>
            <a:pPr marL="788625" lvl="2" indent="-428625" algn="just">
              <a:lnSpc>
                <a:spcPct val="95000"/>
              </a:lnSpc>
              <a:spcAft>
                <a:spcPts val="450"/>
              </a:spcAft>
              <a:buFont typeface="Arial" panose="020B0604020202020204" pitchFamily="34" charset="0"/>
              <a:buChar char="•"/>
              <a:tabLst>
                <a:tab pos="137160" algn="l"/>
              </a:tabLst>
            </a:pPr>
            <a:r>
              <a:rPr lang="en-IN" spc="-4" dirty="0">
                <a:latin typeface="Times New Roman" panose="02020603050405020304" pitchFamily="18" charset="0"/>
                <a:ea typeface="SimSun" panose="02010600030101010101" pitchFamily="2" charset="-122"/>
              </a:rPr>
              <a:t>Vicuna &gt; Transformers </a:t>
            </a:r>
          </a:p>
          <a:p>
            <a:pPr marL="788625" lvl="2" indent="-428625" algn="just">
              <a:lnSpc>
                <a:spcPct val="95000"/>
              </a:lnSpc>
              <a:spcAft>
                <a:spcPts val="450"/>
              </a:spcAft>
              <a:buFont typeface="Arial" panose="020B0604020202020204" pitchFamily="34" charset="0"/>
              <a:buChar char="•"/>
              <a:tabLst>
                <a:tab pos="137160" algn="l"/>
              </a:tabLst>
            </a:pPr>
            <a:r>
              <a:rPr lang="en-IN" spc="-4" dirty="0">
                <a:latin typeface="Times New Roman" panose="02020603050405020304" pitchFamily="18" charset="0"/>
                <a:ea typeface="SimSun" panose="02010600030101010101" pitchFamily="2" charset="-122"/>
              </a:rPr>
              <a:t>Vicuna is able to handle high token length prompts, GPT cannot. </a:t>
            </a:r>
          </a:p>
          <a:p>
            <a:pPr marL="788625" lvl="2" indent="-428625" algn="just">
              <a:lnSpc>
                <a:spcPct val="95000"/>
              </a:lnSpc>
              <a:spcAft>
                <a:spcPts val="450"/>
              </a:spcAft>
              <a:buFont typeface="Arial" panose="020B0604020202020204" pitchFamily="34" charset="0"/>
              <a:buChar char="•"/>
              <a:tabLst>
                <a:tab pos="137160" algn="l"/>
              </a:tabLst>
            </a:pPr>
            <a:endParaRPr lang="en-IN" spc="-4" dirty="0">
              <a:latin typeface="Times New Roman" panose="02020603050405020304" pitchFamily="18" charset="0"/>
              <a:ea typeface="SimSun" panose="02010600030101010101" pitchFamily="2" charset="-122"/>
            </a:endParaRPr>
          </a:p>
          <a:p>
            <a:pPr marL="788625" lvl="2" indent="-428625" algn="just">
              <a:lnSpc>
                <a:spcPct val="95000"/>
              </a:lnSpc>
              <a:spcAft>
                <a:spcPts val="450"/>
              </a:spcAft>
              <a:buFont typeface="Arial" panose="020B0604020202020204" pitchFamily="34" charset="0"/>
              <a:buChar char="•"/>
              <a:tabLst>
                <a:tab pos="137160" algn="l"/>
              </a:tabLst>
            </a:pPr>
            <a:endParaRPr lang="en-IN" spc="-4" dirty="0">
              <a:latin typeface="Times New Roman" panose="02020603050405020304" pitchFamily="18" charset="0"/>
              <a:ea typeface="SimSun" panose="02010600030101010101" pitchFamily="2" charset="-122"/>
            </a:endParaRPr>
          </a:p>
          <a:p>
            <a:pPr>
              <a:lnSpc>
                <a:spcPct val="150000"/>
              </a:lnSpc>
            </a:pPr>
            <a:endParaRPr lang="en-US" dirty="0"/>
          </a:p>
        </p:txBody>
      </p:sp>
      <p:sp>
        <p:nvSpPr>
          <p:cNvPr id="8" name="Titel 7">
            <a:extLst>
              <a:ext uri="{FF2B5EF4-FFF2-40B4-BE49-F238E27FC236}">
                <a16:creationId xmlns:a16="http://schemas.microsoft.com/office/drawing/2014/main" id="{F9D98065-DF7B-49AD-8ADA-67533AC884CC}"/>
              </a:ext>
            </a:extLst>
          </p:cNvPr>
          <p:cNvSpPr>
            <a:spLocks noGrp="1"/>
          </p:cNvSpPr>
          <p:nvPr>
            <p:ph type="title"/>
          </p:nvPr>
        </p:nvSpPr>
        <p:spPr/>
        <p:txBody>
          <a:bodyPr/>
          <a:lstStyle/>
          <a:p>
            <a:r>
              <a:rPr lang="en-US">
                <a:solidFill>
                  <a:schemeClr val="accent2"/>
                </a:solidFill>
                <a:latin typeface="Times New Roman" panose="02020603050405020304" pitchFamily="18" charset="0"/>
                <a:cs typeface="Times New Roman" panose="02020603050405020304" pitchFamily="18" charset="0"/>
              </a:rPr>
              <a:t>Observations </a:t>
            </a:r>
            <a:endParaRPr lang="en-US" dirty="0"/>
          </a:p>
        </p:txBody>
      </p:sp>
    </p:spTree>
    <p:extLst>
      <p:ext uri="{BB962C8B-B14F-4D97-AF65-F5344CB8AC3E}">
        <p14:creationId xmlns:p14="http://schemas.microsoft.com/office/powerpoint/2010/main" val="2356545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7" name="Object 86" hidden="1">
            <a:extLst>
              <a:ext uri="{FF2B5EF4-FFF2-40B4-BE49-F238E27FC236}">
                <a16:creationId xmlns:a16="http://schemas.microsoft.com/office/drawing/2014/main" id="{DF0B7967-758D-2C8C-35C7-9221D536FE7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51" imgH="351" progId="TCLayout.ActiveDocument.1">
                  <p:embed/>
                </p:oleObj>
              </mc:Choice>
              <mc:Fallback>
                <p:oleObj name="think-cell Slide" r:id="rId4" imgW="351" imgH="351" progId="TCLayout.ActiveDocument.1">
                  <p:embed/>
                  <p:pic>
                    <p:nvPicPr>
                      <p:cNvPr id="87" name="Object 86" hidden="1">
                        <a:extLst>
                          <a:ext uri="{FF2B5EF4-FFF2-40B4-BE49-F238E27FC236}">
                            <a16:creationId xmlns:a16="http://schemas.microsoft.com/office/drawing/2014/main" id="{DF0B7967-758D-2C8C-35C7-9221D536FE74}"/>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86" name="Title 85">
            <a:extLst>
              <a:ext uri="{FF2B5EF4-FFF2-40B4-BE49-F238E27FC236}">
                <a16:creationId xmlns:a16="http://schemas.microsoft.com/office/drawing/2014/main" id="{A513F59A-CE8F-2798-D399-E751C963D5DA}"/>
              </a:ext>
            </a:extLst>
          </p:cNvPr>
          <p:cNvSpPr>
            <a:spLocks noGrp="1"/>
          </p:cNvSpPr>
          <p:nvPr>
            <p:ph type="title"/>
          </p:nvPr>
        </p:nvSpPr>
        <p:spPr>
          <a:xfrm>
            <a:off x="576262" y="222780"/>
            <a:ext cx="7991475" cy="462759"/>
          </a:xfrm>
        </p:spPr>
        <p:txBody>
          <a:bodyPr>
            <a:normAutofit/>
          </a:bodyPr>
          <a:lstStyle/>
          <a:p>
            <a:r>
              <a:rPr lang="en-US" dirty="0">
                <a:solidFill>
                  <a:schemeClr val="accent2"/>
                </a:solidFill>
                <a:latin typeface="Times New Roman" panose="02020603050405020304" pitchFamily="18" charset="0"/>
                <a:cs typeface="Times New Roman" panose="02020603050405020304" pitchFamily="18" charset="0"/>
              </a:rPr>
              <a:t>Vicuna vs Transformers </a:t>
            </a:r>
            <a:endParaRPr lang="en-IN" dirty="0"/>
          </a:p>
        </p:txBody>
      </p:sp>
      <p:pic>
        <p:nvPicPr>
          <p:cNvPr id="6" name="Picture 5" descr="A graph with a line&#10;&#10;Description automatically generated">
            <a:extLst>
              <a:ext uri="{FF2B5EF4-FFF2-40B4-BE49-F238E27FC236}">
                <a16:creationId xmlns:a16="http://schemas.microsoft.com/office/drawing/2014/main" id="{05D3E91E-915A-0C53-B26F-20E9CCC08B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3435" y="756004"/>
            <a:ext cx="7772400" cy="4387496"/>
          </a:xfrm>
          <a:prstGeom prst="rect">
            <a:avLst/>
          </a:prstGeom>
        </p:spPr>
      </p:pic>
    </p:spTree>
    <p:extLst>
      <p:ext uri="{BB962C8B-B14F-4D97-AF65-F5344CB8AC3E}">
        <p14:creationId xmlns:p14="http://schemas.microsoft.com/office/powerpoint/2010/main" val="418981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F9D98065-DF7B-49AD-8ADA-67533AC884CC}"/>
              </a:ext>
            </a:extLst>
          </p:cNvPr>
          <p:cNvSpPr>
            <a:spLocks noGrp="1"/>
          </p:cNvSpPr>
          <p:nvPr>
            <p:ph type="title"/>
          </p:nvPr>
        </p:nvSpPr>
        <p:spPr/>
        <p:txBody>
          <a:bodyPr anchor="ctr">
            <a:normAutofit/>
          </a:bodyPr>
          <a:lstStyle/>
          <a:p>
            <a:r>
              <a:rPr lang="en-US" dirty="0">
                <a:solidFill>
                  <a:schemeClr val="accent2"/>
                </a:solidFill>
                <a:latin typeface="Times New Roman" panose="02020603050405020304" pitchFamily="18" charset="0"/>
                <a:cs typeface="Times New Roman" panose="02020603050405020304" pitchFamily="18" charset="0"/>
              </a:rPr>
              <a:t>Limitations</a:t>
            </a:r>
            <a:r>
              <a:rPr lang="en-US" dirty="0"/>
              <a:t>   </a:t>
            </a:r>
          </a:p>
        </p:txBody>
      </p:sp>
      <p:graphicFrame>
        <p:nvGraphicFramePr>
          <p:cNvPr id="11" name="Tijdelijke aanduiding voor tekst 8">
            <a:extLst>
              <a:ext uri="{FF2B5EF4-FFF2-40B4-BE49-F238E27FC236}">
                <a16:creationId xmlns:a16="http://schemas.microsoft.com/office/drawing/2014/main" id="{94AFCF11-1851-FE6C-8604-56182C6C349E}"/>
              </a:ext>
            </a:extLst>
          </p:cNvPr>
          <p:cNvGraphicFramePr/>
          <p:nvPr>
            <p:extLst>
              <p:ext uri="{D42A27DB-BD31-4B8C-83A1-F6EECF244321}">
                <p14:modId xmlns:p14="http://schemas.microsoft.com/office/powerpoint/2010/main" val="2085555690"/>
              </p:ext>
            </p:extLst>
          </p:nvPr>
        </p:nvGraphicFramePr>
        <p:xfrm>
          <a:off x="576263" y="835025"/>
          <a:ext cx="7991475" cy="3897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61228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jdelijke aanduiding voor tekst 8">
            <a:extLst>
              <a:ext uri="{FF2B5EF4-FFF2-40B4-BE49-F238E27FC236}">
                <a16:creationId xmlns:a16="http://schemas.microsoft.com/office/drawing/2014/main" id="{14642346-ACC2-451B-ABC2-CA9C562E9533}"/>
              </a:ext>
            </a:extLst>
          </p:cNvPr>
          <p:cNvSpPr>
            <a:spLocks noGrp="1"/>
          </p:cNvSpPr>
          <p:nvPr>
            <p:ph type="body" sz="quarter" idx="13"/>
          </p:nvPr>
        </p:nvSpPr>
        <p:spPr>
          <a:xfrm>
            <a:off x="576262" y="835024"/>
            <a:ext cx="8067406" cy="4185549"/>
          </a:xfrm>
        </p:spPr>
        <p:txBody>
          <a:bodyPr>
            <a:normAutofit fontScale="85000" lnSpcReduction="10000"/>
          </a:bodyPr>
          <a:lstStyle/>
          <a:p>
            <a:pPr marL="428625" indent="-428625" algn="just">
              <a:lnSpc>
                <a:spcPct val="150000"/>
              </a:lnSpc>
              <a:spcAft>
                <a:spcPts val="450"/>
              </a:spcAft>
              <a:buFont typeface="Wingdings" panose="05000000000000000000" pitchFamily="2" charset="2"/>
              <a:buChar char="Ø"/>
              <a:tabLst>
                <a:tab pos="137160" algn="l"/>
              </a:tabLst>
            </a:pPr>
            <a:r>
              <a:rPr lang="en-IN" spc="-4" dirty="0">
                <a:latin typeface="Times New Roman" panose="02020603050405020304" pitchFamily="18" charset="0"/>
                <a:ea typeface="SimSun" panose="02010600030101010101" pitchFamily="2" charset="-122"/>
              </a:rPr>
              <a:t>Proposed a framework for organized prompt development, potentially allowing the LLM to adapt better to different prompting styles.</a:t>
            </a:r>
          </a:p>
          <a:p>
            <a:pPr marL="428625" indent="-428625" algn="just">
              <a:lnSpc>
                <a:spcPct val="150000"/>
              </a:lnSpc>
              <a:spcAft>
                <a:spcPts val="450"/>
              </a:spcAft>
              <a:buFont typeface="Wingdings" panose="05000000000000000000" pitchFamily="2" charset="2"/>
              <a:buChar char="Ø"/>
              <a:tabLst>
                <a:tab pos="137160" algn="l"/>
              </a:tabLst>
            </a:pPr>
            <a:r>
              <a:rPr lang="en-IN" spc="-4" dirty="0">
                <a:latin typeface="Times New Roman" panose="02020603050405020304" pitchFamily="18" charset="0"/>
                <a:ea typeface="SimSun" panose="02010600030101010101" pitchFamily="2" charset="-122"/>
              </a:rPr>
              <a:t>Resulted in enhanced prompt development </a:t>
            </a:r>
            <a:endParaRPr lang="en-US" spc="-4" dirty="0">
              <a:latin typeface="Times New Roman" panose="02020603050405020304" pitchFamily="18" charset="0"/>
              <a:ea typeface="SimSun" panose="02010600030101010101" pitchFamily="2" charset="-122"/>
            </a:endParaRPr>
          </a:p>
          <a:p>
            <a:pPr marL="428625" indent="-428625" algn="just">
              <a:lnSpc>
                <a:spcPct val="150000"/>
              </a:lnSpc>
              <a:spcAft>
                <a:spcPts val="450"/>
              </a:spcAft>
              <a:buFont typeface="Wingdings" panose="05000000000000000000" pitchFamily="2" charset="2"/>
              <a:buChar char="Ø"/>
              <a:tabLst>
                <a:tab pos="137160" algn="l"/>
              </a:tabLst>
            </a:pPr>
            <a:r>
              <a:rPr lang="en-US" spc="-4" dirty="0">
                <a:latin typeface="Times New Roman" panose="02020603050405020304" pitchFamily="18" charset="0"/>
                <a:ea typeface="SimSun" panose="02010600030101010101" pitchFamily="2" charset="-122"/>
              </a:rPr>
              <a:t>Framework evaluates LLM and prompts simultaneously </a:t>
            </a:r>
          </a:p>
          <a:p>
            <a:pPr lvl="1" algn="just">
              <a:lnSpc>
                <a:spcPct val="150000"/>
              </a:lnSpc>
              <a:spcAft>
                <a:spcPts val="450"/>
              </a:spcAft>
              <a:buFont typeface="Courier New" panose="02070309020205020404" pitchFamily="49" charset="0"/>
              <a:buChar char="o"/>
              <a:tabLst>
                <a:tab pos="137160" algn="l"/>
              </a:tabLst>
            </a:pPr>
            <a:r>
              <a:rPr lang="en-US" sz="1800" spc="-4" dirty="0">
                <a:latin typeface="Times New Roman" panose="02020603050405020304" pitchFamily="18" charset="0"/>
                <a:ea typeface="SimSun" panose="02010600030101010101" pitchFamily="2" charset="-122"/>
              </a:rPr>
              <a:t>Prompts are evaluated directly. </a:t>
            </a:r>
          </a:p>
          <a:p>
            <a:pPr lvl="1" algn="just">
              <a:lnSpc>
                <a:spcPct val="150000"/>
              </a:lnSpc>
              <a:spcAft>
                <a:spcPts val="450"/>
              </a:spcAft>
              <a:buFont typeface="Courier New" panose="02070309020205020404" pitchFamily="49" charset="0"/>
              <a:buChar char="o"/>
              <a:tabLst>
                <a:tab pos="137160" algn="l"/>
              </a:tabLst>
            </a:pPr>
            <a:r>
              <a:rPr lang="en-US" sz="1800" spc="-4" dirty="0">
                <a:latin typeface="Times New Roman" panose="02020603050405020304" pitchFamily="18" charset="0"/>
                <a:ea typeface="SimSun" panose="02010600030101010101" pitchFamily="2" charset="-122"/>
              </a:rPr>
              <a:t>Rank LLMs based on their overall performances across all the prompts.</a:t>
            </a:r>
          </a:p>
          <a:p>
            <a:pPr marL="428625" indent="-428625" algn="just">
              <a:lnSpc>
                <a:spcPct val="150000"/>
              </a:lnSpc>
              <a:spcAft>
                <a:spcPts val="450"/>
              </a:spcAft>
              <a:buFont typeface="Wingdings" panose="05000000000000000000" pitchFamily="2" charset="2"/>
              <a:buChar char="Ø"/>
              <a:tabLst>
                <a:tab pos="137160" algn="l"/>
              </a:tabLst>
            </a:pPr>
            <a:r>
              <a:rPr lang="en-IN" b="1" spc="-4" dirty="0">
                <a:latin typeface="Times New Roman" panose="02020603050405020304" pitchFamily="18" charset="0"/>
                <a:ea typeface="SimSun" panose="02010600030101010101" pitchFamily="2" charset="-122"/>
              </a:rPr>
              <a:t>Consistently identify top performing prompts which can be shared with end users.</a:t>
            </a:r>
          </a:p>
          <a:p>
            <a:pPr marL="428625" indent="-428625" algn="just">
              <a:lnSpc>
                <a:spcPct val="150000"/>
              </a:lnSpc>
              <a:spcAft>
                <a:spcPts val="450"/>
              </a:spcAft>
              <a:buFont typeface="Wingdings" panose="05000000000000000000" pitchFamily="2" charset="2"/>
              <a:buChar char="Ø"/>
              <a:tabLst>
                <a:tab pos="137160" algn="l"/>
              </a:tabLst>
            </a:pPr>
            <a:r>
              <a:rPr lang="en-IN" spc="-4" dirty="0">
                <a:latin typeface="Times New Roman" panose="02020603050405020304" pitchFamily="18" charset="0"/>
                <a:ea typeface="SimSun" panose="02010600030101010101" pitchFamily="2" charset="-122"/>
              </a:rPr>
              <a:t>Enhanced </a:t>
            </a:r>
            <a:r>
              <a:rPr lang="en-IN" spc="-4" dirty="0" err="1">
                <a:latin typeface="Times New Roman" panose="02020603050405020304" pitchFamily="18" charset="0"/>
                <a:ea typeface="SimSun" panose="02010600030101010101" pitchFamily="2" charset="-122"/>
              </a:rPr>
              <a:t>explainability</a:t>
            </a:r>
            <a:r>
              <a:rPr lang="en-IN" spc="-4" dirty="0">
                <a:latin typeface="Times New Roman" panose="02020603050405020304" pitchFamily="18" charset="0"/>
                <a:ea typeface="SimSun" panose="02010600030101010101" pitchFamily="2" charset="-122"/>
              </a:rPr>
              <a:t> aligning with the RAIDs principles.</a:t>
            </a:r>
          </a:p>
          <a:p>
            <a:pPr marL="428625" indent="-428625" algn="just">
              <a:lnSpc>
                <a:spcPct val="150000"/>
              </a:lnSpc>
              <a:spcAft>
                <a:spcPts val="450"/>
              </a:spcAft>
              <a:buFont typeface="Wingdings" panose="05000000000000000000" pitchFamily="2" charset="2"/>
              <a:buChar char="Ø"/>
              <a:tabLst>
                <a:tab pos="137160" algn="l"/>
              </a:tabLst>
            </a:pPr>
            <a:r>
              <a:rPr lang="en-IN" spc="-4" dirty="0">
                <a:latin typeface="Times New Roman" panose="02020603050405020304" pitchFamily="18" charset="0"/>
                <a:ea typeface="SimSun" panose="02010600030101010101" pitchFamily="2" charset="-122"/>
              </a:rPr>
              <a:t>Documented a possibly novel approach where prompt engineering is being used to train a model</a:t>
            </a:r>
          </a:p>
          <a:p>
            <a:pPr marL="0" indent="0" algn="just">
              <a:lnSpc>
                <a:spcPct val="150000"/>
              </a:lnSpc>
              <a:spcAft>
                <a:spcPts val="450"/>
              </a:spcAft>
              <a:buNone/>
              <a:tabLst>
                <a:tab pos="137160" algn="l"/>
              </a:tabLst>
            </a:pPr>
            <a:endParaRPr lang="en-IN" spc="-4" dirty="0">
              <a:latin typeface="Times New Roman" panose="02020603050405020304" pitchFamily="18" charset="0"/>
              <a:ea typeface="SimSun" panose="02010600030101010101" pitchFamily="2" charset="-122"/>
            </a:endParaRPr>
          </a:p>
          <a:p>
            <a:pPr marL="0" indent="0" algn="just">
              <a:lnSpc>
                <a:spcPct val="95000"/>
              </a:lnSpc>
              <a:spcAft>
                <a:spcPts val="450"/>
              </a:spcAft>
              <a:buNone/>
              <a:tabLst>
                <a:tab pos="137160" algn="l"/>
              </a:tabLst>
            </a:pPr>
            <a:r>
              <a:rPr lang="en-IN" spc="-4" dirty="0">
                <a:latin typeface="Times New Roman" panose="02020603050405020304" pitchFamily="18" charset="0"/>
                <a:ea typeface="SimSun" panose="02010600030101010101" pitchFamily="2" charset="-122"/>
              </a:rPr>
              <a:t> </a:t>
            </a:r>
          </a:p>
          <a:p>
            <a:pPr marL="0" indent="0" algn="just">
              <a:lnSpc>
                <a:spcPct val="95000"/>
              </a:lnSpc>
              <a:spcAft>
                <a:spcPts val="450"/>
              </a:spcAft>
              <a:buNone/>
              <a:tabLst>
                <a:tab pos="137160" algn="l"/>
              </a:tabLst>
            </a:pPr>
            <a:endParaRPr lang="en-US" spc="-4" dirty="0">
              <a:latin typeface="Times New Roman" panose="02020603050405020304" pitchFamily="18" charset="0"/>
              <a:ea typeface="SimSun" panose="02010600030101010101" pitchFamily="2" charset="-122"/>
            </a:endParaRPr>
          </a:p>
        </p:txBody>
      </p:sp>
      <p:sp>
        <p:nvSpPr>
          <p:cNvPr id="8" name="Titel 7">
            <a:extLst>
              <a:ext uri="{FF2B5EF4-FFF2-40B4-BE49-F238E27FC236}">
                <a16:creationId xmlns:a16="http://schemas.microsoft.com/office/drawing/2014/main" id="{F9D98065-DF7B-49AD-8ADA-67533AC884CC}"/>
              </a:ext>
            </a:extLst>
          </p:cNvPr>
          <p:cNvSpPr>
            <a:spLocks noGrp="1"/>
          </p:cNvSpPr>
          <p:nvPr>
            <p:ph type="title"/>
          </p:nvPr>
        </p:nvSpPr>
        <p:spPr/>
        <p:txBody>
          <a:bodyPr/>
          <a:lstStyle/>
          <a:p>
            <a:r>
              <a:rPr lang="en-US">
                <a:solidFill>
                  <a:schemeClr val="accent2"/>
                </a:solidFill>
                <a:latin typeface="Times New Roman" panose="02020603050405020304" pitchFamily="18" charset="0"/>
                <a:cs typeface="Times New Roman" panose="02020603050405020304" pitchFamily="18" charset="0"/>
              </a:rPr>
              <a:t>Impact and Conclusions</a:t>
            </a:r>
            <a:endParaRPr lang="en-US" dirty="0"/>
          </a:p>
        </p:txBody>
      </p:sp>
    </p:spTree>
    <p:extLst>
      <p:ext uri="{BB962C8B-B14F-4D97-AF65-F5344CB8AC3E}">
        <p14:creationId xmlns:p14="http://schemas.microsoft.com/office/powerpoint/2010/main" val="195584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F9D98065-DF7B-49AD-8ADA-67533AC884CC}"/>
              </a:ext>
            </a:extLst>
          </p:cNvPr>
          <p:cNvSpPr>
            <a:spLocks noGrp="1"/>
          </p:cNvSpPr>
          <p:nvPr>
            <p:ph type="title"/>
          </p:nvPr>
        </p:nvSpPr>
        <p:spPr/>
        <p:txBody>
          <a:bodyPr anchor="ctr">
            <a:normAutofit/>
          </a:bodyPr>
          <a:lstStyle/>
          <a:p>
            <a:r>
              <a:rPr lang="en-US" dirty="0">
                <a:solidFill>
                  <a:schemeClr val="accent2"/>
                </a:solidFill>
                <a:latin typeface="Times New Roman" panose="02020603050405020304" pitchFamily="18" charset="0"/>
                <a:cs typeface="Times New Roman" panose="02020603050405020304" pitchFamily="18" charset="0"/>
              </a:rPr>
              <a:t>Future Work / Points of Discussion </a:t>
            </a:r>
            <a:endParaRPr lang="en-US" dirty="0"/>
          </a:p>
        </p:txBody>
      </p:sp>
      <p:graphicFrame>
        <p:nvGraphicFramePr>
          <p:cNvPr id="11" name="Tijdelijke aanduiding voor tekst 8">
            <a:extLst>
              <a:ext uri="{FF2B5EF4-FFF2-40B4-BE49-F238E27FC236}">
                <a16:creationId xmlns:a16="http://schemas.microsoft.com/office/drawing/2014/main" id="{281AEC25-E8C9-24BA-A6D6-AB4C582A3B04}"/>
              </a:ext>
            </a:extLst>
          </p:cNvPr>
          <p:cNvGraphicFramePr/>
          <p:nvPr>
            <p:extLst>
              <p:ext uri="{D42A27DB-BD31-4B8C-83A1-F6EECF244321}">
                <p14:modId xmlns:p14="http://schemas.microsoft.com/office/powerpoint/2010/main" val="3684461612"/>
              </p:ext>
            </p:extLst>
          </p:nvPr>
        </p:nvGraphicFramePr>
        <p:xfrm>
          <a:off x="576261" y="835024"/>
          <a:ext cx="7990394" cy="3897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242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8008" y="2783168"/>
            <a:ext cx="3000139" cy="1120178"/>
          </a:xfrm>
          <a:prstGeom prst="rect">
            <a:avLst/>
          </a:prstGeom>
        </p:spPr>
        <p:txBody>
          <a:bodyPr vert="horz" wrap="square" lIns="0" tIns="12065" rIns="0" bIns="0" rtlCol="0">
            <a:spAutoFit/>
          </a:bodyPr>
          <a:lstStyle/>
          <a:p>
            <a:pPr marL="12700">
              <a:lnSpc>
                <a:spcPct val="100000"/>
              </a:lnSpc>
              <a:spcBef>
                <a:spcPts val="95"/>
              </a:spcBef>
            </a:pPr>
            <a:r>
              <a:rPr i="1" spc="-5" dirty="0">
                <a:latin typeface="Times New Roman" panose="02020603050405020304" pitchFamily="18" charset="0"/>
                <a:cs typeface="Times New Roman" panose="02020603050405020304" pitchFamily="18" charset="0"/>
              </a:rPr>
              <a:t>Thank</a:t>
            </a:r>
            <a:r>
              <a:rPr i="1" spc="-70" dirty="0">
                <a:latin typeface="Times New Roman" panose="02020603050405020304" pitchFamily="18" charset="0"/>
                <a:cs typeface="Times New Roman" panose="02020603050405020304" pitchFamily="18" charset="0"/>
              </a:rPr>
              <a:t> </a:t>
            </a:r>
            <a:r>
              <a:rPr i="1" spc="-5" dirty="0">
                <a:latin typeface="Times New Roman" panose="02020603050405020304" pitchFamily="18" charset="0"/>
                <a:cs typeface="Times New Roman" panose="02020603050405020304" pitchFamily="18" charset="0"/>
              </a:rPr>
              <a:t>you</a:t>
            </a:r>
            <a:r>
              <a:rPr lang="en-US" i="1" spc="-5" dirty="0">
                <a:latin typeface="Times New Roman" panose="02020603050405020304" pitchFamily="18" charset="0"/>
                <a:cs typeface="Times New Roman" panose="02020603050405020304" pitchFamily="18" charset="0"/>
              </a:rPr>
              <a:t> so much!</a:t>
            </a:r>
            <a:br>
              <a:rPr lang="en-US" i="1" spc="-5" dirty="0">
                <a:latin typeface="Times New Roman" panose="02020603050405020304" pitchFamily="18" charset="0"/>
                <a:cs typeface="Times New Roman" panose="02020603050405020304" pitchFamily="18" charset="0"/>
              </a:rPr>
            </a:br>
            <a:br>
              <a:rPr lang="en-US" i="1" spc="-5" dirty="0">
                <a:latin typeface="Times New Roman" panose="02020603050405020304" pitchFamily="18" charset="0"/>
                <a:cs typeface="Times New Roman" panose="02020603050405020304" pitchFamily="18" charset="0"/>
              </a:rPr>
            </a:br>
            <a:endParaRPr i="1" spc="-5"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1422780" y="508634"/>
            <a:ext cx="7721600" cy="4634865"/>
            <a:chOff x="1422780" y="508634"/>
            <a:chExt cx="7721600" cy="4634865"/>
          </a:xfrm>
        </p:grpSpPr>
        <p:pic>
          <p:nvPicPr>
            <p:cNvPr id="4" name="object 4"/>
            <p:cNvPicPr/>
            <p:nvPr/>
          </p:nvPicPr>
          <p:blipFill>
            <a:blip r:embed="rId2" cstate="print"/>
            <a:stretch>
              <a:fillRect/>
            </a:stretch>
          </p:blipFill>
          <p:spPr>
            <a:xfrm>
              <a:off x="5485165" y="1615888"/>
              <a:ext cx="3658834" cy="3527609"/>
            </a:xfrm>
            <a:prstGeom prst="rect">
              <a:avLst/>
            </a:prstGeom>
          </p:spPr>
        </p:pic>
        <p:pic>
          <p:nvPicPr>
            <p:cNvPr id="5" name="object 5"/>
            <p:cNvPicPr/>
            <p:nvPr/>
          </p:nvPicPr>
          <p:blipFill>
            <a:blip r:embed="rId3" cstate="print"/>
            <a:stretch>
              <a:fillRect/>
            </a:stretch>
          </p:blipFill>
          <p:spPr>
            <a:xfrm>
              <a:off x="1427987" y="508634"/>
              <a:ext cx="6451219" cy="701547"/>
            </a:xfrm>
            <a:prstGeom prst="rect">
              <a:avLst/>
            </a:prstGeom>
          </p:spPr>
        </p:pic>
        <p:sp>
          <p:nvSpPr>
            <p:cNvPr id="6" name="object 6"/>
            <p:cNvSpPr/>
            <p:nvPr/>
          </p:nvSpPr>
          <p:spPr>
            <a:xfrm>
              <a:off x="1470405" y="1371981"/>
              <a:ext cx="3015615" cy="11430"/>
            </a:xfrm>
            <a:custGeom>
              <a:avLst/>
              <a:gdLst/>
              <a:ahLst/>
              <a:cxnLst/>
              <a:rect l="l" t="t" r="r" b="b"/>
              <a:pathLst>
                <a:path w="3015615" h="11430">
                  <a:moveTo>
                    <a:pt x="3015234" y="0"/>
                  </a:moveTo>
                  <a:lnTo>
                    <a:pt x="0" y="0"/>
                  </a:lnTo>
                  <a:lnTo>
                    <a:pt x="0" y="11430"/>
                  </a:lnTo>
                  <a:lnTo>
                    <a:pt x="3015234" y="11430"/>
                  </a:lnTo>
                  <a:lnTo>
                    <a:pt x="3015234" y="0"/>
                  </a:lnTo>
                  <a:close/>
                </a:path>
              </a:pathLst>
            </a:custGeom>
            <a:solidFill>
              <a:srgbClr val="00AFEF"/>
            </a:solidFill>
          </p:spPr>
          <p:txBody>
            <a:bodyPr wrap="square" lIns="0" tIns="0" rIns="0" bIns="0" rtlCol="0"/>
            <a:lstStyle/>
            <a:p>
              <a:endParaRPr/>
            </a:p>
          </p:txBody>
        </p:sp>
        <p:sp>
          <p:nvSpPr>
            <p:cNvPr id="7" name="object 7"/>
            <p:cNvSpPr/>
            <p:nvPr/>
          </p:nvSpPr>
          <p:spPr>
            <a:xfrm>
              <a:off x="1465452" y="1367027"/>
              <a:ext cx="3025140" cy="21590"/>
            </a:xfrm>
            <a:custGeom>
              <a:avLst/>
              <a:gdLst/>
              <a:ahLst/>
              <a:cxnLst/>
              <a:rect l="l" t="t" r="r" b="b"/>
              <a:pathLst>
                <a:path w="3025140" h="21590">
                  <a:moveTo>
                    <a:pt x="0" y="21336"/>
                  </a:moveTo>
                  <a:lnTo>
                    <a:pt x="3025140" y="21336"/>
                  </a:lnTo>
                  <a:lnTo>
                    <a:pt x="3025140" y="0"/>
                  </a:lnTo>
                  <a:lnTo>
                    <a:pt x="0" y="0"/>
                  </a:lnTo>
                  <a:lnTo>
                    <a:pt x="0" y="21336"/>
                  </a:lnTo>
                  <a:close/>
                </a:path>
              </a:pathLst>
            </a:custGeom>
            <a:solidFill>
              <a:srgbClr val="95999E"/>
            </a:solidFill>
          </p:spPr>
          <p:txBody>
            <a:bodyPr wrap="square" lIns="0" tIns="0" rIns="0" bIns="0" rtlCol="0"/>
            <a:lstStyle/>
            <a:p>
              <a:endParaRPr/>
            </a:p>
          </p:txBody>
        </p:sp>
        <p:pic>
          <p:nvPicPr>
            <p:cNvPr id="8" name="object 8"/>
            <p:cNvPicPr/>
            <p:nvPr/>
          </p:nvPicPr>
          <p:blipFill>
            <a:blip r:embed="rId4" cstate="print"/>
            <a:stretch>
              <a:fillRect/>
            </a:stretch>
          </p:blipFill>
          <p:spPr>
            <a:xfrm>
              <a:off x="1475485" y="1240154"/>
              <a:ext cx="2954528" cy="152907"/>
            </a:xfrm>
            <a:prstGeom prst="rect">
              <a:avLst/>
            </a:prstGeom>
          </p:spPr>
        </p:pic>
        <p:sp>
          <p:nvSpPr>
            <p:cNvPr id="9" name="object 9"/>
            <p:cNvSpPr/>
            <p:nvPr/>
          </p:nvSpPr>
          <p:spPr>
            <a:xfrm>
              <a:off x="4440173" y="1309744"/>
              <a:ext cx="41275" cy="13970"/>
            </a:xfrm>
            <a:custGeom>
              <a:avLst/>
              <a:gdLst/>
              <a:ahLst/>
              <a:cxnLst/>
              <a:rect l="l" t="t" r="r" b="b"/>
              <a:pathLst>
                <a:path w="41275" h="13969">
                  <a:moveTo>
                    <a:pt x="41150" y="0"/>
                  </a:moveTo>
                  <a:lnTo>
                    <a:pt x="0" y="0"/>
                  </a:lnTo>
                  <a:lnTo>
                    <a:pt x="0" y="13468"/>
                  </a:lnTo>
                  <a:lnTo>
                    <a:pt x="41150" y="13468"/>
                  </a:lnTo>
                  <a:lnTo>
                    <a:pt x="41150" y="0"/>
                  </a:lnTo>
                  <a:close/>
                </a:path>
              </a:pathLst>
            </a:custGeom>
            <a:solidFill>
              <a:srgbClr val="00AFEF"/>
            </a:solidFill>
          </p:spPr>
          <p:txBody>
            <a:bodyPr wrap="square" lIns="0" tIns="0" rIns="0" bIns="0" rtlCol="0"/>
            <a:lstStyle/>
            <a:p>
              <a:endParaRPr/>
            </a:p>
          </p:txBody>
        </p:sp>
        <p:sp>
          <p:nvSpPr>
            <p:cNvPr id="10" name="object 10"/>
            <p:cNvSpPr/>
            <p:nvPr/>
          </p:nvSpPr>
          <p:spPr>
            <a:xfrm>
              <a:off x="4440173" y="1309744"/>
              <a:ext cx="41275" cy="13970"/>
            </a:xfrm>
            <a:custGeom>
              <a:avLst/>
              <a:gdLst/>
              <a:ahLst/>
              <a:cxnLst/>
              <a:rect l="l" t="t" r="r" b="b"/>
              <a:pathLst>
                <a:path w="41275" h="13969">
                  <a:moveTo>
                    <a:pt x="0" y="13468"/>
                  </a:moveTo>
                  <a:lnTo>
                    <a:pt x="41150" y="13468"/>
                  </a:lnTo>
                  <a:lnTo>
                    <a:pt x="41150" y="0"/>
                  </a:lnTo>
                  <a:lnTo>
                    <a:pt x="0" y="0"/>
                  </a:lnTo>
                  <a:lnTo>
                    <a:pt x="0" y="13468"/>
                  </a:lnTo>
                  <a:close/>
                </a:path>
              </a:pathLst>
            </a:custGeom>
            <a:ln w="9905">
              <a:solidFill>
                <a:srgbClr val="95999E"/>
              </a:solidFill>
            </a:ln>
          </p:spPr>
          <p:txBody>
            <a:bodyPr wrap="square" lIns="0" tIns="0" rIns="0" bIns="0" rtlCol="0"/>
            <a:lstStyle/>
            <a:p>
              <a:endParaRPr/>
            </a:p>
          </p:txBody>
        </p:sp>
        <p:pic>
          <p:nvPicPr>
            <p:cNvPr id="11" name="object 11"/>
            <p:cNvPicPr/>
            <p:nvPr/>
          </p:nvPicPr>
          <p:blipFill>
            <a:blip r:embed="rId5" cstate="print"/>
            <a:stretch>
              <a:fillRect/>
            </a:stretch>
          </p:blipFill>
          <p:spPr>
            <a:xfrm>
              <a:off x="1422780" y="1423034"/>
              <a:ext cx="6485382" cy="335788"/>
            </a:xfrm>
            <a:prstGeom prst="rect">
              <a:avLst/>
            </a:prstGeom>
          </p:spPr>
        </p:pic>
      </p:grpSp>
      <p:pic>
        <p:nvPicPr>
          <p:cNvPr id="12" name="object 12"/>
          <p:cNvPicPr/>
          <p:nvPr/>
        </p:nvPicPr>
        <p:blipFill>
          <a:blip r:embed="rId6" cstate="print"/>
          <a:stretch>
            <a:fillRect/>
          </a:stretch>
        </p:blipFill>
        <p:spPr>
          <a:xfrm>
            <a:off x="475487" y="503681"/>
            <a:ext cx="787907" cy="8641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jdelijke aanduiding voor tekst 8">
            <a:extLst>
              <a:ext uri="{FF2B5EF4-FFF2-40B4-BE49-F238E27FC236}">
                <a16:creationId xmlns:a16="http://schemas.microsoft.com/office/drawing/2014/main" id="{14642346-ACC2-451B-ABC2-CA9C562E9533}"/>
              </a:ext>
            </a:extLst>
          </p:cNvPr>
          <p:cNvSpPr>
            <a:spLocks noGrp="1"/>
          </p:cNvSpPr>
          <p:nvPr>
            <p:ph type="body" sz="quarter" idx="13"/>
          </p:nvPr>
        </p:nvSpPr>
        <p:spPr>
          <a:xfrm>
            <a:off x="576262" y="835024"/>
            <a:ext cx="8067406" cy="4185549"/>
          </a:xfrm>
        </p:spPr>
        <p:txBody>
          <a:bodyPr>
            <a:normAutofit fontScale="25000" lnSpcReduction="20000"/>
          </a:bodyPr>
          <a:lstStyle/>
          <a:p>
            <a:pPr marL="428625" indent="-428625">
              <a:lnSpc>
                <a:spcPct val="150000"/>
              </a:lnSpc>
              <a:spcAft>
                <a:spcPts val="450"/>
              </a:spcAft>
              <a:buFont typeface="Wingdings" panose="05000000000000000000" pitchFamily="2" charset="2"/>
              <a:buChar char="Ø"/>
              <a:tabLst>
                <a:tab pos="137160" algn="l"/>
              </a:tabLst>
            </a:pPr>
            <a:r>
              <a:rPr lang="en-US" sz="4800" b="0" i="0" u="none" strike="noStrike" dirty="0">
                <a:solidFill>
                  <a:srgbClr val="000000"/>
                </a:solidFill>
                <a:effectLst/>
                <a:latin typeface="Times New Roman" panose="02020603050405020304" pitchFamily="18" charset="0"/>
                <a:cs typeface="Times New Roman" panose="02020603050405020304" pitchFamily="18" charset="0"/>
              </a:rPr>
              <a:t>In papers where instruction tuning is done, do they reveal the exact instructions or what type of instructions they are tuning on?</a:t>
            </a:r>
            <a:br>
              <a:rPr lang="en-US" sz="4800" b="0" i="0" u="none" strike="noStrike" dirty="0">
                <a:solidFill>
                  <a:srgbClr val="000000"/>
                </a:solidFill>
                <a:effectLst/>
                <a:latin typeface="Times New Roman" panose="02020603050405020304" pitchFamily="18" charset="0"/>
                <a:cs typeface="Times New Roman" panose="02020603050405020304" pitchFamily="18" charset="0"/>
              </a:rPr>
            </a:br>
            <a:r>
              <a:rPr lang="en-US" sz="4800" b="0" i="0" u="none" strike="noStrike" dirty="0">
                <a:solidFill>
                  <a:srgbClr val="000000"/>
                </a:solidFill>
                <a:effectLst/>
                <a:latin typeface="Times New Roman" panose="02020603050405020304" pitchFamily="18" charset="0"/>
                <a:cs typeface="Times New Roman" panose="02020603050405020304" pitchFamily="18" charset="0"/>
              </a:rPr>
              <a:t>The reason I ask this is because traditionally the entire idea of prompt engineering is to develop prompts to get the best out of the model. That is how you get these different prompting techniques. But what if you instruction tune models on these very prompting techniques. Has this been done before or documented? </a:t>
            </a:r>
            <a:endParaRPr lang="en-IN" sz="4800" spc="-4" dirty="0">
              <a:solidFill>
                <a:srgbClr val="2E2E2E"/>
              </a:solidFill>
              <a:latin typeface="Times New Roman" panose="02020603050405020304" pitchFamily="18" charset="0"/>
              <a:ea typeface="SimSun" panose="02010600030101010101" pitchFamily="2" charset="-122"/>
              <a:cs typeface="Times New Roman" panose="02020603050405020304" pitchFamily="18" charset="0"/>
            </a:endParaRPr>
          </a:p>
          <a:p>
            <a:pPr marL="428625" indent="-428625">
              <a:lnSpc>
                <a:spcPct val="150000"/>
              </a:lnSpc>
              <a:spcAft>
                <a:spcPts val="450"/>
              </a:spcAft>
              <a:buFont typeface="Wingdings" panose="05000000000000000000" pitchFamily="2" charset="2"/>
              <a:buChar char="Ø"/>
              <a:tabLst>
                <a:tab pos="137160" algn="l"/>
              </a:tabLst>
            </a:pPr>
            <a:r>
              <a:rPr lang="en-US" sz="4800" b="0" i="0" u="none" strike="noStrike" dirty="0">
                <a:solidFill>
                  <a:srgbClr val="2E2E2E"/>
                </a:solidFill>
                <a:effectLst/>
                <a:latin typeface="Times New Roman" panose="02020603050405020304" pitchFamily="18" charset="0"/>
                <a:cs typeface="Times New Roman" panose="02020603050405020304" pitchFamily="18" charset="0"/>
              </a:rPr>
              <a:t>(qualitative evaluation ideas) Post processing scripts can be developed which can find out trends in the output generated across all the prompts. With initial SME help, we can find patterns and potentially even automate qualitative evaluations. For example, SME gives a score for each summaries generated and then we can analyze these generated summaries to find common trends which correlate with a high score. These observed trends can be recorded to now identify new summaries with high qualitative score</a:t>
            </a:r>
          </a:p>
          <a:p>
            <a:pPr marL="428625" indent="-428625">
              <a:lnSpc>
                <a:spcPct val="150000"/>
              </a:lnSpc>
              <a:spcAft>
                <a:spcPts val="450"/>
              </a:spcAft>
              <a:buFont typeface="Wingdings" panose="05000000000000000000" pitchFamily="2" charset="2"/>
              <a:buChar char="Ø"/>
              <a:tabLst>
                <a:tab pos="137160" algn="l"/>
              </a:tabLst>
            </a:pPr>
            <a:r>
              <a:rPr lang="en-US" sz="4800" b="0" i="0" u="none" strike="noStrike" dirty="0">
                <a:solidFill>
                  <a:srgbClr val="000000"/>
                </a:solidFill>
                <a:effectLst/>
                <a:latin typeface="Times New Roman" panose="02020603050405020304" pitchFamily="18" charset="0"/>
                <a:cs typeface="Times New Roman" panose="02020603050405020304" pitchFamily="18" charset="0"/>
              </a:rPr>
              <a:t>How to gauge how good an LLM is? What are LLMs generally evaluated on? Is evaluation done capability wise (like different evaluations for summarization, NER, </a:t>
            </a:r>
            <a:r>
              <a:rPr lang="en-US" sz="4800" b="0" i="0" u="none" strike="noStrike" dirty="0" err="1">
                <a:solidFill>
                  <a:srgbClr val="000000"/>
                </a:solidFill>
                <a:effectLst/>
                <a:latin typeface="Times New Roman" panose="02020603050405020304" pitchFamily="18" charset="0"/>
                <a:cs typeface="Times New Roman" panose="02020603050405020304" pitchFamily="18" charset="0"/>
              </a:rPr>
              <a:t>etc</a:t>
            </a:r>
            <a:r>
              <a:rPr lang="en-US" sz="4800" b="0" i="0" u="none" strike="noStrike" dirty="0">
                <a:solidFill>
                  <a:srgbClr val="000000"/>
                </a:solidFill>
                <a:effectLst/>
                <a:latin typeface="Times New Roman" panose="02020603050405020304" pitchFamily="18" charset="0"/>
                <a:cs typeface="Times New Roman" panose="02020603050405020304" pitchFamily="18" charset="0"/>
              </a:rPr>
              <a:t>) </a:t>
            </a:r>
            <a:br>
              <a:rPr lang="en-US" sz="4800" b="0" i="0" u="none" strike="noStrike" dirty="0">
                <a:solidFill>
                  <a:srgbClr val="000000"/>
                </a:solidFill>
                <a:effectLst/>
                <a:latin typeface="Times New Roman" panose="02020603050405020304" pitchFamily="18" charset="0"/>
                <a:cs typeface="Times New Roman" panose="02020603050405020304" pitchFamily="18" charset="0"/>
              </a:rPr>
            </a:br>
            <a:r>
              <a:rPr lang="en-US" sz="4800" b="0" i="0" u="none" strike="noStrike" dirty="0">
                <a:solidFill>
                  <a:srgbClr val="000000"/>
                </a:solidFill>
                <a:effectLst/>
                <a:latin typeface="Times New Roman" panose="02020603050405020304" pitchFamily="18" charset="0"/>
                <a:cs typeface="Times New Roman" panose="02020603050405020304" pitchFamily="18" charset="0"/>
              </a:rPr>
              <a:t>The reason I ask this is because how about developing a certain set of prompts for a specific capability and then prompting all the LLMs with the same set of prompts. We can then see which LLM had the highest scores across all the prompts. Thus we can potentially rank LLMs </a:t>
            </a:r>
            <a:r>
              <a:rPr lang="en-US" sz="4800" b="0" i="0" u="none" strike="noStrike">
                <a:solidFill>
                  <a:srgbClr val="000000"/>
                </a:solidFill>
                <a:effectLst/>
                <a:latin typeface="Times New Roman" panose="02020603050405020304" pitchFamily="18" charset="0"/>
                <a:cs typeface="Times New Roman" panose="02020603050405020304" pitchFamily="18" charset="0"/>
              </a:rPr>
              <a:t>this way. </a:t>
            </a:r>
            <a:br>
              <a:rPr lang="en-US" sz="4800" b="0" i="0" u="none" strike="noStrike" dirty="0">
                <a:solidFill>
                  <a:srgbClr val="000000"/>
                </a:solidFill>
                <a:effectLst/>
                <a:latin typeface="Times New Roman" panose="02020603050405020304" pitchFamily="18" charset="0"/>
                <a:cs typeface="Times New Roman" panose="02020603050405020304" pitchFamily="18" charset="0"/>
              </a:rPr>
            </a:br>
            <a:endParaRPr lang="en-US" sz="4800" b="0" i="0" u="none" strike="noStrike" dirty="0">
              <a:solidFill>
                <a:srgbClr val="2E2E2E"/>
              </a:solidFill>
              <a:effectLst/>
              <a:latin typeface="Times New Roman" panose="02020603050405020304" pitchFamily="18" charset="0"/>
              <a:cs typeface="Times New Roman" panose="02020603050405020304" pitchFamily="18" charset="0"/>
            </a:endParaRPr>
          </a:p>
          <a:p>
            <a:pPr marL="428625" indent="-428625" algn="just">
              <a:lnSpc>
                <a:spcPct val="150000"/>
              </a:lnSpc>
              <a:spcAft>
                <a:spcPts val="450"/>
              </a:spcAft>
              <a:buFont typeface="Wingdings" panose="05000000000000000000" pitchFamily="2" charset="2"/>
              <a:buChar char="Ø"/>
              <a:tabLst>
                <a:tab pos="137160" algn="l"/>
              </a:tabLst>
            </a:pPr>
            <a:endParaRPr lang="en-US" sz="1800" b="0" i="0" u="none" strike="noStrike" dirty="0">
              <a:solidFill>
                <a:srgbClr val="2E2E2E"/>
              </a:solidFill>
              <a:effectLst/>
              <a:latin typeface="Times New Roman" panose="02020603050405020304" pitchFamily="18" charset="0"/>
              <a:cs typeface="Times New Roman" panose="02020603050405020304" pitchFamily="18" charset="0"/>
            </a:endParaRPr>
          </a:p>
          <a:p>
            <a:pPr marL="428625" indent="-428625" algn="just">
              <a:lnSpc>
                <a:spcPct val="150000"/>
              </a:lnSpc>
              <a:spcAft>
                <a:spcPts val="450"/>
              </a:spcAft>
              <a:buFont typeface="Wingdings" panose="05000000000000000000" pitchFamily="2" charset="2"/>
              <a:buChar char="Ø"/>
              <a:tabLst>
                <a:tab pos="137160" algn="l"/>
              </a:tabLst>
            </a:pPr>
            <a:endParaRPr lang="en-US" sz="1800" b="0" i="0" u="none" strike="noStrike" dirty="0">
              <a:solidFill>
                <a:srgbClr val="2E2E2E"/>
              </a:solidFill>
              <a:effectLst/>
              <a:latin typeface="Times New Roman" panose="02020603050405020304" pitchFamily="18" charset="0"/>
              <a:cs typeface="Times New Roman" panose="02020603050405020304" pitchFamily="18" charset="0"/>
            </a:endParaRPr>
          </a:p>
          <a:p>
            <a:pPr marL="428625" indent="-428625" algn="just">
              <a:lnSpc>
                <a:spcPct val="150000"/>
              </a:lnSpc>
              <a:spcAft>
                <a:spcPts val="450"/>
              </a:spcAft>
              <a:buFont typeface="Wingdings" panose="05000000000000000000" pitchFamily="2" charset="2"/>
              <a:buChar char="Ø"/>
              <a:tabLst>
                <a:tab pos="137160" algn="l"/>
              </a:tabLst>
            </a:pPr>
            <a:endParaRPr lang="en-US" sz="1800" b="0" i="0" u="none" strike="noStrike" dirty="0">
              <a:solidFill>
                <a:srgbClr val="2E2E2E"/>
              </a:solidFill>
              <a:effectLst/>
              <a:latin typeface="Times New Roman" panose="02020603050405020304" pitchFamily="18" charset="0"/>
              <a:cs typeface="Times New Roman" panose="02020603050405020304" pitchFamily="18" charset="0"/>
            </a:endParaRPr>
          </a:p>
          <a:p>
            <a:pPr marL="428625" indent="-428625" algn="just">
              <a:lnSpc>
                <a:spcPct val="150000"/>
              </a:lnSpc>
              <a:spcAft>
                <a:spcPts val="450"/>
              </a:spcAft>
              <a:buFont typeface="Wingdings" panose="05000000000000000000" pitchFamily="2" charset="2"/>
              <a:buChar char="Ø"/>
              <a:tabLst>
                <a:tab pos="137160" algn="l"/>
              </a:tabLst>
            </a:pPr>
            <a:endParaRPr lang="en-IN" spc="-4" dirty="0">
              <a:solidFill>
                <a:srgbClr val="2E2E2E"/>
              </a:solidFill>
              <a:latin typeface="Times New Roman" panose="02020603050405020304" pitchFamily="18" charset="0"/>
              <a:ea typeface="SimSun" panose="02010600030101010101" pitchFamily="2" charset="-122"/>
            </a:endParaRPr>
          </a:p>
          <a:p>
            <a:pPr marL="428625" indent="-428625" algn="just">
              <a:lnSpc>
                <a:spcPct val="150000"/>
              </a:lnSpc>
              <a:spcAft>
                <a:spcPts val="450"/>
              </a:spcAft>
              <a:buFont typeface="Wingdings" panose="05000000000000000000" pitchFamily="2" charset="2"/>
              <a:buChar char="Ø"/>
              <a:tabLst>
                <a:tab pos="137160" algn="l"/>
              </a:tabLst>
            </a:pPr>
            <a:endParaRPr lang="en-IN" spc="-4" dirty="0">
              <a:latin typeface="Times New Roman" panose="02020603050405020304" pitchFamily="18" charset="0"/>
              <a:ea typeface="SimSun" panose="02010600030101010101" pitchFamily="2" charset="-122"/>
            </a:endParaRPr>
          </a:p>
          <a:p>
            <a:pPr marL="788625" lvl="2" indent="-428625" algn="just">
              <a:lnSpc>
                <a:spcPct val="150000"/>
              </a:lnSpc>
              <a:spcAft>
                <a:spcPts val="450"/>
              </a:spcAft>
              <a:tabLst>
                <a:tab pos="137160" algn="l"/>
              </a:tabLst>
            </a:pPr>
            <a:endParaRPr lang="en-IN" spc="-4" dirty="0">
              <a:latin typeface="Times New Roman" panose="02020603050405020304" pitchFamily="18" charset="0"/>
              <a:ea typeface="SimSun" panose="02010600030101010101" pitchFamily="2" charset="-122"/>
            </a:endParaRPr>
          </a:p>
          <a:p>
            <a:pPr marL="428625" indent="-428625" algn="just">
              <a:lnSpc>
                <a:spcPct val="150000"/>
              </a:lnSpc>
              <a:spcAft>
                <a:spcPts val="450"/>
              </a:spcAft>
              <a:buFont typeface="Wingdings" panose="05000000000000000000" pitchFamily="2" charset="2"/>
              <a:buChar char="Ø"/>
              <a:tabLst>
                <a:tab pos="137160" algn="l"/>
              </a:tabLst>
            </a:pPr>
            <a:endParaRPr lang="en-IN" spc="-4" dirty="0">
              <a:latin typeface="Times New Roman" panose="02020603050405020304" pitchFamily="18" charset="0"/>
              <a:ea typeface="SimSun" panose="02010600030101010101" pitchFamily="2" charset="-122"/>
            </a:endParaRPr>
          </a:p>
          <a:p>
            <a:pPr marL="0" indent="0" algn="just">
              <a:lnSpc>
                <a:spcPct val="95000"/>
              </a:lnSpc>
              <a:spcAft>
                <a:spcPts val="450"/>
              </a:spcAft>
              <a:buNone/>
              <a:tabLst>
                <a:tab pos="137160" algn="l"/>
              </a:tabLst>
            </a:pPr>
            <a:r>
              <a:rPr lang="en-IN" spc="-4" dirty="0">
                <a:latin typeface="Times New Roman" panose="02020603050405020304" pitchFamily="18" charset="0"/>
                <a:ea typeface="SimSun" panose="02010600030101010101" pitchFamily="2" charset="-122"/>
              </a:rPr>
              <a:t> </a:t>
            </a:r>
          </a:p>
          <a:p>
            <a:pPr marL="0" indent="0" algn="just">
              <a:lnSpc>
                <a:spcPct val="95000"/>
              </a:lnSpc>
              <a:spcAft>
                <a:spcPts val="450"/>
              </a:spcAft>
              <a:buNone/>
              <a:tabLst>
                <a:tab pos="137160" algn="l"/>
              </a:tabLst>
            </a:pPr>
            <a:endParaRPr lang="en-US" spc="-4" dirty="0">
              <a:latin typeface="Times New Roman" panose="02020603050405020304" pitchFamily="18" charset="0"/>
              <a:ea typeface="SimSun" panose="02010600030101010101" pitchFamily="2" charset="-122"/>
            </a:endParaRPr>
          </a:p>
        </p:txBody>
      </p:sp>
      <p:sp>
        <p:nvSpPr>
          <p:cNvPr id="8" name="Titel 7">
            <a:extLst>
              <a:ext uri="{FF2B5EF4-FFF2-40B4-BE49-F238E27FC236}">
                <a16:creationId xmlns:a16="http://schemas.microsoft.com/office/drawing/2014/main" id="{F9D98065-DF7B-49AD-8ADA-67533AC884CC}"/>
              </a:ext>
            </a:extLst>
          </p:cNvPr>
          <p:cNvSpPr>
            <a:spLocks noGrp="1"/>
          </p:cNvSpPr>
          <p:nvPr>
            <p:ph type="title"/>
          </p:nvPr>
        </p:nvSpPr>
        <p:spPr/>
        <p:txBody>
          <a:bodyPr/>
          <a:lstStyle/>
          <a:p>
            <a:r>
              <a:rPr lang="en-US" dirty="0">
                <a:solidFill>
                  <a:schemeClr val="accent2"/>
                </a:solidFill>
                <a:latin typeface="Times New Roman" panose="02020603050405020304" pitchFamily="18" charset="0"/>
                <a:cs typeface="Times New Roman" panose="02020603050405020304" pitchFamily="18" charset="0"/>
              </a:rPr>
              <a:t>Points of Discussion </a:t>
            </a:r>
            <a:endParaRPr lang="en-US" dirty="0"/>
          </a:p>
        </p:txBody>
      </p:sp>
    </p:spTree>
    <p:extLst>
      <p:ext uri="{BB962C8B-B14F-4D97-AF65-F5344CB8AC3E}">
        <p14:creationId xmlns:p14="http://schemas.microsoft.com/office/powerpoint/2010/main" val="39250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jdelijke aanduiding voor tekst 8">
            <a:extLst>
              <a:ext uri="{FF2B5EF4-FFF2-40B4-BE49-F238E27FC236}">
                <a16:creationId xmlns:a16="http://schemas.microsoft.com/office/drawing/2014/main" id="{14642346-ACC2-451B-ABC2-CA9C562E9533}"/>
              </a:ext>
            </a:extLst>
          </p:cNvPr>
          <p:cNvSpPr>
            <a:spLocks noGrp="1"/>
          </p:cNvSpPr>
          <p:nvPr>
            <p:ph type="body" sz="quarter" idx="13"/>
          </p:nvPr>
        </p:nvSpPr>
        <p:spPr>
          <a:xfrm>
            <a:off x="576262" y="623093"/>
            <a:ext cx="7991475" cy="3897313"/>
          </a:xfrm>
        </p:spPr>
        <p:txBody>
          <a:bodyPr>
            <a:normAutofit fontScale="85000" lnSpcReduction="20000"/>
          </a:bodyPr>
          <a:lstStyle/>
          <a:p>
            <a:pPr marL="0" indent="0">
              <a:lnSpc>
                <a:spcPct val="150000"/>
              </a:lnSpc>
              <a:buNone/>
            </a:pPr>
            <a:endParaRPr lang="en-US" b="1" dirty="0">
              <a:latin typeface="Times New Roman" panose="02020603050405020304" pitchFamily="18" charset="0"/>
              <a:cs typeface="Times New Roman" panose="02020603050405020304" pitchFamily="18" charset="0"/>
            </a:endParaRPr>
          </a:p>
          <a:p>
            <a:pPr>
              <a:lnSpc>
                <a:spcPct val="150000"/>
              </a:lnSpc>
              <a:buFont typeface="Wingdings" pitchFamily="2" charset="2"/>
              <a:buChar char="Ø"/>
            </a:pPr>
            <a:r>
              <a:rPr lang="en-US" b="1" dirty="0">
                <a:latin typeface="Times New Roman" panose="02020603050405020304" pitchFamily="18" charset="0"/>
                <a:cs typeface="Times New Roman" panose="02020603050405020304" pitchFamily="18" charset="0"/>
              </a:rPr>
              <a:t>Overview of Contributions</a:t>
            </a:r>
          </a:p>
          <a:p>
            <a:pPr>
              <a:lnSpc>
                <a:spcPct val="150000"/>
              </a:lnSpc>
              <a:buFont typeface="Wingdings" pitchFamily="2" charset="2"/>
              <a:buChar char="Ø"/>
            </a:pPr>
            <a:r>
              <a:rPr lang="en-US" b="1" dirty="0">
                <a:latin typeface="Times New Roman" panose="02020603050405020304" pitchFamily="18" charset="0"/>
                <a:cs typeface="Times New Roman" panose="02020603050405020304" pitchFamily="18" charset="0"/>
              </a:rPr>
              <a:t>Approach </a:t>
            </a:r>
          </a:p>
          <a:p>
            <a:pPr>
              <a:lnSpc>
                <a:spcPct val="150000"/>
              </a:lnSpc>
              <a:buFont typeface="Wingdings" pitchFamily="2" charset="2"/>
              <a:buChar char="Ø"/>
            </a:pPr>
            <a:r>
              <a:rPr lang="en-US" b="1" dirty="0">
                <a:latin typeface="Times New Roman" panose="02020603050405020304" pitchFamily="18" charset="0"/>
                <a:cs typeface="Times New Roman" panose="02020603050405020304" pitchFamily="18" charset="0"/>
              </a:rPr>
              <a:t>Prompt Development </a:t>
            </a:r>
          </a:p>
          <a:p>
            <a:pPr>
              <a:lnSpc>
                <a:spcPct val="150000"/>
              </a:lnSpc>
              <a:buFont typeface="Wingdings" pitchFamily="2" charset="2"/>
              <a:buChar char="Ø"/>
            </a:pPr>
            <a:r>
              <a:rPr lang="en-US" b="1" dirty="0">
                <a:latin typeface="Times New Roman" panose="02020603050405020304" pitchFamily="18" charset="0"/>
                <a:cs typeface="Times New Roman" panose="02020603050405020304" pitchFamily="18" charset="0"/>
              </a:rPr>
              <a:t>Evaluation Metrics </a:t>
            </a:r>
          </a:p>
          <a:p>
            <a:pPr>
              <a:lnSpc>
                <a:spcPct val="150000"/>
              </a:lnSpc>
              <a:buFont typeface="Wingdings" pitchFamily="2" charset="2"/>
              <a:buChar char="Ø"/>
            </a:pPr>
            <a:r>
              <a:rPr lang="en-US" b="1" dirty="0">
                <a:latin typeface="Times New Roman" panose="02020603050405020304" pitchFamily="18" charset="0"/>
                <a:cs typeface="Times New Roman" panose="02020603050405020304" pitchFamily="18" charset="0"/>
              </a:rPr>
              <a:t>List of experiments</a:t>
            </a:r>
          </a:p>
          <a:p>
            <a:pPr>
              <a:lnSpc>
                <a:spcPct val="150000"/>
              </a:lnSpc>
              <a:buFont typeface="Wingdings" pitchFamily="2" charset="2"/>
              <a:buChar char="Ø"/>
            </a:pPr>
            <a:r>
              <a:rPr lang="en-US" b="1" dirty="0">
                <a:latin typeface="Times New Roman" panose="02020603050405020304" pitchFamily="18" charset="0"/>
                <a:cs typeface="Times New Roman" panose="02020603050405020304" pitchFamily="18" charset="0"/>
              </a:rPr>
              <a:t>Observations and Results </a:t>
            </a:r>
          </a:p>
          <a:p>
            <a:pPr>
              <a:lnSpc>
                <a:spcPct val="150000"/>
              </a:lnSpc>
              <a:buFont typeface="Wingdings" pitchFamily="2" charset="2"/>
              <a:buChar char="Ø"/>
            </a:pPr>
            <a:r>
              <a:rPr lang="en-US" b="1" dirty="0">
                <a:latin typeface="Times New Roman" panose="02020603050405020304" pitchFamily="18" charset="0"/>
                <a:cs typeface="Times New Roman" panose="02020603050405020304" pitchFamily="18" charset="0"/>
              </a:rPr>
              <a:t>Limitations </a:t>
            </a:r>
          </a:p>
          <a:p>
            <a:pPr>
              <a:lnSpc>
                <a:spcPct val="150000"/>
              </a:lnSpc>
              <a:buFont typeface="Wingdings" pitchFamily="2" charset="2"/>
              <a:buChar char="Ø"/>
            </a:pPr>
            <a:r>
              <a:rPr lang="en-US" b="1" dirty="0">
                <a:latin typeface="Times New Roman" panose="02020603050405020304" pitchFamily="18" charset="0"/>
                <a:cs typeface="Times New Roman" panose="02020603050405020304" pitchFamily="18" charset="0"/>
              </a:rPr>
              <a:t>Impact and Conclusion </a:t>
            </a:r>
          </a:p>
          <a:p>
            <a:pPr>
              <a:lnSpc>
                <a:spcPct val="150000"/>
              </a:lnSpc>
              <a:buFont typeface="Wingdings" pitchFamily="2" charset="2"/>
              <a:buChar char="Ø"/>
            </a:pPr>
            <a:r>
              <a:rPr lang="en-US" b="1" dirty="0">
                <a:latin typeface="Times New Roman" panose="02020603050405020304" pitchFamily="18" charset="0"/>
                <a:cs typeface="Times New Roman" panose="02020603050405020304" pitchFamily="18" charset="0"/>
              </a:rPr>
              <a:t>Future work  </a:t>
            </a:r>
          </a:p>
          <a:p>
            <a:pPr>
              <a:lnSpc>
                <a:spcPct val="150000"/>
              </a:lnSpc>
            </a:pPr>
            <a:endParaRPr lang="en-US" dirty="0"/>
          </a:p>
          <a:p>
            <a:pPr>
              <a:lnSpc>
                <a:spcPct val="150000"/>
              </a:lnSpc>
            </a:pPr>
            <a:endParaRPr lang="en-US" dirty="0"/>
          </a:p>
          <a:p>
            <a:pPr>
              <a:lnSpc>
                <a:spcPct val="150000"/>
              </a:lnSpc>
            </a:pPr>
            <a:endParaRPr lang="en-US" dirty="0"/>
          </a:p>
        </p:txBody>
      </p:sp>
      <p:sp>
        <p:nvSpPr>
          <p:cNvPr id="8" name="Titel 7">
            <a:extLst>
              <a:ext uri="{FF2B5EF4-FFF2-40B4-BE49-F238E27FC236}">
                <a16:creationId xmlns:a16="http://schemas.microsoft.com/office/drawing/2014/main" id="{F9D98065-DF7B-49AD-8ADA-67533AC884CC}"/>
              </a:ext>
            </a:extLst>
          </p:cNvPr>
          <p:cNvSpPr>
            <a:spLocks noGrp="1"/>
          </p:cNvSpPr>
          <p:nvPr>
            <p:ph type="title"/>
          </p:nvPr>
        </p:nvSpPr>
        <p:spPr/>
        <p:txBody>
          <a:bodyPr/>
          <a:lstStyle/>
          <a:p>
            <a:r>
              <a:rPr lang="en-US" dirty="0">
                <a:solidFill>
                  <a:schemeClr val="accent2"/>
                </a:solidFill>
                <a:latin typeface="Times New Roman" panose="02020603050405020304" pitchFamily="18" charset="0"/>
                <a:cs typeface="Times New Roman" panose="02020603050405020304" pitchFamily="18" charset="0"/>
              </a:rPr>
              <a:t>Contents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9097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jdelijke aanduiding voor tekst 8">
            <a:extLst>
              <a:ext uri="{FF2B5EF4-FFF2-40B4-BE49-F238E27FC236}">
                <a16:creationId xmlns:a16="http://schemas.microsoft.com/office/drawing/2014/main" id="{14642346-ACC2-451B-ABC2-CA9C562E9533}"/>
              </a:ext>
            </a:extLst>
          </p:cNvPr>
          <p:cNvSpPr>
            <a:spLocks noGrp="1"/>
          </p:cNvSpPr>
          <p:nvPr>
            <p:ph type="body" sz="quarter" idx="13"/>
          </p:nvPr>
        </p:nvSpPr>
        <p:spPr/>
        <p:txBody>
          <a:bodyPr>
            <a:normAutofit fontScale="92500" lnSpcReduction="20000"/>
          </a:bodyPr>
          <a:lstStyle/>
          <a:p>
            <a:pPr>
              <a:lnSpc>
                <a:spcPct val="150000"/>
              </a:lnSpc>
              <a:buFont typeface="Wingdings" pitchFamily="2" charset="2"/>
              <a:buChar char="Ø"/>
            </a:pPr>
            <a:r>
              <a:rPr lang="en-US">
                <a:latin typeface="Times New Roman" panose="02020603050405020304" pitchFamily="18" charset="0"/>
                <a:cs typeface="Times New Roman" panose="02020603050405020304" pitchFamily="18" charset="0"/>
              </a:rPr>
              <a:t>Reviewing External </a:t>
            </a:r>
            <a:r>
              <a:rPr lang="en-US" dirty="0">
                <a:latin typeface="Times New Roman" panose="02020603050405020304" pitchFamily="18" charset="0"/>
                <a:cs typeface="Times New Roman" panose="02020603050405020304" pitchFamily="18" charset="0"/>
              </a:rPr>
              <a:t>Content Inventory </a:t>
            </a:r>
          </a:p>
          <a:p>
            <a:pPr>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Sampling techniques for relation extraction project </a:t>
            </a:r>
          </a:p>
          <a:p>
            <a:pPr>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Training and testing models for summarization on Osmosis and TREC</a:t>
            </a:r>
          </a:p>
          <a:p>
            <a:pPr>
              <a:lnSpc>
                <a:spcPct val="150000"/>
              </a:lnSpc>
              <a:buFont typeface="Wingdings" pitchFamily="2" charset="2"/>
              <a:buChar char="Ø"/>
            </a:pPr>
            <a:r>
              <a:rPr lang="en-US" b="1" dirty="0">
                <a:latin typeface="Times New Roman" panose="02020603050405020304" pitchFamily="18" charset="0"/>
                <a:cs typeface="Times New Roman" panose="02020603050405020304" pitchFamily="18" charset="0"/>
              </a:rPr>
              <a:t>Summarization Prompt development, engineering and evaluation </a:t>
            </a:r>
          </a:p>
          <a:p>
            <a:pPr>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Prompt development for Named entity recognition (K minor gold dataset)</a:t>
            </a:r>
          </a:p>
          <a:p>
            <a:pPr>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RAIDS</a:t>
            </a:r>
          </a:p>
          <a:p>
            <a:pPr lvl="1">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Reviewing important datasets for project Hawaii</a:t>
            </a:r>
          </a:p>
          <a:p>
            <a:pPr lvl="1">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Development of AIR tool</a:t>
            </a:r>
          </a:p>
          <a:p>
            <a:pPr lvl="1">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Researching about quantitative metrics to gauge bias, toxicity and representativeness</a:t>
            </a:r>
          </a:p>
          <a:p>
            <a:pPr>
              <a:lnSpc>
                <a:spcPct val="150000"/>
              </a:lnSpc>
              <a:buFont typeface="Wingdings" pitchFamily="2" charset="2"/>
              <a:buChar char="Ø"/>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8" name="Titel 7">
            <a:extLst>
              <a:ext uri="{FF2B5EF4-FFF2-40B4-BE49-F238E27FC236}">
                <a16:creationId xmlns:a16="http://schemas.microsoft.com/office/drawing/2014/main" id="{F9D98065-DF7B-49AD-8ADA-67533AC884CC}"/>
              </a:ext>
            </a:extLst>
          </p:cNvPr>
          <p:cNvSpPr>
            <a:spLocks noGrp="1"/>
          </p:cNvSpPr>
          <p:nvPr>
            <p:ph type="title"/>
          </p:nvPr>
        </p:nvSpPr>
        <p:spPr/>
        <p:txBody>
          <a:bodyPr/>
          <a:lstStyle/>
          <a:p>
            <a:r>
              <a:rPr lang="en-US" dirty="0">
                <a:solidFill>
                  <a:schemeClr val="accent2"/>
                </a:solidFill>
                <a:latin typeface="Times New Roman" panose="02020603050405020304" pitchFamily="18" charset="0"/>
                <a:cs typeface="Times New Roman" panose="02020603050405020304" pitchFamily="18" charset="0"/>
              </a:rPr>
              <a:t>Overview of contributions </a:t>
            </a:r>
            <a:r>
              <a:rPr lang="en-US" dirty="0">
                <a:latin typeface="Times New Roman" panose="02020603050405020304" pitchFamily="18" charset="0"/>
                <a:cs typeface="Times New Roman" panose="02020603050405020304" pitchFamily="18" charset="0"/>
              </a:rPr>
              <a:t> </a:t>
            </a:r>
            <a:r>
              <a:rPr lang="en-US" dirty="0"/>
              <a:t> </a:t>
            </a:r>
          </a:p>
        </p:txBody>
      </p:sp>
      <p:pic>
        <p:nvPicPr>
          <p:cNvPr id="3" name="Picture 2" descr="Atlassian Confluence logo transparent PNG - StickPNG">
            <a:hlinkClick r:id="rId3"/>
            <a:extLst>
              <a:ext uri="{FF2B5EF4-FFF2-40B4-BE49-F238E27FC236}">
                <a16:creationId xmlns:a16="http://schemas.microsoft.com/office/drawing/2014/main" id="{CDFF9508-BA25-8ECB-EDCD-2734C17B13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5583" y="1951384"/>
            <a:ext cx="905563" cy="543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300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jdelijke aanduiding voor tekst 8">
            <a:extLst>
              <a:ext uri="{FF2B5EF4-FFF2-40B4-BE49-F238E27FC236}">
                <a16:creationId xmlns:a16="http://schemas.microsoft.com/office/drawing/2014/main" id="{14642346-ACC2-451B-ABC2-CA9C562E9533}"/>
              </a:ext>
            </a:extLst>
          </p:cNvPr>
          <p:cNvSpPr>
            <a:spLocks noGrp="1"/>
          </p:cNvSpPr>
          <p:nvPr>
            <p:ph type="body" sz="quarter" idx="13"/>
          </p:nvPr>
        </p:nvSpPr>
        <p:spPr>
          <a:xfrm>
            <a:off x="576262" y="835025"/>
            <a:ext cx="7991475" cy="4204975"/>
          </a:xfrm>
        </p:spPr>
        <p:txBody>
          <a:bodyPr>
            <a:normAutofit/>
          </a:bodyPr>
          <a:lstStyle/>
          <a:p>
            <a:pPr algn="l">
              <a:lnSpc>
                <a:spcPct val="150000"/>
              </a:lnSpc>
              <a:buFont typeface="Wingdings" pitchFamily="2" charset="2"/>
              <a:buChar char="Ø"/>
            </a:pPr>
            <a:r>
              <a:rPr lang="en-US" sz="1500" i="0" dirty="0">
                <a:solidFill>
                  <a:srgbClr val="172B4D"/>
                </a:solidFill>
                <a:effectLst/>
                <a:latin typeface="Times New Roman" panose="02020603050405020304" pitchFamily="18" charset="0"/>
                <a:cs typeface="Times New Roman" panose="02020603050405020304" pitchFamily="18" charset="0"/>
              </a:rPr>
              <a:t>What are the different ways to develop prompt templates and what would be the best approach going about it? </a:t>
            </a:r>
          </a:p>
          <a:p>
            <a:pPr algn="l">
              <a:lnSpc>
                <a:spcPct val="150000"/>
              </a:lnSpc>
              <a:buFont typeface="Wingdings" pitchFamily="2" charset="2"/>
              <a:buChar char="Ø"/>
            </a:pPr>
            <a:r>
              <a:rPr lang="en-US" sz="1500" i="0" dirty="0">
                <a:solidFill>
                  <a:srgbClr val="172B4D"/>
                </a:solidFill>
                <a:effectLst/>
                <a:latin typeface="Times New Roman" panose="02020603050405020304" pitchFamily="18" charset="0"/>
                <a:cs typeface="Times New Roman" panose="02020603050405020304" pitchFamily="18" charset="0"/>
              </a:rPr>
              <a:t>How do I tell if the prompt templates that I am making is effective/good/bad?</a:t>
            </a:r>
          </a:p>
          <a:p>
            <a:pPr algn="l">
              <a:lnSpc>
                <a:spcPct val="150000"/>
              </a:lnSpc>
              <a:buFont typeface="Wingdings" pitchFamily="2" charset="2"/>
              <a:buChar char="Ø"/>
            </a:pPr>
            <a:r>
              <a:rPr lang="en-US" sz="1500" i="0" dirty="0">
                <a:solidFill>
                  <a:srgbClr val="172B4D"/>
                </a:solidFill>
                <a:effectLst/>
                <a:latin typeface="Times New Roman" panose="02020603050405020304" pitchFamily="18" charset="0"/>
                <a:cs typeface="Times New Roman" panose="02020603050405020304" pitchFamily="18" charset="0"/>
              </a:rPr>
              <a:t>How good </a:t>
            </a:r>
            <a:r>
              <a:rPr lang="en-US" sz="1500" dirty="0">
                <a:solidFill>
                  <a:srgbClr val="172B4D"/>
                </a:solidFill>
                <a:latin typeface="Times New Roman" panose="02020603050405020304" pitchFamily="18" charset="0"/>
                <a:cs typeface="Times New Roman" panose="02020603050405020304" pitchFamily="18" charset="0"/>
              </a:rPr>
              <a:t>is </a:t>
            </a:r>
            <a:r>
              <a:rPr lang="en-US" sz="1500" i="0" dirty="0">
                <a:solidFill>
                  <a:srgbClr val="172B4D"/>
                </a:solidFill>
                <a:effectLst/>
                <a:latin typeface="Times New Roman" panose="02020603050405020304" pitchFamily="18" charset="0"/>
                <a:cs typeface="Times New Roman" panose="02020603050405020304" pitchFamily="18" charset="0"/>
              </a:rPr>
              <a:t>Vicuna for summarization? Can be extended to any LLM</a:t>
            </a:r>
          </a:p>
          <a:p>
            <a:pPr>
              <a:lnSpc>
                <a:spcPct val="150000"/>
              </a:lnSpc>
              <a:buFont typeface="Wingdings" pitchFamily="2" charset="2"/>
              <a:buChar char="Ø"/>
            </a:pPr>
            <a:r>
              <a:rPr lang="en-US" sz="1500" i="0" dirty="0">
                <a:solidFill>
                  <a:srgbClr val="172B4D"/>
                </a:solidFill>
                <a:effectLst/>
                <a:latin typeface="Times New Roman" panose="02020603050405020304" pitchFamily="18" charset="0"/>
                <a:cs typeface="Times New Roman" panose="02020603050405020304" pitchFamily="18" charset="0"/>
              </a:rPr>
              <a:t>Which evaluation metrics should be used and what would be the best one?</a:t>
            </a:r>
          </a:p>
          <a:p>
            <a:pPr algn="l">
              <a:lnSpc>
                <a:spcPct val="150000"/>
              </a:lnSpc>
              <a:buFont typeface="Wingdings" pitchFamily="2" charset="2"/>
              <a:buChar char="Ø"/>
            </a:pPr>
            <a:r>
              <a:rPr lang="en-US" sz="1500" i="0" dirty="0">
                <a:solidFill>
                  <a:srgbClr val="172B4D"/>
                </a:solidFill>
                <a:effectLst/>
                <a:latin typeface="Times New Roman" panose="02020603050405020304" pitchFamily="18" charset="0"/>
                <a:cs typeface="Times New Roman" panose="02020603050405020304" pitchFamily="18" charset="0"/>
              </a:rPr>
              <a:t>Vicuna vs othe</a:t>
            </a:r>
            <a:r>
              <a:rPr lang="en-US" sz="1500" dirty="0">
                <a:solidFill>
                  <a:srgbClr val="172B4D"/>
                </a:solidFill>
                <a:latin typeface="Times New Roman" panose="02020603050405020304" pitchFamily="18" charset="0"/>
                <a:cs typeface="Times New Roman" panose="02020603050405020304" pitchFamily="18" charset="0"/>
              </a:rPr>
              <a:t>r </a:t>
            </a:r>
            <a:r>
              <a:rPr lang="en-US" sz="1500" i="0" dirty="0">
                <a:solidFill>
                  <a:srgbClr val="172B4D"/>
                </a:solidFill>
                <a:effectLst/>
                <a:latin typeface="Times New Roman" panose="02020603050405020304" pitchFamily="18" charset="0"/>
                <a:cs typeface="Times New Roman" panose="02020603050405020304" pitchFamily="18" charset="0"/>
              </a:rPr>
              <a:t>Transformer models-which is better? </a:t>
            </a:r>
          </a:p>
          <a:p>
            <a:pPr algn="l">
              <a:lnSpc>
                <a:spcPct val="150000"/>
              </a:lnSpc>
              <a:buFont typeface="Wingdings" pitchFamily="2" charset="2"/>
              <a:buChar char="Ø"/>
            </a:pPr>
            <a:r>
              <a:rPr lang="en-US" sz="1500" i="0" dirty="0">
                <a:solidFill>
                  <a:srgbClr val="172B4D"/>
                </a:solidFill>
                <a:effectLst/>
                <a:latin typeface="Times New Roman" panose="02020603050405020304" pitchFamily="18" charset="0"/>
                <a:cs typeface="Times New Roman" panose="02020603050405020304" pitchFamily="18" charset="0"/>
              </a:rPr>
              <a:t>How do minor changes in prompts impact the model output? </a:t>
            </a:r>
          </a:p>
          <a:p>
            <a:pPr algn="l">
              <a:lnSpc>
                <a:spcPct val="150000"/>
              </a:lnSpc>
              <a:buFont typeface="Wingdings" pitchFamily="2" charset="2"/>
              <a:buChar char="Ø"/>
            </a:pPr>
            <a:r>
              <a:rPr lang="en-US" sz="1500" i="0" dirty="0">
                <a:solidFill>
                  <a:srgbClr val="172B4D"/>
                </a:solidFill>
                <a:effectLst/>
                <a:latin typeface="Times New Roman" panose="02020603050405020304" pitchFamily="18" charset="0"/>
                <a:cs typeface="Times New Roman" panose="02020603050405020304" pitchFamily="18" charset="0"/>
              </a:rPr>
              <a:t>Is prompt evaluation data agnostic?</a:t>
            </a:r>
            <a:endParaRPr lang="en-US" sz="1500" dirty="0"/>
          </a:p>
          <a:p>
            <a:pPr>
              <a:lnSpc>
                <a:spcPct val="150000"/>
              </a:lnSpc>
            </a:pPr>
            <a:endParaRPr lang="en-US" sz="1500" dirty="0"/>
          </a:p>
          <a:p>
            <a:pPr>
              <a:lnSpc>
                <a:spcPct val="150000"/>
              </a:lnSpc>
            </a:pPr>
            <a:endParaRPr lang="en-US" sz="1500" dirty="0"/>
          </a:p>
          <a:p>
            <a:pPr>
              <a:lnSpc>
                <a:spcPct val="150000"/>
              </a:lnSpc>
            </a:pPr>
            <a:endParaRPr lang="en-US" sz="1500" dirty="0"/>
          </a:p>
        </p:txBody>
      </p:sp>
      <p:sp>
        <p:nvSpPr>
          <p:cNvPr id="8" name="Titel 7">
            <a:extLst>
              <a:ext uri="{FF2B5EF4-FFF2-40B4-BE49-F238E27FC236}">
                <a16:creationId xmlns:a16="http://schemas.microsoft.com/office/drawing/2014/main" id="{F9D98065-DF7B-49AD-8ADA-67533AC884CC}"/>
              </a:ext>
            </a:extLst>
          </p:cNvPr>
          <p:cNvSpPr>
            <a:spLocks noGrp="1"/>
          </p:cNvSpPr>
          <p:nvPr>
            <p:ph type="title"/>
          </p:nvPr>
        </p:nvSpPr>
        <p:spPr/>
        <p:txBody>
          <a:bodyPr/>
          <a:lstStyle/>
          <a:p>
            <a:r>
              <a:rPr lang="en-US">
                <a:solidFill>
                  <a:schemeClr val="accent2"/>
                </a:solidFill>
                <a:latin typeface="Times New Roman" panose="02020603050405020304" pitchFamily="18" charset="0"/>
                <a:cs typeface="Times New Roman" panose="02020603050405020304" pitchFamily="18" charset="0"/>
              </a:rPr>
              <a:t>Motivation and overview </a:t>
            </a:r>
            <a:endParaRPr lang="en-US" dirty="0"/>
          </a:p>
        </p:txBody>
      </p:sp>
    </p:spTree>
    <p:extLst>
      <p:ext uri="{BB962C8B-B14F-4D97-AF65-F5344CB8AC3E}">
        <p14:creationId xmlns:p14="http://schemas.microsoft.com/office/powerpoint/2010/main" val="1149867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jdelijke aanduiding voor tekst 8">
            <a:extLst>
              <a:ext uri="{FF2B5EF4-FFF2-40B4-BE49-F238E27FC236}">
                <a16:creationId xmlns:a16="http://schemas.microsoft.com/office/drawing/2014/main" id="{14642346-ACC2-451B-ABC2-CA9C562E9533}"/>
              </a:ext>
            </a:extLst>
          </p:cNvPr>
          <p:cNvSpPr>
            <a:spLocks noGrp="1"/>
          </p:cNvSpPr>
          <p:nvPr>
            <p:ph type="body" sz="quarter" idx="13"/>
          </p:nvPr>
        </p:nvSpPr>
        <p:spPr/>
        <p:txBody>
          <a:bodyPr>
            <a:normAutofit/>
          </a:bodyPr>
          <a:lstStyle/>
          <a:p>
            <a:pPr>
              <a:lnSpc>
                <a:spcPct val="150000"/>
              </a:lnSpc>
              <a:buFont typeface="Wingdings" pitchFamily="2" charset="2"/>
              <a:buChar char="Ø"/>
            </a:pPr>
            <a:r>
              <a:rPr lang="en-US" sz="1500" b="1" dirty="0">
                <a:solidFill>
                  <a:srgbClr val="2E2E2E"/>
                </a:solidFill>
                <a:latin typeface="Times New Roman" panose="02020603050405020304" pitchFamily="18" charset="0"/>
                <a:cs typeface="Times New Roman" panose="02020603050405020304" pitchFamily="18" charset="0"/>
              </a:rPr>
              <a:t>Osmosis Video transcripts (Primary)</a:t>
            </a:r>
          </a:p>
          <a:p>
            <a:pPr lvl="2">
              <a:lnSpc>
                <a:spcPct val="150000"/>
              </a:lnSpc>
              <a:buFont typeface="Courier New" panose="02070309020205020404" pitchFamily="49" charset="0"/>
              <a:buChar char="o"/>
            </a:pPr>
            <a:r>
              <a:rPr lang="en-US" sz="1600" dirty="0">
                <a:solidFill>
                  <a:srgbClr val="2E2E2E"/>
                </a:solidFill>
                <a:latin typeface="Times New Roman" panose="02020603050405020304" pitchFamily="18" charset="0"/>
                <a:cs typeface="Times New Roman" panose="02020603050405020304" pitchFamily="18" charset="0"/>
              </a:rPr>
              <a:t>62 transcripts </a:t>
            </a:r>
          </a:p>
          <a:p>
            <a:pPr lvl="2">
              <a:lnSpc>
                <a:spcPct val="150000"/>
              </a:lnSpc>
              <a:buFont typeface="Courier New" panose="02070309020205020404" pitchFamily="49" charset="0"/>
              <a:buChar char="o"/>
            </a:pPr>
            <a:r>
              <a:rPr lang="en-US" sz="1600" dirty="0">
                <a:solidFill>
                  <a:srgbClr val="2E2E2E"/>
                </a:solidFill>
                <a:latin typeface="Times New Roman" panose="02020603050405020304" pitchFamily="18" charset="0"/>
                <a:cs typeface="Times New Roman" panose="02020603050405020304" pitchFamily="18" charset="0"/>
              </a:rPr>
              <a:t>1430 tokens on average in transcripts </a:t>
            </a:r>
          </a:p>
          <a:p>
            <a:pPr lvl="2">
              <a:lnSpc>
                <a:spcPct val="150000"/>
              </a:lnSpc>
              <a:buFont typeface="Courier New" panose="02070309020205020404" pitchFamily="49" charset="0"/>
              <a:buChar char="o"/>
            </a:pPr>
            <a:r>
              <a:rPr lang="en-US" sz="1600" dirty="0">
                <a:solidFill>
                  <a:srgbClr val="2E2E2E"/>
                </a:solidFill>
                <a:latin typeface="Times New Roman" panose="02020603050405020304" pitchFamily="18" charset="0"/>
                <a:cs typeface="Times New Roman" panose="02020603050405020304" pitchFamily="18" charset="0"/>
              </a:rPr>
              <a:t>106 tokens on average in summaries </a:t>
            </a:r>
            <a:endParaRPr lang="en-US" sz="1600" dirty="0">
              <a:solidFill>
                <a:srgbClr val="2E2E2E"/>
              </a:solidFill>
              <a:highlight>
                <a:srgbClr val="FFFF00"/>
              </a:highlight>
              <a:latin typeface="Times New Roman" panose="02020603050405020304" pitchFamily="18" charset="0"/>
              <a:cs typeface="Times New Roman" panose="02020603050405020304" pitchFamily="18" charset="0"/>
            </a:endParaRPr>
          </a:p>
          <a:p>
            <a:pPr>
              <a:lnSpc>
                <a:spcPct val="150000"/>
              </a:lnSpc>
              <a:buFont typeface="Wingdings" pitchFamily="2" charset="2"/>
              <a:buChar char="Ø"/>
            </a:pPr>
            <a:r>
              <a:rPr lang="en-US" sz="1500" dirty="0">
                <a:solidFill>
                  <a:srgbClr val="2E2E2E"/>
                </a:solidFill>
                <a:latin typeface="Times New Roman" panose="02020603050405020304" pitchFamily="18" charset="0"/>
                <a:cs typeface="Times New Roman" panose="02020603050405020304" pitchFamily="18" charset="0"/>
              </a:rPr>
              <a:t> </a:t>
            </a:r>
            <a:r>
              <a:rPr lang="en-US" sz="1500" b="1" dirty="0">
                <a:solidFill>
                  <a:srgbClr val="2E2E2E"/>
                </a:solidFill>
                <a:latin typeface="Times New Roman" panose="02020603050405020304" pitchFamily="18" charset="0"/>
                <a:cs typeface="Times New Roman" panose="02020603050405020304" pitchFamily="18" charset="0"/>
              </a:rPr>
              <a:t>TREC 2016,17 (Secondary)</a:t>
            </a:r>
          </a:p>
          <a:p>
            <a:pPr lvl="2">
              <a:lnSpc>
                <a:spcPct val="150000"/>
              </a:lnSpc>
              <a:buFont typeface="Courier New" panose="02070309020205020404" pitchFamily="49" charset="0"/>
              <a:buChar char="o"/>
            </a:pPr>
            <a:r>
              <a:rPr lang="en-US" sz="1600" dirty="0">
                <a:solidFill>
                  <a:srgbClr val="2E2E2E"/>
                </a:solidFill>
                <a:latin typeface="Times New Roman" panose="02020603050405020304" pitchFamily="18" charset="0"/>
                <a:cs typeface="Times New Roman" panose="02020603050405020304" pitchFamily="18" charset="0"/>
              </a:rPr>
              <a:t>60 transcripts </a:t>
            </a:r>
          </a:p>
          <a:p>
            <a:pPr lvl="2">
              <a:lnSpc>
                <a:spcPct val="150000"/>
              </a:lnSpc>
              <a:buFont typeface="Courier New" panose="02070309020205020404" pitchFamily="49" charset="0"/>
              <a:buChar char="o"/>
            </a:pPr>
            <a:r>
              <a:rPr lang="en-US" sz="1600" dirty="0">
                <a:solidFill>
                  <a:srgbClr val="2E2E2E"/>
                </a:solidFill>
                <a:latin typeface="Times New Roman" panose="02020603050405020304" pitchFamily="18" charset="0"/>
                <a:cs typeface="Times New Roman" panose="02020603050405020304" pitchFamily="18" charset="0"/>
              </a:rPr>
              <a:t>112 tokens on average in clinical notes </a:t>
            </a:r>
          </a:p>
          <a:p>
            <a:pPr lvl="2">
              <a:lnSpc>
                <a:spcPct val="150000"/>
              </a:lnSpc>
              <a:buFont typeface="Courier New" panose="02070309020205020404" pitchFamily="49" charset="0"/>
              <a:buChar char="o"/>
            </a:pPr>
            <a:r>
              <a:rPr lang="en-US" sz="1600" dirty="0">
                <a:solidFill>
                  <a:srgbClr val="2E2E2E"/>
                </a:solidFill>
                <a:latin typeface="Times New Roman" panose="02020603050405020304" pitchFamily="18" charset="0"/>
                <a:cs typeface="Times New Roman" panose="02020603050405020304" pitchFamily="18" charset="0"/>
              </a:rPr>
              <a:t> 33 tokens on average in summaries </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4" name="Text Placeholder 3">
            <a:extLst>
              <a:ext uri="{FF2B5EF4-FFF2-40B4-BE49-F238E27FC236}">
                <a16:creationId xmlns:a16="http://schemas.microsoft.com/office/drawing/2014/main" id="{7DAFC304-473B-592E-0BF9-B1EDE6689694}"/>
              </a:ext>
            </a:extLst>
          </p:cNvPr>
          <p:cNvSpPr>
            <a:spLocks noGrp="1"/>
          </p:cNvSpPr>
          <p:nvPr>
            <p:ph type="body" sz="quarter" idx="17"/>
          </p:nvPr>
        </p:nvSpPr>
        <p:spPr/>
        <p:txBody>
          <a:bodyPr/>
          <a:lstStyle/>
          <a:p>
            <a:pPr>
              <a:lnSpc>
                <a:spcPct val="150000"/>
              </a:lnSpc>
              <a:buFont typeface="Wingdings" pitchFamily="2" charset="2"/>
              <a:buChar char="Ø"/>
            </a:pPr>
            <a:r>
              <a:rPr lang="en-US" sz="900" b="0" i="0" dirty="0">
                <a:solidFill>
                  <a:srgbClr val="212121"/>
                </a:solidFill>
                <a:effectLst/>
                <a:latin typeface="Courier New" panose="02070309020205020404" pitchFamily="49" charset="0"/>
              </a:rPr>
              <a:t>Clinical Note: A 65 </a:t>
            </a:r>
            <a:r>
              <a:rPr lang="en-US" sz="900" b="0" i="0" dirty="0" err="1">
                <a:solidFill>
                  <a:srgbClr val="212121"/>
                </a:solidFill>
                <a:effectLst/>
                <a:latin typeface="Courier New" panose="02070309020205020404" pitchFamily="49" charset="0"/>
              </a:rPr>
              <a:t>yo</a:t>
            </a:r>
            <a:r>
              <a:rPr lang="en-US" sz="900" b="0" i="0" dirty="0">
                <a:solidFill>
                  <a:srgbClr val="212121"/>
                </a:solidFill>
                <a:effectLst/>
                <a:latin typeface="Courier New" panose="02070309020205020404" pitchFamily="49" charset="0"/>
              </a:rPr>
              <a:t> male with no significant history of cardiovascular disease presents to the emergency room with acute onset of shortness of breath, tachypnea, and left-sided chest pain that worsens with inspiration. Of note, he underwent a right total hip replacement two weeks prior to presentation and was unable to begin physical therapy and rehabilitation for several days following the surgery due to poor pain management. Relevant physical exam findings include a respiratory rate of 35 and right calf pain. Reference Summary: A 65-year-old male presents with dyspnea, tachypnea, chest pain on inspiration, and swelling and pain in the right calf. </a:t>
            </a:r>
          </a:p>
          <a:p>
            <a:pPr>
              <a:lnSpc>
                <a:spcPct val="150000"/>
              </a:lnSpc>
              <a:buFont typeface="Wingdings" pitchFamily="2" charset="2"/>
              <a:buChar char="Ø"/>
            </a:pPr>
            <a:r>
              <a:rPr lang="en-US" sz="900" b="0" i="0" dirty="0">
                <a:solidFill>
                  <a:srgbClr val="212121"/>
                </a:solidFill>
                <a:effectLst/>
                <a:latin typeface="Courier New" panose="02070309020205020404" pitchFamily="49" charset="0"/>
              </a:rPr>
              <a:t>Reference summary: A 65-year-old male presents with dyspnea, tachypnea, chest pain on inspiration, and swelling and pain in the right calf. </a:t>
            </a:r>
            <a:endParaRPr lang="en-US" sz="900" dirty="0">
              <a:solidFill>
                <a:srgbClr val="2E2E2E"/>
              </a:solidFill>
              <a:latin typeface="Times New Roman" panose="02020603050405020304" pitchFamily="18" charset="0"/>
              <a:cs typeface="Times New Roman" panose="02020603050405020304" pitchFamily="18" charset="0"/>
            </a:endParaRPr>
          </a:p>
          <a:p>
            <a:endParaRPr lang="en-US" dirty="0"/>
          </a:p>
        </p:txBody>
      </p:sp>
      <p:sp>
        <p:nvSpPr>
          <p:cNvPr id="8" name="Titel 7">
            <a:extLst>
              <a:ext uri="{FF2B5EF4-FFF2-40B4-BE49-F238E27FC236}">
                <a16:creationId xmlns:a16="http://schemas.microsoft.com/office/drawing/2014/main" id="{F9D98065-DF7B-49AD-8ADA-67533AC884CC}"/>
              </a:ext>
            </a:extLst>
          </p:cNvPr>
          <p:cNvSpPr>
            <a:spLocks noGrp="1"/>
          </p:cNvSpPr>
          <p:nvPr>
            <p:ph type="title"/>
          </p:nvPr>
        </p:nvSpPr>
        <p:spPr/>
        <p:txBody>
          <a:bodyPr/>
          <a:lstStyle/>
          <a:p>
            <a:r>
              <a:rPr lang="en-US" dirty="0">
                <a:solidFill>
                  <a:schemeClr val="accent2"/>
                </a:solidFill>
                <a:latin typeface="Times New Roman" panose="02020603050405020304" pitchFamily="18" charset="0"/>
                <a:cs typeface="Times New Roman" panose="02020603050405020304" pitchFamily="18" charset="0"/>
              </a:rPr>
              <a:t>Data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6077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0F3A995-AAC5-8354-670A-291DB0C0C0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1752" y="1092981"/>
            <a:ext cx="4964438" cy="29575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706381F-C70B-AE61-77B9-41F3AC9E8838}"/>
              </a:ext>
            </a:extLst>
          </p:cNvPr>
          <p:cNvSpPr txBox="1"/>
          <p:nvPr/>
        </p:nvSpPr>
        <p:spPr>
          <a:xfrm>
            <a:off x="493612" y="305891"/>
            <a:ext cx="1398140" cy="461665"/>
          </a:xfrm>
          <a:prstGeom prst="rect">
            <a:avLst/>
          </a:prstGeom>
          <a:noFill/>
        </p:spPr>
        <p:txBody>
          <a:bodyPr wrap="none" rtlCol="0">
            <a:spAutoFit/>
          </a:bodyPr>
          <a:lstStyle/>
          <a:p>
            <a:r>
              <a:rPr lang="en-US" sz="2400" dirty="0">
                <a:solidFill>
                  <a:schemeClr val="accent2"/>
                </a:solidFill>
                <a:latin typeface="Times New Roman" panose="02020603050405020304" pitchFamily="18" charset="0"/>
                <a:cs typeface="Times New Roman" panose="02020603050405020304" pitchFamily="18" charset="0"/>
              </a:rPr>
              <a:t>Approach</a:t>
            </a:r>
            <a:endParaRPr lang="en-US" sz="2400" dirty="0"/>
          </a:p>
        </p:txBody>
      </p:sp>
      <p:sp>
        <p:nvSpPr>
          <p:cNvPr id="7" name="Rectangle 6">
            <a:extLst>
              <a:ext uri="{FF2B5EF4-FFF2-40B4-BE49-F238E27FC236}">
                <a16:creationId xmlns:a16="http://schemas.microsoft.com/office/drawing/2014/main" id="{10640006-8833-0C9C-D3FA-D1C9FC1DAEA2}"/>
              </a:ext>
            </a:extLst>
          </p:cNvPr>
          <p:cNvSpPr/>
          <p:nvPr/>
        </p:nvSpPr>
        <p:spPr>
          <a:xfrm>
            <a:off x="4132040" y="3053611"/>
            <a:ext cx="975987" cy="741394"/>
          </a:xfrm>
          <a:prstGeom prst="rect">
            <a:avLst/>
          </a:prstGeom>
          <a:solidFill>
            <a:schemeClr val="accent2">
              <a:lumMod val="75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73847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jdelijke aanduiding voor tekst 8">
            <a:extLst>
              <a:ext uri="{FF2B5EF4-FFF2-40B4-BE49-F238E27FC236}">
                <a16:creationId xmlns:a16="http://schemas.microsoft.com/office/drawing/2014/main" id="{14642346-ACC2-451B-ABC2-CA9C562E9533}"/>
              </a:ext>
            </a:extLst>
          </p:cNvPr>
          <p:cNvSpPr>
            <a:spLocks noGrp="1"/>
          </p:cNvSpPr>
          <p:nvPr>
            <p:ph type="body" sz="quarter" idx="13"/>
          </p:nvPr>
        </p:nvSpPr>
        <p:spPr>
          <a:xfrm>
            <a:off x="493612" y="876597"/>
            <a:ext cx="7991475" cy="3897313"/>
          </a:xfrm>
        </p:spPr>
        <p:txBody>
          <a:bodyPr>
            <a:normAutofit/>
          </a:bodyPr>
          <a:lstStyle/>
          <a:p>
            <a:pPr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8" name="Titel 7">
            <a:extLst>
              <a:ext uri="{FF2B5EF4-FFF2-40B4-BE49-F238E27FC236}">
                <a16:creationId xmlns:a16="http://schemas.microsoft.com/office/drawing/2014/main" id="{F9D98065-DF7B-49AD-8ADA-67533AC884C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a:t>
            </a:r>
            <a:r>
              <a:rPr lang="en-US" dirty="0"/>
              <a:t>   </a:t>
            </a:r>
          </a:p>
        </p:txBody>
      </p:sp>
      <p:sp>
        <p:nvSpPr>
          <p:cNvPr id="4" name="TextBox 3">
            <a:extLst>
              <a:ext uri="{FF2B5EF4-FFF2-40B4-BE49-F238E27FC236}">
                <a16:creationId xmlns:a16="http://schemas.microsoft.com/office/drawing/2014/main" id="{8FD76F37-1BF5-7FD9-1B8E-023874F2FC3B}"/>
              </a:ext>
            </a:extLst>
          </p:cNvPr>
          <p:cNvSpPr txBox="1"/>
          <p:nvPr/>
        </p:nvSpPr>
        <p:spPr>
          <a:xfrm>
            <a:off x="493612" y="305891"/>
            <a:ext cx="1398140" cy="461665"/>
          </a:xfrm>
          <a:prstGeom prst="rect">
            <a:avLst/>
          </a:prstGeom>
          <a:noFill/>
        </p:spPr>
        <p:txBody>
          <a:bodyPr wrap="none" rtlCol="0">
            <a:spAutoFit/>
          </a:bodyPr>
          <a:lstStyle/>
          <a:p>
            <a:r>
              <a:rPr lang="en-US" sz="2400" dirty="0">
                <a:solidFill>
                  <a:schemeClr val="accent2"/>
                </a:solidFill>
                <a:latin typeface="Times New Roman" panose="02020603050405020304" pitchFamily="18" charset="0"/>
                <a:cs typeface="Times New Roman" panose="02020603050405020304" pitchFamily="18" charset="0"/>
              </a:rPr>
              <a:t>Approach</a:t>
            </a:r>
            <a:endParaRPr lang="en-US" sz="2400" dirty="0"/>
          </a:p>
        </p:txBody>
      </p:sp>
      <p:pic>
        <p:nvPicPr>
          <p:cNvPr id="3074" name="Picture 2">
            <a:extLst>
              <a:ext uri="{FF2B5EF4-FFF2-40B4-BE49-F238E27FC236}">
                <a16:creationId xmlns:a16="http://schemas.microsoft.com/office/drawing/2014/main" id="{CA5CF03D-1AAE-CABA-79B5-0C7A73CAFD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810716"/>
            <a:ext cx="9144000" cy="3559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1689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jdelijke aanduiding voor tekst 8">
            <a:extLst>
              <a:ext uri="{FF2B5EF4-FFF2-40B4-BE49-F238E27FC236}">
                <a16:creationId xmlns:a16="http://schemas.microsoft.com/office/drawing/2014/main" id="{14642346-ACC2-451B-ABC2-CA9C562E9533}"/>
              </a:ext>
            </a:extLst>
          </p:cNvPr>
          <p:cNvSpPr>
            <a:spLocks noGrp="1"/>
          </p:cNvSpPr>
          <p:nvPr>
            <p:ph type="body" sz="quarter" idx="13"/>
          </p:nvPr>
        </p:nvSpPr>
        <p:spPr>
          <a:xfrm>
            <a:off x="576262" y="835024"/>
            <a:ext cx="8067406" cy="4185549"/>
          </a:xfrm>
        </p:spPr>
        <p:txBody>
          <a:bodyPr>
            <a:normAutofit fontScale="62500" lnSpcReduction="20000"/>
          </a:bodyPr>
          <a:lstStyle/>
          <a:p>
            <a:pPr marL="428625" indent="-428625" algn="just">
              <a:lnSpc>
                <a:spcPct val="95000"/>
              </a:lnSpc>
              <a:spcAft>
                <a:spcPts val="450"/>
              </a:spcAft>
              <a:buFont typeface="Wingdings" panose="05000000000000000000" pitchFamily="2" charset="2"/>
              <a:buChar char="Ø"/>
              <a:tabLst>
                <a:tab pos="137160" algn="l"/>
              </a:tabLst>
            </a:pPr>
            <a:r>
              <a:rPr lang="en-IN" spc="-4" dirty="0">
                <a:latin typeface="Times New Roman" panose="02020603050405020304" pitchFamily="18" charset="0"/>
                <a:ea typeface="SimSun" panose="02010600030101010101" pitchFamily="2" charset="-122"/>
              </a:rPr>
              <a:t> </a:t>
            </a:r>
            <a:r>
              <a:rPr lang="en-IN" sz="2100" b="1" u="sng" spc="-4" dirty="0">
                <a:latin typeface="Times New Roman" panose="02020603050405020304" pitchFamily="18" charset="0"/>
                <a:ea typeface="SimSun" panose="02010600030101010101" pitchFamily="2" charset="-122"/>
              </a:rPr>
              <a:t>BLEU</a:t>
            </a:r>
            <a:r>
              <a:rPr lang="en-IN" sz="2100" b="1" spc="-4" dirty="0">
                <a:latin typeface="Times New Roman" panose="02020603050405020304" pitchFamily="18" charset="0"/>
                <a:ea typeface="SimSun" panose="02010600030101010101" pitchFamily="2" charset="-122"/>
              </a:rPr>
              <a:t> </a:t>
            </a:r>
            <a:r>
              <a:rPr lang="en-IN" sz="2100" b="1" i="1" spc="-4" dirty="0">
                <a:latin typeface="Times New Roman" panose="02020603050405020304" pitchFamily="18" charset="0"/>
                <a:ea typeface="SimSun" panose="02010600030101010101" pitchFamily="2" charset="-122"/>
              </a:rPr>
              <a:t>(higher the better)</a:t>
            </a:r>
          </a:p>
          <a:p>
            <a:pPr marL="788625" lvl="2" indent="-428625" algn="just">
              <a:lnSpc>
                <a:spcPct val="95000"/>
              </a:lnSpc>
              <a:spcAft>
                <a:spcPts val="450"/>
              </a:spcAft>
              <a:buFont typeface="Arial" panose="020B0604020202020204" pitchFamily="34" charset="0"/>
              <a:buChar char="•"/>
              <a:tabLst>
                <a:tab pos="137160" algn="l"/>
              </a:tabLst>
            </a:pPr>
            <a:r>
              <a:rPr lang="en-IN" sz="2100" spc="-4" dirty="0">
                <a:latin typeface="Times New Roman" panose="02020603050405020304" pitchFamily="18" charset="0"/>
                <a:ea typeface="SimSun" panose="02010600030101010101" pitchFamily="2" charset="-122"/>
              </a:rPr>
              <a:t>Number of matching words between generated and reference summaries. </a:t>
            </a:r>
          </a:p>
          <a:p>
            <a:pPr marL="788625" lvl="2" indent="-428625" algn="just">
              <a:lnSpc>
                <a:spcPct val="95000"/>
              </a:lnSpc>
              <a:spcAft>
                <a:spcPts val="450"/>
              </a:spcAft>
              <a:buFont typeface="Arial" panose="020B0604020202020204" pitchFamily="34" charset="0"/>
              <a:buChar char="•"/>
              <a:tabLst>
                <a:tab pos="137160" algn="l"/>
              </a:tabLst>
            </a:pPr>
            <a:r>
              <a:rPr lang="en-IN" sz="2100" spc="-4" dirty="0">
                <a:latin typeface="Times New Roman" panose="02020603050405020304" pitchFamily="18" charset="0"/>
                <a:ea typeface="SimSun" panose="02010600030101010101" pitchFamily="2" charset="-122"/>
              </a:rPr>
              <a:t>Precision of several different n-grams and averages the result.</a:t>
            </a:r>
          </a:p>
          <a:p>
            <a:pPr marL="788625" lvl="2" indent="-428625" algn="just">
              <a:lnSpc>
                <a:spcPct val="95000"/>
              </a:lnSpc>
              <a:spcAft>
                <a:spcPts val="450"/>
              </a:spcAft>
              <a:buFont typeface="Arial" panose="020B0604020202020204" pitchFamily="34" charset="0"/>
              <a:buChar char="•"/>
              <a:tabLst>
                <a:tab pos="137160" algn="l"/>
              </a:tabLst>
            </a:pPr>
            <a:r>
              <a:rPr lang="en-IN" sz="2100" spc="-4" dirty="0">
                <a:latin typeface="Times New Roman" panose="02020603050405020304" pitchFamily="18" charset="0"/>
                <a:ea typeface="SimSun" panose="02010600030101010101" pitchFamily="2" charset="-122"/>
              </a:rPr>
              <a:t>Does not incorporate semantics, meanings and not good with order </a:t>
            </a:r>
          </a:p>
          <a:p>
            <a:pPr marL="968625" lvl="3" indent="-428625" algn="just">
              <a:lnSpc>
                <a:spcPct val="95000"/>
              </a:lnSpc>
              <a:spcAft>
                <a:spcPts val="450"/>
              </a:spcAft>
              <a:tabLst>
                <a:tab pos="137160" algn="l"/>
              </a:tabLst>
            </a:pPr>
            <a:r>
              <a:rPr lang="en-IN" sz="2100" spc="-4" dirty="0">
                <a:latin typeface="Times New Roman" panose="02020603050405020304" pitchFamily="18" charset="0"/>
                <a:ea typeface="SimSun" panose="02010600030101010101" pitchFamily="2" charset="-122"/>
              </a:rPr>
              <a:t>Example – reference sentence: The weather is pleasant today, </a:t>
            </a:r>
          </a:p>
          <a:p>
            <a:pPr marL="540000" lvl="3" indent="0" algn="just">
              <a:lnSpc>
                <a:spcPct val="95000"/>
              </a:lnSpc>
              <a:spcAft>
                <a:spcPts val="450"/>
              </a:spcAft>
              <a:buNone/>
              <a:tabLst>
                <a:tab pos="137160" algn="l"/>
              </a:tabLst>
            </a:pPr>
            <a:r>
              <a:rPr lang="en-IN" sz="2100" spc="-4" dirty="0">
                <a:latin typeface="Times New Roman" panose="02020603050405020304" pitchFamily="18" charset="0"/>
                <a:ea typeface="SimSun" panose="02010600030101010101" pitchFamily="2" charset="-122"/>
              </a:rPr>
              <a:t>           GT – (1) The climate is agreeable today  (2) The weather is nice today  (3)The atmosphere is pleasant       today</a:t>
            </a:r>
          </a:p>
          <a:p>
            <a:pPr marL="540000" lvl="3" indent="0" algn="just">
              <a:lnSpc>
                <a:spcPct val="95000"/>
              </a:lnSpc>
              <a:spcAft>
                <a:spcPts val="450"/>
              </a:spcAft>
              <a:buNone/>
              <a:tabLst>
                <a:tab pos="137160" algn="l"/>
              </a:tabLst>
            </a:pPr>
            <a:endParaRPr lang="en-IN" sz="2100" spc="-4" dirty="0">
              <a:latin typeface="Times New Roman" panose="02020603050405020304" pitchFamily="18" charset="0"/>
              <a:ea typeface="SimSun" panose="02010600030101010101" pitchFamily="2" charset="-122"/>
            </a:endParaRPr>
          </a:p>
          <a:p>
            <a:pPr marL="428625" indent="-428625" algn="just">
              <a:lnSpc>
                <a:spcPct val="95000"/>
              </a:lnSpc>
              <a:spcAft>
                <a:spcPts val="450"/>
              </a:spcAft>
              <a:buFont typeface="Wingdings" panose="05000000000000000000" pitchFamily="2" charset="2"/>
              <a:buChar char="Ø"/>
              <a:tabLst>
                <a:tab pos="137160" algn="l"/>
              </a:tabLst>
            </a:pPr>
            <a:r>
              <a:rPr lang="en-IN" sz="2100" spc="-4" dirty="0">
                <a:latin typeface="Times New Roman" panose="02020603050405020304" pitchFamily="18" charset="0"/>
                <a:ea typeface="SimSun" panose="02010600030101010101" pitchFamily="2" charset="-122"/>
              </a:rPr>
              <a:t> </a:t>
            </a:r>
            <a:r>
              <a:rPr lang="en-IN" sz="2100" b="1" u="sng" spc="-4" dirty="0">
                <a:latin typeface="Times New Roman" panose="02020603050405020304" pitchFamily="18" charset="0"/>
                <a:ea typeface="SimSun" panose="02010600030101010101" pitchFamily="2" charset="-122"/>
              </a:rPr>
              <a:t>METEOR</a:t>
            </a:r>
            <a:r>
              <a:rPr lang="en-IN" sz="2100" b="1" spc="-4" dirty="0">
                <a:latin typeface="Times New Roman" panose="02020603050405020304" pitchFamily="18" charset="0"/>
                <a:ea typeface="SimSun" panose="02010600030101010101" pitchFamily="2" charset="-122"/>
              </a:rPr>
              <a:t> </a:t>
            </a:r>
            <a:r>
              <a:rPr lang="en-IN" sz="2100" b="1" i="1" spc="-4" dirty="0">
                <a:latin typeface="Times New Roman" panose="02020603050405020304" pitchFamily="18" charset="0"/>
                <a:ea typeface="SimSun" panose="02010600030101010101" pitchFamily="2" charset="-122"/>
              </a:rPr>
              <a:t>(higher the better)</a:t>
            </a:r>
            <a:endParaRPr lang="en-IN" sz="2100" b="1" spc="-4" dirty="0">
              <a:latin typeface="Times New Roman" panose="02020603050405020304" pitchFamily="18" charset="0"/>
              <a:ea typeface="SimSun" panose="02010600030101010101" pitchFamily="2" charset="-122"/>
            </a:endParaRPr>
          </a:p>
          <a:p>
            <a:pPr marL="788625" lvl="2" indent="-428625" algn="just">
              <a:lnSpc>
                <a:spcPct val="95000"/>
              </a:lnSpc>
              <a:spcAft>
                <a:spcPts val="450"/>
              </a:spcAft>
              <a:buFont typeface="Arial" panose="020B0604020202020204" pitchFamily="34" charset="0"/>
              <a:buChar char="•"/>
              <a:tabLst>
                <a:tab pos="137160" algn="l"/>
              </a:tabLst>
            </a:pPr>
            <a:r>
              <a:rPr lang="en-IN" sz="2100" spc="-4" dirty="0">
                <a:latin typeface="Times New Roman" panose="02020603050405020304" pitchFamily="18" charset="0"/>
                <a:ea typeface="SimSun" panose="02010600030101010101" pitchFamily="2" charset="-122"/>
              </a:rPr>
              <a:t>Combines precision, recall and alignment-based measures by considering synonyms and stemming variations. </a:t>
            </a:r>
          </a:p>
          <a:p>
            <a:pPr marL="788625" lvl="2" indent="-428625" algn="just">
              <a:lnSpc>
                <a:spcPct val="95000"/>
              </a:lnSpc>
              <a:spcAft>
                <a:spcPts val="450"/>
              </a:spcAft>
              <a:buFont typeface="Arial" panose="020B0604020202020204" pitchFamily="34" charset="0"/>
              <a:buChar char="•"/>
              <a:tabLst>
                <a:tab pos="137160" algn="l"/>
              </a:tabLst>
            </a:pPr>
            <a:r>
              <a:rPr lang="en-IN" sz="2100" spc="-4" dirty="0">
                <a:latin typeface="Times New Roman" panose="02020603050405020304" pitchFamily="18" charset="0"/>
                <a:ea typeface="SimSun" panose="02010600030101010101" pitchFamily="2" charset="-122"/>
              </a:rPr>
              <a:t>Incorporates meaning, synonym information and word order </a:t>
            </a:r>
          </a:p>
          <a:p>
            <a:pPr marL="360000" lvl="2" indent="0" algn="just">
              <a:lnSpc>
                <a:spcPct val="95000"/>
              </a:lnSpc>
              <a:spcAft>
                <a:spcPts val="450"/>
              </a:spcAft>
              <a:buNone/>
              <a:tabLst>
                <a:tab pos="137160" algn="l"/>
              </a:tabLst>
            </a:pPr>
            <a:endParaRPr lang="en-IN" sz="2100" spc="-4" dirty="0">
              <a:latin typeface="Times New Roman" panose="02020603050405020304" pitchFamily="18" charset="0"/>
              <a:ea typeface="SimSun" panose="02010600030101010101" pitchFamily="2" charset="-122"/>
            </a:endParaRPr>
          </a:p>
          <a:p>
            <a:pPr marL="428625" indent="-428625" algn="just">
              <a:lnSpc>
                <a:spcPct val="95000"/>
              </a:lnSpc>
              <a:spcAft>
                <a:spcPts val="450"/>
              </a:spcAft>
              <a:buFont typeface="Wingdings" panose="05000000000000000000" pitchFamily="2" charset="2"/>
              <a:buChar char="Ø"/>
              <a:tabLst>
                <a:tab pos="137160" algn="l"/>
              </a:tabLst>
            </a:pPr>
            <a:r>
              <a:rPr lang="en-IN" sz="2100" spc="-4" dirty="0">
                <a:latin typeface="Times New Roman" panose="02020603050405020304" pitchFamily="18" charset="0"/>
                <a:ea typeface="SimSun" panose="02010600030101010101" pitchFamily="2" charset="-122"/>
              </a:rPr>
              <a:t> </a:t>
            </a:r>
            <a:r>
              <a:rPr lang="en-IN" sz="2100" b="1" u="sng" spc="-4" dirty="0">
                <a:latin typeface="Times New Roman" panose="02020603050405020304" pitchFamily="18" charset="0"/>
                <a:ea typeface="SimSun" panose="02010600030101010101" pitchFamily="2" charset="-122"/>
              </a:rPr>
              <a:t>ROUGE</a:t>
            </a:r>
            <a:r>
              <a:rPr lang="en-IN" sz="2100" b="1" spc="-4" dirty="0">
                <a:latin typeface="Times New Roman" panose="02020603050405020304" pitchFamily="18" charset="0"/>
                <a:ea typeface="SimSun" panose="02010600030101010101" pitchFamily="2" charset="-122"/>
              </a:rPr>
              <a:t> </a:t>
            </a:r>
            <a:r>
              <a:rPr lang="en-IN" sz="2100" b="1" i="1" spc="-4" dirty="0">
                <a:latin typeface="Times New Roman" panose="02020603050405020304" pitchFamily="18" charset="0"/>
                <a:ea typeface="SimSun" panose="02010600030101010101" pitchFamily="2" charset="-122"/>
              </a:rPr>
              <a:t>(higher the better)</a:t>
            </a:r>
            <a:endParaRPr lang="en-IN" sz="2100" b="1" spc="-4" dirty="0">
              <a:latin typeface="Times New Roman" panose="02020603050405020304" pitchFamily="18" charset="0"/>
              <a:ea typeface="SimSun" panose="02010600030101010101" pitchFamily="2" charset="-122"/>
            </a:endParaRPr>
          </a:p>
          <a:p>
            <a:pPr marL="788625" lvl="2" indent="-428625" algn="just">
              <a:lnSpc>
                <a:spcPct val="95000"/>
              </a:lnSpc>
              <a:spcAft>
                <a:spcPts val="450"/>
              </a:spcAft>
              <a:buFont typeface="Arial" panose="020B0604020202020204" pitchFamily="34" charset="0"/>
              <a:buChar char="•"/>
              <a:tabLst>
                <a:tab pos="137160" algn="l"/>
              </a:tabLst>
            </a:pPr>
            <a:r>
              <a:rPr lang="en-IN" sz="2100" spc="-4" dirty="0">
                <a:latin typeface="Times New Roman" panose="02020603050405020304" pitchFamily="18" charset="0"/>
                <a:ea typeface="SimSun" panose="02010600030101010101" pitchFamily="2" charset="-122"/>
              </a:rPr>
              <a:t>ROUGE-1 – based on unigram precision and recall to measure summarization quality. </a:t>
            </a:r>
          </a:p>
          <a:p>
            <a:pPr marL="788625" lvl="2" indent="-428625" algn="just">
              <a:lnSpc>
                <a:spcPct val="95000"/>
              </a:lnSpc>
              <a:spcAft>
                <a:spcPts val="450"/>
              </a:spcAft>
              <a:buFont typeface="Arial" panose="020B0604020202020204" pitchFamily="34" charset="0"/>
              <a:buChar char="•"/>
              <a:tabLst>
                <a:tab pos="137160" algn="l"/>
              </a:tabLst>
            </a:pPr>
            <a:r>
              <a:rPr lang="en-IN" sz="2100" spc="-4" dirty="0">
                <a:latin typeface="Times New Roman" panose="02020603050405020304" pitchFamily="18" charset="0"/>
                <a:ea typeface="SimSun" panose="02010600030101010101" pitchFamily="2" charset="-122"/>
              </a:rPr>
              <a:t>ROUGE-2 – based on bigram precision and recall to measure summarization quality. </a:t>
            </a:r>
          </a:p>
          <a:p>
            <a:pPr marL="788625" lvl="2" indent="-428625" algn="just">
              <a:lnSpc>
                <a:spcPct val="95000"/>
              </a:lnSpc>
              <a:spcAft>
                <a:spcPts val="450"/>
              </a:spcAft>
              <a:buFont typeface="Arial" panose="020B0604020202020204" pitchFamily="34" charset="0"/>
              <a:buChar char="•"/>
              <a:tabLst>
                <a:tab pos="137160" algn="l"/>
              </a:tabLst>
            </a:pPr>
            <a:r>
              <a:rPr lang="en-IN" sz="2100" spc="-4" dirty="0">
                <a:latin typeface="Times New Roman" panose="02020603050405020304" pitchFamily="18" charset="0"/>
                <a:ea typeface="SimSun" panose="02010600030101010101" pitchFamily="2" charset="-122"/>
              </a:rPr>
              <a:t>ROUGE-L – does not look for n-grams. Seeks longest common subsequence. </a:t>
            </a:r>
            <a:endParaRPr lang="en-US" sz="2100" dirty="0"/>
          </a:p>
          <a:p>
            <a:pPr>
              <a:lnSpc>
                <a:spcPct val="150000"/>
              </a:lnSpc>
            </a:pPr>
            <a:endParaRPr lang="en-US" dirty="0"/>
          </a:p>
        </p:txBody>
      </p:sp>
      <p:sp>
        <p:nvSpPr>
          <p:cNvPr id="8" name="Titel 7">
            <a:extLst>
              <a:ext uri="{FF2B5EF4-FFF2-40B4-BE49-F238E27FC236}">
                <a16:creationId xmlns:a16="http://schemas.microsoft.com/office/drawing/2014/main" id="{F9D98065-DF7B-49AD-8ADA-67533AC884CC}"/>
              </a:ext>
            </a:extLst>
          </p:cNvPr>
          <p:cNvSpPr>
            <a:spLocks noGrp="1"/>
          </p:cNvSpPr>
          <p:nvPr>
            <p:ph type="title"/>
          </p:nvPr>
        </p:nvSpPr>
        <p:spPr/>
        <p:txBody>
          <a:bodyPr/>
          <a:lstStyle/>
          <a:p>
            <a:r>
              <a:rPr lang="en-US" dirty="0">
                <a:solidFill>
                  <a:schemeClr val="accent2"/>
                </a:solidFill>
                <a:latin typeface="Times New Roman" panose="02020603050405020304" pitchFamily="18" charset="0"/>
                <a:cs typeface="Times New Roman" panose="02020603050405020304" pitchFamily="18" charset="0"/>
              </a:rPr>
              <a:t>Evaluation Metrics  </a:t>
            </a:r>
            <a:endParaRPr lang="en-US" dirty="0"/>
          </a:p>
        </p:txBody>
      </p:sp>
      <p:pic>
        <p:nvPicPr>
          <p:cNvPr id="2" name="Picture 1" descr="Atlassian Confluence logo transparent PNG - StickPNG">
            <a:hlinkClick r:id="rId3"/>
            <a:extLst>
              <a:ext uri="{FF2B5EF4-FFF2-40B4-BE49-F238E27FC236}">
                <a16:creationId xmlns:a16="http://schemas.microsoft.com/office/drawing/2014/main" id="{EC3D20D2-02A7-915E-AB39-E68AAFE3D7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5913" y="4612171"/>
            <a:ext cx="905563" cy="543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98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E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g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IBAQEBAQEBAQEBAQEBAQIAAAAAAAAAAwAAAAMAAAAA/////wQASwwAAAAAAAAAAAAAIAD///////////////8AAAD///////////////8DAAAAAwD///////////////////////////////////////////////////////////////////////////////////////////////////////////////////////////////////////////////////////////////////////////////////////////////////////////////////////////////////////////////////////////////////////////////////////////////////////////////////////////////////////////////////////////////////////////////////////////////////////////////////////////////////////////////////////////////////////////////////////////////////////////////8BACAA////////////////AAAO////////AwAAAAIA////////////////////////////////////////////////////////////////////////////////////////////////////////////////////////////////////////////////////////////////////////////////////////////////////////////////////////////////////////////////////////////////////////////////////////////////////////////////////////////////////////////////////////////////////////////////////////////////////////////////////////////////////////////////////////////////////////////////////////////////////////////////////////AgABAP///////wQAAAACABAACyJ0heV53PlGtRYX1JzAFO0FAAAAAAADAAAAAwADAAAAAQADAAEA////////BAAAAAMAEAALm6GqAtnBEU68A6dwI+nKEAUAAAABAAMAAAAAAAMAAAA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EACAMAAAAAAAAAAAAACAB////////////////AAAA////////////////BAAAAAMA////////BAAAAAIA////////////////////////////////////////////////////////////////////////////////////////////////////////////////////////////////////////////////////////////////////////////////////////////////////////////////////////////////////////////////////////////////////////////////////////////////////////////////////////////////////////////////////////////////////////////////////////////////////////////////////////////////////////////////////////////////////////////////////////////////AQAgAf///////////////wAADv///////wQAAAACAP///////////////////////////////////////////////////////////////////////////////////////////////////////////////////////////////////////////////////////////////////////////////////////////////////////////////////////////////////////////////////////////////////////////////////////////////////////////////////////////////////////////////////////////////////////////////////////////////////////////////////////////////////////////////////////////////////////////////////////////////////////////////////////wIAAgEDAAAAAgD///////8aAAZMaW5rZWRTaGFwZXNEYXRhUHJvcGVydHlfMAUAAAAAAAQAAAADAAQAAAABAAQAAAAAAP///////wMAAQEDAAAAAwD///////8lAAZMaW5rZWRTaGFwZVByZXNlbnRhdGlvblNldHRpbmdzRGF0YV8wBQAAAAE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gC3DgAAAAAAAAAAAAD/////gwCDAAAABV9pZAAQAAAABCJ0heV53PlGtRYX1JzAFO0DRGF0YQAbAAAABExpbmtlZFNoYXBlRGF0YQAFAAAAAAACTmFtZQAZAAAATGlua2VkU2hhcGVzRGF0YVByb3BlcnR5ABBWZXJzaW9uAAAAAAAJTGFzdFdyaXRlAMzT+5l6AQAAAAEA/////50AnQAAAAVfaWQAEAAAAASboaoC2cERTrwDp3Aj6coQA0RhdGEAKgAAAAhQcmVzZW50YXRpb25TY2FubmVkRm9yTGlua2VkU2hhcGVzAAEAAk5hbWUAJAAAAExpbmtlZFNoYXBlUHJlc2VudGF0aW9uU2V0dGluZ3NEYXRhABBWZXJzaW9uAAAAAAAJTGFzdFdyaXRlAN/T+5l6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B_LENGTH" val="24576"/>
  <p:tag name="COAUTHORING_SESSION_ID" val="b566149e-3710-4e24-8c13-ab592f63e281"/>
  <p:tag name="UNDO_REDO_REVISION" val="91"/>
  <p:tag name="MIO_PRESENTATION_LANGUAGE" val="1033"/>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Elsevier light">
  <a:themeElements>
    <a:clrScheme name="Elsevier2_0">
      <a:dk1>
        <a:srgbClr val="53565A"/>
      </a:dk1>
      <a:lt1>
        <a:sysClr val="window" lastClr="FFFFFF"/>
      </a:lt1>
      <a:dk2>
        <a:srgbClr val="000000"/>
      </a:dk2>
      <a:lt2>
        <a:srgbClr val="F2F2F2"/>
      </a:lt2>
      <a:accent1>
        <a:srgbClr val="3679E0"/>
      </a:accent1>
      <a:accent2>
        <a:srgbClr val="EB6500"/>
      </a:accent2>
      <a:accent3>
        <a:srgbClr val="8E8E8E"/>
      </a:accent3>
      <a:accent4>
        <a:srgbClr val="CDE4FF"/>
      </a:accent4>
      <a:accent5>
        <a:srgbClr val="FFF0E4"/>
      </a:accent5>
      <a:accent6>
        <a:srgbClr val="DCDCDC"/>
      </a:accent6>
      <a:hlink>
        <a:srgbClr val="53565A"/>
      </a:hlink>
      <a:folHlink>
        <a:srgbClr val="53565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Illustration 1">
      <a:srgbClr val="3679E0"/>
    </a:custClr>
    <a:custClr name="Illustration 2">
      <a:srgbClr val="C0F25D"/>
    </a:custClr>
    <a:custClr name="Illustration 3">
      <a:srgbClr val="661CCA"/>
    </a:custClr>
    <a:custClr name="Illustration 4">
      <a:srgbClr val="FDD300"/>
    </a:custClr>
    <a:custClr name="Illustration 5">
      <a:srgbClr val="ACD2FF"/>
    </a:custClr>
    <a:custClr name="Illustration 6">
      <a:srgbClr val="073973"/>
    </a:custClr>
    <a:custClr name="Illustration 7">
      <a:srgbClr val="FEB7B7"/>
    </a:custClr>
    <a:custClr name="Illustration 8">
      <a:srgbClr val="A92B1D"/>
    </a:custClr>
    <a:custClr name="Illustration 9">
      <a:srgbClr val="BB84FF"/>
    </a:custClr>
    <a:custClr name="Illustration 10">
      <a:srgbClr val="496E01"/>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name="Data 1">
      <a:srgbClr val="3AABF0"/>
    </a:custClr>
    <a:custClr name="Data 2">
      <a:srgbClr val="702862"/>
    </a:custClr>
    <a:custClr name="Data 3">
      <a:srgbClr val="FF6E7D"/>
    </a:custClr>
    <a:custClr name="Data 4">
      <a:srgbClr val="D6EA08"/>
    </a:custClr>
    <a:custClr name="Data 5">
      <a:srgbClr val="FF322B"/>
    </a:custClr>
    <a:custClr name="Data 6">
      <a:srgbClr val="00BDC4"/>
    </a:custClr>
    <a:custClr name="Data 7">
      <a:srgbClr val="AC0015"/>
    </a:custClr>
    <a:custClr name="Data 8">
      <a:srgbClr val="6FBC26"/>
    </a:custClr>
    <a:custClr name="Data 9">
      <a:srgbClr val="E6008C"/>
    </a:custClr>
    <a:custClr name="Data 10">
      <a:srgbClr val="664129"/>
    </a:custClr>
  </a:custClrLst>
  <a:extLst>
    <a:ext uri="{05A4C25C-085E-4340-85A3-A5531E510DB2}">
      <thm15:themeFamily xmlns:thm15="http://schemas.microsoft.com/office/thememl/2012/main" name="ELS_PPT_20211118.potx" id="{6D51AB49-0B25-4DDB-B36B-8D36B2C7CBC0}" vid="{FD9B95B7-7997-4FB9-A47B-A8D416D981DD}"/>
    </a:ext>
  </a:extLst>
</a:theme>
</file>

<file path=ppt/theme/theme2.xml><?xml version="1.0" encoding="utf-8"?>
<a:theme xmlns:a="http://schemas.openxmlformats.org/drawingml/2006/main" name="Elsevier light - Charts and Data">
  <a:themeElements>
    <a:clrScheme name="Elsevier_ChartsAndData">
      <a:dk1>
        <a:srgbClr val="53565A"/>
      </a:dk1>
      <a:lt1>
        <a:sysClr val="window" lastClr="FFFFFF"/>
      </a:lt1>
      <a:dk2>
        <a:srgbClr val="000000"/>
      </a:dk2>
      <a:lt2>
        <a:srgbClr val="F2F2F2"/>
      </a:lt2>
      <a:accent1>
        <a:srgbClr val="3AABF0"/>
      </a:accent1>
      <a:accent2>
        <a:srgbClr val="702862"/>
      </a:accent2>
      <a:accent3>
        <a:srgbClr val="FF6E7D"/>
      </a:accent3>
      <a:accent4>
        <a:srgbClr val="D6EA08"/>
      </a:accent4>
      <a:accent5>
        <a:srgbClr val="FF322B"/>
      </a:accent5>
      <a:accent6>
        <a:srgbClr val="00BDC4"/>
      </a:accent6>
      <a:hlink>
        <a:srgbClr val="53565A"/>
      </a:hlink>
      <a:folHlink>
        <a:srgbClr val="53565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Illustration 1">
      <a:srgbClr val="3679E0"/>
    </a:custClr>
    <a:custClr name="Illustration 2">
      <a:srgbClr val="C0F25D"/>
    </a:custClr>
    <a:custClr name="Illustration 3">
      <a:srgbClr val="661CCA"/>
    </a:custClr>
    <a:custClr name="Illustration 4">
      <a:srgbClr val="FDD300"/>
    </a:custClr>
    <a:custClr name="Illustration 5">
      <a:srgbClr val="ACD2FF"/>
    </a:custClr>
    <a:custClr name="Illustration 6">
      <a:srgbClr val="073973"/>
    </a:custClr>
    <a:custClr name="Illustration 7">
      <a:srgbClr val="FEB7B7"/>
    </a:custClr>
    <a:custClr name="Illustration 8">
      <a:srgbClr val="A92B1D"/>
    </a:custClr>
    <a:custClr name="Illustration 9">
      <a:srgbClr val="BB84FF"/>
    </a:custClr>
    <a:custClr name="Illustration 10">
      <a:srgbClr val="496E01"/>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name="Data 1">
      <a:srgbClr val="3AABF0"/>
    </a:custClr>
    <a:custClr name="Data 2">
      <a:srgbClr val="702862"/>
    </a:custClr>
    <a:custClr name="Data 3">
      <a:srgbClr val="FF6E7D"/>
    </a:custClr>
    <a:custClr name="Data 4">
      <a:srgbClr val="D6EA08"/>
    </a:custClr>
    <a:custClr name="Data 5">
      <a:srgbClr val="FF322B"/>
    </a:custClr>
    <a:custClr name="Data 6">
      <a:srgbClr val="00BDC4"/>
    </a:custClr>
    <a:custClr name="Data 7">
      <a:srgbClr val="AC0015"/>
    </a:custClr>
    <a:custClr name="Data 8">
      <a:srgbClr val="6FBC26"/>
    </a:custClr>
    <a:custClr name="Data 9">
      <a:srgbClr val="E6008C"/>
    </a:custClr>
    <a:custClr name="Data 10">
      <a:srgbClr val="664129"/>
    </a:custClr>
  </a:custClrLst>
  <a:extLst>
    <a:ext uri="{05A4C25C-085E-4340-85A3-A5531E510DB2}">
      <thm15:themeFamily xmlns:thm15="http://schemas.microsoft.com/office/thememl/2012/main" name="ELS_PPT_20211118.potx" id="{6D51AB49-0B25-4DDB-B36B-8D36B2C7CBC0}" vid="{F1895935-4782-4ED3-9F2E-DA9302EF7568}"/>
    </a:ext>
  </a:extLst>
</a:theme>
</file>

<file path=ppt/theme/theme3.xml><?xml version="1.0" encoding="utf-8"?>
<a:theme xmlns:a="http://schemas.openxmlformats.org/drawingml/2006/main" name="Elsevier dark">
  <a:themeElements>
    <a:clrScheme name="Elsevier_2.0_Dark">
      <a:dk1>
        <a:srgbClr val="53565A"/>
      </a:dk1>
      <a:lt1>
        <a:sysClr val="window" lastClr="FFFFFF"/>
      </a:lt1>
      <a:dk2>
        <a:srgbClr val="000000"/>
      </a:dk2>
      <a:lt2>
        <a:srgbClr val="F2F2F2"/>
      </a:lt2>
      <a:accent1>
        <a:srgbClr val="3679E0"/>
      </a:accent1>
      <a:accent2>
        <a:srgbClr val="EB6500"/>
      </a:accent2>
      <a:accent3>
        <a:srgbClr val="8E8E8E"/>
      </a:accent3>
      <a:accent4>
        <a:srgbClr val="CDE4FF"/>
      </a:accent4>
      <a:accent5>
        <a:srgbClr val="FFF0E4"/>
      </a:accent5>
      <a:accent6>
        <a:srgbClr val="DCDCDC"/>
      </a:accent6>
      <a:hlink>
        <a:srgbClr val="FFFFFF"/>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Illustration 1">
      <a:srgbClr val="3679E0"/>
    </a:custClr>
    <a:custClr name="Illustration 2">
      <a:srgbClr val="C0F25D"/>
    </a:custClr>
    <a:custClr name="Illustration 3">
      <a:srgbClr val="661CCA"/>
    </a:custClr>
    <a:custClr name="Illustration 4">
      <a:srgbClr val="FDD300"/>
    </a:custClr>
    <a:custClr name="Illustration 5">
      <a:srgbClr val="ACD2FF"/>
    </a:custClr>
    <a:custClr name="Illustration 6">
      <a:srgbClr val="073973"/>
    </a:custClr>
    <a:custClr name="Illustration 7">
      <a:srgbClr val="FEB7B7"/>
    </a:custClr>
    <a:custClr name="Illustration 8">
      <a:srgbClr val="A92B1D"/>
    </a:custClr>
    <a:custClr name="Illustration 9">
      <a:srgbClr val="BB84FF"/>
    </a:custClr>
    <a:custClr name="Illustration 10">
      <a:srgbClr val="496E01"/>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name="Data 1">
      <a:srgbClr val="3AABF0"/>
    </a:custClr>
    <a:custClr name="Data 2">
      <a:srgbClr val="702862"/>
    </a:custClr>
    <a:custClr name="Data 3">
      <a:srgbClr val="FF6E7D"/>
    </a:custClr>
    <a:custClr name="Data 4">
      <a:srgbClr val="D6EA08"/>
    </a:custClr>
    <a:custClr name="Data 5">
      <a:srgbClr val="FF322B"/>
    </a:custClr>
    <a:custClr name="Data 6">
      <a:srgbClr val="00BDC4"/>
    </a:custClr>
    <a:custClr name="Data 7">
      <a:srgbClr val="AC0015"/>
    </a:custClr>
    <a:custClr name="Data 8">
      <a:srgbClr val="6FBC26"/>
    </a:custClr>
    <a:custClr name="Data 9">
      <a:srgbClr val="E6008C"/>
    </a:custClr>
    <a:custClr name="Data 10">
      <a:srgbClr val="664129"/>
    </a:custClr>
  </a:custClrLst>
  <a:extLst>
    <a:ext uri="{05A4C25C-085E-4340-85A3-A5531E510DB2}">
      <thm15:themeFamily xmlns:thm15="http://schemas.microsoft.com/office/thememl/2012/main" name="ELS_PPT_20211118.potx" id="{6D51AB49-0B25-4DDB-B36B-8D36B2C7CBC0}" vid="{0B725E11-DC5A-4140-B411-6A18A3B7ACAE}"/>
    </a:ext>
  </a:extLst>
</a:theme>
</file>

<file path=ppt/theme/theme4.xml><?xml version="1.0" encoding="utf-8"?>
<a:theme xmlns:a="http://schemas.openxmlformats.org/drawingml/2006/main" name="Elsevier dark - Charts and Data">
  <a:themeElements>
    <a:clrScheme name="Elsevier_ChartsAndData">
      <a:dk1>
        <a:srgbClr val="53565A"/>
      </a:dk1>
      <a:lt1>
        <a:sysClr val="window" lastClr="FFFFFF"/>
      </a:lt1>
      <a:dk2>
        <a:srgbClr val="000000"/>
      </a:dk2>
      <a:lt2>
        <a:srgbClr val="F2F2F2"/>
      </a:lt2>
      <a:accent1>
        <a:srgbClr val="3AABF0"/>
      </a:accent1>
      <a:accent2>
        <a:srgbClr val="702862"/>
      </a:accent2>
      <a:accent3>
        <a:srgbClr val="FF6E7D"/>
      </a:accent3>
      <a:accent4>
        <a:srgbClr val="D6EA08"/>
      </a:accent4>
      <a:accent5>
        <a:srgbClr val="FF322B"/>
      </a:accent5>
      <a:accent6>
        <a:srgbClr val="00BDC4"/>
      </a:accent6>
      <a:hlink>
        <a:srgbClr val="53565A"/>
      </a:hlink>
      <a:folHlink>
        <a:srgbClr val="53565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Illustration 1">
      <a:srgbClr val="3679E0"/>
    </a:custClr>
    <a:custClr name="Illustration 2">
      <a:srgbClr val="C0F25D"/>
    </a:custClr>
    <a:custClr name="Illustration 3">
      <a:srgbClr val="661CCA"/>
    </a:custClr>
    <a:custClr name="Illustration 4">
      <a:srgbClr val="FDD300"/>
    </a:custClr>
    <a:custClr name="Illustration 5">
      <a:srgbClr val="ACD2FF"/>
    </a:custClr>
    <a:custClr name="Illustration 6">
      <a:srgbClr val="073973"/>
    </a:custClr>
    <a:custClr name="Illustration 7">
      <a:srgbClr val="FEB7B7"/>
    </a:custClr>
    <a:custClr name="Illustration 8">
      <a:srgbClr val="A92B1D"/>
    </a:custClr>
    <a:custClr name="Illustration 9">
      <a:srgbClr val="BB84FF"/>
    </a:custClr>
    <a:custClr name="Illustration 10">
      <a:srgbClr val="496E01"/>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name="Data 1">
      <a:srgbClr val="3AABF0"/>
    </a:custClr>
    <a:custClr name="Data 2">
      <a:srgbClr val="702862"/>
    </a:custClr>
    <a:custClr name="Data 3">
      <a:srgbClr val="FF6E7D"/>
    </a:custClr>
    <a:custClr name="Data 4">
      <a:srgbClr val="D6EA08"/>
    </a:custClr>
    <a:custClr name="Data 5">
      <a:srgbClr val="FF322B"/>
    </a:custClr>
    <a:custClr name="Data 6">
      <a:srgbClr val="00BDC4"/>
    </a:custClr>
    <a:custClr name="Data 7">
      <a:srgbClr val="AC0015"/>
    </a:custClr>
    <a:custClr name="Data 8">
      <a:srgbClr val="6FBC26"/>
    </a:custClr>
    <a:custClr name="Data 9">
      <a:srgbClr val="E6008C"/>
    </a:custClr>
    <a:custClr name="Data 10">
      <a:srgbClr val="664129"/>
    </a:custClr>
  </a:custClrLst>
  <a:extLst>
    <a:ext uri="{05A4C25C-085E-4340-85A3-A5531E510DB2}">
      <thm15:themeFamily xmlns:thm15="http://schemas.microsoft.com/office/thememl/2012/main" name="ELS_PPT_20211118.potx" id="{6D51AB49-0B25-4DDB-B36B-8D36B2C7CBC0}" vid="{8CCF67CE-5720-4FD2-9BFE-20E687D7571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Elsevier light</Template>
  <TotalTime>26718</TotalTime>
  <Words>2127</Words>
  <Application>Microsoft Macintosh PowerPoint</Application>
  <PresentationFormat>On-screen Show (16:9)</PresentationFormat>
  <Paragraphs>300</Paragraphs>
  <Slides>27</Slides>
  <Notes>25</Notes>
  <HiddenSlides>0</HiddenSlides>
  <MMClips>0</MMClips>
  <ScaleCrop>false</ScaleCrop>
  <HeadingPairs>
    <vt:vector size="8" baseType="variant">
      <vt:variant>
        <vt:lpstr>Fonts Used</vt:lpstr>
      </vt:variant>
      <vt:variant>
        <vt:i4>7</vt:i4>
      </vt:variant>
      <vt:variant>
        <vt:lpstr>Theme</vt:lpstr>
      </vt:variant>
      <vt:variant>
        <vt:i4>4</vt:i4>
      </vt:variant>
      <vt:variant>
        <vt:lpstr>Embedded OLE Servers</vt:lpstr>
      </vt:variant>
      <vt:variant>
        <vt:i4>1</vt:i4>
      </vt:variant>
      <vt:variant>
        <vt:lpstr>Slide Titles</vt:lpstr>
      </vt:variant>
      <vt:variant>
        <vt:i4>27</vt:i4>
      </vt:variant>
    </vt:vector>
  </HeadingPairs>
  <TitlesOfParts>
    <vt:vector size="39" baseType="lpstr">
      <vt:lpstr>-apple-system</vt:lpstr>
      <vt:lpstr>Arial MT</vt:lpstr>
      <vt:lpstr>TimesNewRomanPSMT</vt:lpstr>
      <vt:lpstr>Arial</vt:lpstr>
      <vt:lpstr>Courier New</vt:lpstr>
      <vt:lpstr>Times New Roman</vt:lpstr>
      <vt:lpstr>Wingdings</vt:lpstr>
      <vt:lpstr>Elsevier light</vt:lpstr>
      <vt:lpstr>Elsevier light - Charts and Data</vt:lpstr>
      <vt:lpstr>Elsevier dark</vt:lpstr>
      <vt:lpstr>Elsevier dark - Charts and Data</vt:lpstr>
      <vt:lpstr>think-cell Slide</vt:lpstr>
      <vt:lpstr>Summarization Prompt Development and Evaluation </vt:lpstr>
      <vt:lpstr>About me  </vt:lpstr>
      <vt:lpstr>Contents</vt:lpstr>
      <vt:lpstr>Overview of contributions   </vt:lpstr>
      <vt:lpstr>Motivation and overview </vt:lpstr>
      <vt:lpstr>Data</vt:lpstr>
      <vt:lpstr>PowerPoint Presentation</vt:lpstr>
      <vt:lpstr>    </vt:lpstr>
      <vt:lpstr>Evaluation Metrics  </vt:lpstr>
      <vt:lpstr>Quick Recap   </vt:lpstr>
      <vt:lpstr>Prompt Development  </vt:lpstr>
      <vt:lpstr>Prompt Development </vt:lpstr>
      <vt:lpstr>Prompt Development </vt:lpstr>
      <vt:lpstr>Prompt Development – Chain of thought</vt:lpstr>
      <vt:lpstr>Prompt Development </vt:lpstr>
      <vt:lpstr>List of Experiments </vt:lpstr>
      <vt:lpstr>Observations  </vt:lpstr>
      <vt:lpstr>Observations and Results </vt:lpstr>
      <vt:lpstr>Observations and Results </vt:lpstr>
      <vt:lpstr>Results </vt:lpstr>
      <vt:lpstr>Observations </vt:lpstr>
      <vt:lpstr>Vicuna vs Transformers </vt:lpstr>
      <vt:lpstr>Limitations   </vt:lpstr>
      <vt:lpstr>Impact and Conclusions</vt:lpstr>
      <vt:lpstr>Future Work / Points of Discussion </vt:lpstr>
      <vt:lpstr>Thank you so much!  </vt:lpstr>
      <vt:lpstr>Points of Discussion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ChatGPT</dc:title>
  <dc:creator>Chivukula, Srinivasa Satya Sameer Kumar (ELS-CHN)</dc:creator>
  <cp:lastModifiedBy>Ritvik Khandelwal</cp:lastModifiedBy>
  <cp:revision>84</cp:revision>
  <cp:lastPrinted>2018-07-23T12:36:44Z</cp:lastPrinted>
  <dcterms:created xsi:type="dcterms:W3CDTF">2022-12-08T08:07:55Z</dcterms:created>
  <dcterms:modified xsi:type="dcterms:W3CDTF">2023-09-06T16:25:46Z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UsedEntity">
    <vt:lpwstr>Templates</vt:lpwstr>
  </property>
  <property fmtid="{D5CDD505-2E9C-101B-9397-08002B2CF9AE}" pid="3" name="MSIP_Label_549ac42a-3eb4-4074-b885-aea26bd6241e_Enabled">
    <vt:lpwstr>true</vt:lpwstr>
  </property>
  <property fmtid="{D5CDD505-2E9C-101B-9397-08002B2CF9AE}" pid="4" name="MSIP_Label_549ac42a-3eb4-4074-b885-aea26bd6241e_SetDate">
    <vt:lpwstr>2022-12-12T08:50:56Z</vt:lpwstr>
  </property>
  <property fmtid="{D5CDD505-2E9C-101B-9397-08002B2CF9AE}" pid="5" name="MSIP_Label_549ac42a-3eb4-4074-b885-aea26bd6241e_Method">
    <vt:lpwstr>Standard</vt:lpwstr>
  </property>
  <property fmtid="{D5CDD505-2E9C-101B-9397-08002B2CF9AE}" pid="6" name="MSIP_Label_549ac42a-3eb4-4074-b885-aea26bd6241e_Name">
    <vt:lpwstr>General Business</vt:lpwstr>
  </property>
  <property fmtid="{D5CDD505-2E9C-101B-9397-08002B2CF9AE}" pid="7" name="MSIP_Label_549ac42a-3eb4-4074-b885-aea26bd6241e_SiteId">
    <vt:lpwstr>9274ee3f-9425-4109-a27f-9fb15c10675d</vt:lpwstr>
  </property>
  <property fmtid="{D5CDD505-2E9C-101B-9397-08002B2CF9AE}" pid="8" name="MSIP_Label_549ac42a-3eb4-4074-b885-aea26bd6241e_ActionId">
    <vt:lpwstr>56806858-f2b4-44d2-9c9f-72f7c33bede9</vt:lpwstr>
  </property>
  <property fmtid="{D5CDD505-2E9C-101B-9397-08002B2CF9AE}" pid="9" name="MSIP_Label_549ac42a-3eb4-4074-b885-aea26bd6241e_ContentBits">
    <vt:lpwstr>0</vt:lpwstr>
  </property>
</Properties>
</file>