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7751-B6BA-4169-A5FF-4C4A45C56E32}" type="datetimeFigureOut">
              <a:rPr lang="en-US" smtClean="0"/>
              <a:t>1/19/2017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D4C2-BCF7-459D-ACAA-CA28CA96B3F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950913"/>
            <a:ext cx="583408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For the purpose of kinematic analysis, a planar higher-pair mechanism can be replaced by an equivalent lower-pair mechanism based on instantaneous velocity equivalence. </a:t>
            </a:r>
          </a:p>
          <a:p>
            <a:endParaRPr lang="en-US" sz="1600" dirty="0"/>
          </a:p>
          <a:p>
            <a:r>
              <a:rPr lang="en-US" sz="1600" dirty="0"/>
              <a:t>Each higher pair is replaced by two lower pairs and a link. </a:t>
            </a:r>
          </a:p>
          <a:p>
            <a:endParaRPr lang="en-US" sz="1600" dirty="0"/>
          </a:p>
          <a:p>
            <a:r>
              <a:rPr lang="en-US" sz="1600" dirty="0"/>
              <a:t>The degrees of freedom of the equivalent mechanism is the same as the original mechanism. </a:t>
            </a:r>
          </a:p>
          <a:p>
            <a:endParaRPr lang="en-US" sz="1600" dirty="0"/>
          </a:p>
          <a:p>
            <a:r>
              <a:rPr lang="en-US" sz="1600" dirty="0"/>
              <a:t>The instantaneous velocity and acceleration relationships between links 2 and 3 of the original and the lower-pair equivalent mechanism are the same. </a:t>
            </a:r>
          </a:p>
          <a:p>
            <a:endParaRPr lang="en-US" sz="1600" dirty="0"/>
          </a:p>
          <a:p>
            <a:r>
              <a:rPr lang="en-US" sz="1600" dirty="0"/>
              <a:t>The equivalence is instantaneous. Because the positions the center of curvature changes as the </a:t>
            </a:r>
            <a:r>
              <a:rPr lang="en-US" sz="1600" dirty="0" err="1"/>
              <a:t>mechnism</a:t>
            </a:r>
            <a:r>
              <a:rPr lang="en-US" sz="1600" dirty="0"/>
              <a:t> moves, different mechanism position will generate a different equivalent linkage. 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14422" y="428596"/>
            <a:ext cx="426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EQUIVALENT LINKAGE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32" y="5143504"/>
            <a:ext cx="41910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14422" y="7429520"/>
            <a:ext cx="39624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1400" dirty="0"/>
              <a:t>The higher mechanism (left) and its equivalent linkages (right), in which C2 and C3 are centers of curvature of contact curves on part 2 and part 3 at point C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66" y="1857356"/>
            <a:ext cx="604316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52" y="237203"/>
            <a:ext cx="6377940" cy="869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60" y="214282"/>
            <a:ext cx="4357694" cy="863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8" y="357158"/>
            <a:ext cx="5521325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grayscl/>
            <a:lum bright="33000" contrast="54000"/>
          </a:blip>
          <a:srcRect l="7018" t="25862"/>
          <a:stretch>
            <a:fillRect/>
          </a:stretch>
        </p:blipFill>
        <p:spPr bwMode="auto">
          <a:xfrm>
            <a:off x="857232" y="5214942"/>
            <a:ext cx="5217026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98" y="753458"/>
            <a:ext cx="6343650" cy="81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Kingshook</dc:creator>
  <cp:lastModifiedBy>Kingshook</cp:lastModifiedBy>
  <cp:revision>1</cp:revision>
  <dcterms:created xsi:type="dcterms:W3CDTF">2017-01-18T20:27:54Z</dcterms:created>
  <dcterms:modified xsi:type="dcterms:W3CDTF">2017-01-18T20:47:03Z</dcterms:modified>
</cp:coreProperties>
</file>