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2130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85788-6BBD-40FC-8206-60C8D21C133A}" type="datetimeFigureOut">
              <a:rPr lang="en-IN" smtClean="0"/>
              <a:t>19-01-2016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28875" y="754063"/>
            <a:ext cx="291465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B2D46-9EBF-4617-874C-DDB9CBDF0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44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79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5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5"/>
            <a:ext cx="6995159" cy="16093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59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7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016761"/>
            <a:ext cx="551370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IN" sz="2000" dirty="0" smtClean="0">
                <a:latin typeface="Times New Roman"/>
                <a:cs typeface="Times New Roman"/>
              </a:rPr>
              <a:t>For each mechanism shown, find the degrees-of-freedom when curved contacts have (a) pure rolling (b) rolling and sliding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22216" y="4596386"/>
            <a:ext cx="323215" cy="79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5" dirty="0">
                <a:latin typeface="Times New Roman"/>
                <a:cs typeface="Times New Roman"/>
              </a:rPr>
              <a:t>drawing </a:t>
            </a:r>
            <a:r>
              <a:rPr sz="400" spc="10" dirty="0">
                <a:latin typeface="Times New Roman"/>
                <a:cs typeface="Times New Roman"/>
              </a:rPr>
              <a:t>0003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36089" y="4381220"/>
            <a:ext cx="66546" cy="165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2635" y="4381220"/>
            <a:ext cx="271059" cy="217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73695" y="4381220"/>
            <a:ext cx="542118" cy="258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15813" y="4381220"/>
            <a:ext cx="654258" cy="283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33245" y="4378883"/>
            <a:ext cx="69391" cy="1721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2635" y="4468926"/>
            <a:ext cx="271059" cy="131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02635" y="4378985"/>
            <a:ext cx="271059" cy="800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3695" y="4469447"/>
            <a:ext cx="271059" cy="17233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44753" y="4529264"/>
            <a:ext cx="271059" cy="11252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15813" y="4529264"/>
            <a:ext cx="271059" cy="13741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86872" y="4547323"/>
            <a:ext cx="271059" cy="11935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73695" y="4378985"/>
            <a:ext cx="1084237" cy="800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57932" y="4378985"/>
            <a:ext cx="114641" cy="28752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75866" y="4370539"/>
            <a:ext cx="1551940" cy="85090"/>
          </a:xfrm>
          <a:custGeom>
            <a:avLst/>
            <a:gdLst/>
            <a:ahLst/>
            <a:cxnLst/>
            <a:rect l="l" t="t" r="r" b="b"/>
            <a:pathLst>
              <a:path w="1551939" h="85089">
                <a:moveTo>
                  <a:pt x="0" y="0"/>
                </a:moveTo>
                <a:lnTo>
                  <a:pt x="1551482" y="84620"/>
                </a:lnTo>
              </a:path>
            </a:pathLst>
          </a:custGeom>
          <a:ln w="4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02902" y="3096475"/>
            <a:ext cx="1333500" cy="1156335"/>
          </a:xfrm>
          <a:custGeom>
            <a:avLst/>
            <a:gdLst/>
            <a:ahLst/>
            <a:cxnLst/>
            <a:rect l="l" t="t" r="r" b="b"/>
            <a:pathLst>
              <a:path w="1333500" h="1156335">
                <a:moveTo>
                  <a:pt x="213080" y="1155903"/>
                </a:moveTo>
                <a:lnTo>
                  <a:pt x="177156" y="1120015"/>
                </a:lnTo>
                <a:lnTo>
                  <a:pt x="143103" y="1080182"/>
                </a:lnTo>
                <a:lnTo>
                  <a:pt x="112367" y="1037771"/>
                </a:lnTo>
                <a:lnTo>
                  <a:pt x="85072" y="993076"/>
                </a:lnTo>
                <a:lnTo>
                  <a:pt x="61341" y="946388"/>
                </a:lnTo>
                <a:lnTo>
                  <a:pt x="41296" y="898003"/>
                </a:lnTo>
                <a:lnTo>
                  <a:pt x="25060" y="848213"/>
                </a:lnTo>
                <a:lnTo>
                  <a:pt x="12755" y="797313"/>
                </a:lnTo>
                <a:lnTo>
                  <a:pt x="4505" y="745596"/>
                </a:lnTo>
                <a:lnTo>
                  <a:pt x="432" y="693355"/>
                </a:lnTo>
                <a:lnTo>
                  <a:pt x="0" y="667130"/>
                </a:lnTo>
                <a:lnTo>
                  <a:pt x="432" y="640914"/>
                </a:lnTo>
                <a:lnTo>
                  <a:pt x="4505" y="588681"/>
                </a:lnTo>
                <a:lnTo>
                  <a:pt x="12755" y="536965"/>
                </a:lnTo>
                <a:lnTo>
                  <a:pt x="25060" y="486060"/>
                </a:lnTo>
                <a:lnTo>
                  <a:pt x="41296" y="436263"/>
                </a:lnTo>
                <a:lnTo>
                  <a:pt x="61341" y="387871"/>
                </a:lnTo>
                <a:lnTo>
                  <a:pt x="85072" y="341181"/>
                </a:lnTo>
                <a:lnTo>
                  <a:pt x="112367" y="296488"/>
                </a:lnTo>
                <a:lnTo>
                  <a:pt x="143103" y="254089"/>
                </a:lnTo>
                <a:lnTo>
                  <a:pt x="177156" y="214280"/>
                </a:lnTo>
                <a:lnTo>
                  <a:pt x="214235" y="177198"/>
                </a:lnTo>
                <a:lnTo>
                  <a:pt x="254053" y="143131"/>
                </a:lnTo>
                <a:lnTo>
                  <a:pt x="296461" y="112387"/>
                </a:lnTo>
                <a:lnTo>
                  <a:pt x="341162" y="85087"/>
                </a:lnTo>
                <a:lnTo>
                  <a:pt x="387860" y="61353"/>
                </a:lnTo>
                <a:lnTo>
                  <a:pt x="436259" y="41307"/>
                </a:lnTo>
                <a:lnTo>
                  <a:pt x="486062" y="25070"/>
                </a:lnTo>
                <a:lnTo>
                  <a:pt x="536973" y="12765"/>
                </a:lnTo>
                <a:lnTo>
                  <a:pt x="588696" y="4513"/>
                </a:lnTo>
                <a:lnTo>
                  <a:pt x="640935" y="435"/>
                </a:lnTo>
                <a:lnTo>
                  <a:pt x="667156" y="0"/>
                </a:lnTo>
                <a:lnTo>
                  <a:pt x="693371" y="435"/>
                </a:lnTo>
                <a:lnTo>
                  <a:pt x="745600" y="4513"/>
                </a:lnTo>
                <a:lnTo>
                  <a:pt x="797313" y="12765"/>
                </a:lnTo>
                <a:lnTo>
                  <a:pt x="848217" y="25070"/>
                </a:lnTo>
                <a:lnTo>
                  <a:pt x="898013" y="41307"/>
                </a:lnTo>
                <a:lnTo>
                  <a:pt x="946407" y="61353"/>
                </a:lnTo>
                <a:lnTo>
                  <a:pt x="993102" y="85087"/>
                </a:lnTo>
                <a:lnTo>
                  <a:pt x="1037802" y="112387"/>
                </a:lnTo>
                <a:lnTo>
                  <a:pt x="1080212" y="143131"/>
                </a:lnTo>
                <a:lnTo>
                  <a:pt x="1120035" y="177198"/>
                </a:lnTo>
                <a:lnTo>
                  <a:pt x="1155618" y="212666"/>
                </a:lnTo>
                <a:lnTo>
                  <a:pt x="1187060" y="248916"/>
                </a:lnTo>
                <a:lnTo>
                  <a:pt x="1215725" y="287372"/>
                </a:lnTo>
                <a:lnTo>
                  <a:pt x="1241521" y="327805"/>
                </a:lnTo>
                <a:lnTo>
                  <a:pt x="1264356" y="369988"/>
                </a:lnTo>
                <a:lnTo>
                  <a:pt x="1284136" y="413693"/>
                </a:lnTo>
                <a:lnTo>
                  <a:pt x="1300770" y="458690"/>
                </a:lnTo>
                <a:lnTo>
                  <a:pt x="1314166" y="504753"/>
                </a:lnTo>
                <a:lnTo>
                  <a:pt x="1324230" y="551654"/>
                </a:lnTo>
                <a:lnTo>
                  <a:pt x="1330870" y="599163"/>
                </a:lnTo>
                <a:lnTo>
                  <a:pt x="1332877" y="623074"/>
                </a:lnTo>
              </a:path>
            </a:pathLst>
          </a:custGeom>
          <a:ln w="4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 rot="10800000">
            <a:off x="3496892" y="3714794"/>
            <a:ext cx="160735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0"/>
              </a:lnSpc>
            </a:pPr>
            <a:r>
              <a:rPr sz="950" dirty="0"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11207" y="3116135"/>
            <a:ext cx="470534" cy="191770"/>
          </a:xfrm>
          <a:custGeom>
            <a:avLst/>
            <a:gdLst/>
            <a:ahLst/>
            <a:cxnLst/>
            <a:rect l="l" t="t" r="r" b="b"/>
            <a:pathLst>
              <a:path w="470535" h="191770">
                <a:moveTo>
                  <a:pt x="0" y="191668"/>
                </a:moveTo>
                <a:lnTo>
                  <a:pt x="1828" y="189801"/>
                </a:lnTo>
                <a:lnTo>
                  <a:pt x="3657" y="187921"/>
                </a:lnTo>
                <a:lnTo>
                  <a:pt x="5537" y="186093"/>
                </a:lnTo>
                <a:lnTo>
                  <a:pt x="42116" y="152126"/>
                </a:lnTo>
                <a:lnTo>
                  <a:pt x="81303" y="121260"/>
                </a:lnTo>
                <a:lnTo>
                  <a:pt x="122815" y="93613"/>
                </a:lnTo>
                <a:lnTo>
                  <a:pt x="166370" y="69301"/>
                </a:lnTo>
                <a:lnTo>
                  <a:pt x="211686" y="48440"/>
                </a:lnTo>
                <a:lnTo>
                  <a:pt x="258482" y="31148"/>
                </a:lnTo>
                <a:lnTo>
                  <a:pt x="306474" y="17542"/>
                </a:lnTo>
                <a:lnTo>
                  <a:pt x="355381" y="7737"/>
                </a:lnTo>
                <a:lnTo>
                  <a:pt x="404921" y="1850"/>
                </a:lnTo>
                <a:lnTo>
                  <a:pt x="454812" y="0"/>
                </a:lnTo>
                <a:lnTo>
                  <a:pt x="460006" y="0"/>
                </a:lnTo>
                <a:lnTo>
                  <a:pt x="465239" y="0"/>
                </a:lnTo>
                <a:lnTo>
                  <a:pt x="470420" y="126"/>
                </a:lnTo>
              </a:path>
            </a:pathLst>
          </a:custGeom>
          <a:ln w="4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76091" y="3116135"/>
            <a:ext cx="12700" cy="205740"/>
          </a:xfrm>
          <a:custGeom>
            <a:avLst/>
            <a:gdLst/>
            <a:ahLst/>
            <a:cxnLst/>
            <a:rect l="l" t="t" r="r" b="b"/>
            <a:pathLst>
              <a:path w="12700" h="205739">
                <a:moveTo>
                  <a:pt x="0" y="205740"/>
                </a:moveTo>
                <a:lnTo>
                  <a:pt x="12115" y="0"/>
                </a:lnTo>
              </a:path>
            </a:pathLst>
          </a:custGeom>
          <a:ln w="4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08134" y="3309785"/>
            <a:ext cx="149860" cy="142240"/>
          </a:xfrm>
          <a:custGeom>
            <a:avLst/>
            <a:gdLst/>
            <a:ahLst/>
            <a:cxnLst/>
            <a:rect l="l" t="t" r="r" b="b"/>
            <a:pathLst>
              <a:path w="149860" h="142239">
                <a:moveTo>
                  <a:pt x="0" y="0"/>
                </a:moveTo>
                <a:lnTo>
                  <a:pt x="149288" y="141693"/>
                </a:lnTo>
              </a:path>
            </a:pathLst>
          </a:custGeom>
          <a:ln w="4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62909" y="3321977"/>
            <a:ext cx="318135" cy="133350"/>
          </a:xfrm>
          <a:custGeom>
            <a:avLst/>
            <a:gdLst/>
            <a:ahLst/>
            <a:cxnLst/>
            <a:rect l="l" t="t" r="r" b="b"/>
            <a:pathLst>
              <a:path w="318135" h="133350">
                <a:moveTo>
                  <a:pt x="0" y="133184"/>
                </a:moveTo>
                <a:lnTo>
                  <a:pt x="42269" y="102416"/>
                </a:lnTo>
                <a:lnTo>
                  <a:pt x="86931" y="75248"/>
                </a:lnTo>
                <a:lnTo>
                  <a:pt x="133665" y="51814"/>
                </a:lnTo>
                <a:lnTo>
                  <a:pt x="182146" y="32248"/>
                </a:lnTo>
                <a:lnTo>
                  <a:pt x="232054" y="16684"/>
                </a:lnTo>
                <a:lnTo>
                  <a:pt x="283064" y="5255"/>
                </a:lnTo>
                <a:lnTo>
                  <a:pt x="300257" y="2388"/>
                </a:lnTo>
                <a:lnTo>
                  <a:pt x="317525" y="0"/>
                </a:lnTo>
              </a:path>
            </a:pathLst>
          </a:custGeom>
          <a:ln w="4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47798" y="2507627"/>
            <a:ext cx="3141980" cy="1870710"/>
          </a:xfrm>
          <a:custGeom>
            <a:avLst/>
            <a:gdLst/>
            <a:ahLst/>
            <a:cxnLst/>
            <a:rect l="l" t="t" r="r" b="b"/>
            <a:pathLst>
              <a:path w="3141979" h="1870710">
                <a:moveTo>
                  <a:pt x="1265213" y="1744751"/>
                </a:moveTo>
                <a:lnTo>
                  <a:pt x="1224921" y="1756746"/>
                </a:lnTo>
                <a:lnTo>
                  <a:pt x="1184865" y="1768177"/>
                </a:lnTo>
                <a:lnTo>
                  <a:pt x="1145072" y="1779040"/>
                </a:lnTo>
                <a:lnTo>
                  <a:pt x="1105569" y="1789328"/>
                </a:lnTo>
                <a:lnTo>
                  <a:pt x="1066382" y="1799034"/>
                </a:lnTo>
                <a:lnTo>
                  <a:pt x="1027537" y="1808152"/>
                </a:lnTo>
                <a:lnTo>
                  <a:pt x="989062" y="1816675"/>
                </a:lnTo>
                <a:lnTo>
                  <a:pt x="950982" y="1824599"/>
                </a:lnTo>
                <a:lnTo>
                  <a:pt x="913325" y="1831915"/>
                </a:lnTo>
                <a:lnTo>
                  <a:pt x="839383" y="1844702"/>
                </a:lnTo>
                <a:lnTo>
                  <a:pt x="767450" y="1854986"/>
                </a:lnTo>
                <a:lnTo>
                  <a:pt x="697738" y="1862717"/>
                </a:lnTo>
                <a:lnTo>
                  <a:pt x="630459" y="1867845"/>
                </a:lnTo>
                <a:lnTo>
                  <a:pt x="565827" y="1870319"/>
                </a:lnTo>
                <a:lnTo>
                  <a:pt x="534569" y="1870544"/>
                </a:lnTo>
                <a:lnTo>
                  <a:pt x="488845" y="1869936"/>
                </a:lnTo>
                <a:lnTo>
                  <a:pt x="444888" y="1867821"/>
                </a:lnTo>
                <a:lnTo>
                  <a:pt x="402741" y="1864220"/>
                </a:lnTo>
                <a:lnTo>
                  <a:pt x="362446" y="1859155"/>
                </a:lnTo>
                <a:lnTo>
                  <a:pt x="324043" y="1852648"/>
                </a:lnTo>
                <a:lnTo>
                  <a:pt x="253082" y="1835393"/>
                </a:lnTo>
                <a:lnTo>
                  <a:pt x="190192" y="1812627"/>
                </a:lnTo>
                <a:lnTo>
                  <a:pt x="135706" y="1784522"/>
                </a:lnTo>
                <a:lnTo>
                  <a:pt x="89956" y="1751251"/>
                </a:lnTo>
                <a:lnTo>
                  <a:pt x="53277" y="1712985"/>
                </a:lnTo>
                <a:lnTo>
                  <a:pt x="25999" y="1669899"/>
                </a:lnTo>
                <a:lnTo>
                  <a:pt x="8458" y="1622163"/>
                </a:lnTo>
                <a:lnTo>
                  <a:pt x="454" y="1570191"/>
                </a:lnTo>
                <a:lnTo>
                  <a:pt x="0" y="1542765"/>
                </a:lnTo>
                <a:lnTo>
                  <a:pt x="2049" y="1514380"/>
                </a:lnTo>
                <a:lnTo>
                  <a:pt x="13536" y="1454937"/>
                </a:lnTo>
                <a:lnTo>
                  <a:pt x="34674" y="1392277"/>
                </a:lnTo>
                <a:lnTo>
                  <a:pt x="65221" y="1326818"/>
                </a:lnTo>
                <a:lnTo>
                  <a:pt x="83946" y="1293167"/>
                </a:lnTo>
                <a:lnTo>
                  <a:pt x="104933" y="1258973"/>
                </a:lnTo>
                <a:lnTo>
                  <a:pt x="128150" y="1224286"/>
                </a:lnTo>
                <a:lnTo>
                  <a:pt x="153568" y="1189159"/>
                </a:lnTo>
                <a:lnTo>
                  <a:pt x="181156" y="1153644"/>
                </a:lnTo>
                <a:lnTo>
                  <a:pt x="210884" y="1117792"/>
                </a:lnTo>
                <a:lnTo>
                  <a:pt x="242722" y="1081656"/>
                </a:lnTo>
                <a:lnTo>
                  <a:pt x="276639" y="1045287"/>
                </a:lnTo>
                <a:lnTo>
                  <a:pt x="312605" y="1008737"/>
                </a:lnTo>
                <a:lnTo>
                  <a:pt x="350590" y="972059"/>
                </a:lnTo>
                <a:lnTo>
                  <a:pt x="390564" y="935304"/>
                </a:lnTo>
                <a:lnTo>
                  <a:pt x="432061" y="898543"/>
                </a:lnTo>
                <a:lnTo>
                  <a:pt x="475374" y="861861"/>
                </a:lnTo>
                <a:lnTo>
                  <a:pt x="520419" y="825307"/>
                </a:lnTo>
                <a:lnTo>
                  <a:pt x="567110" y="788935"/>
                </a:lnTo>
                <a:lnTo>
                  <a:pt x="615364" y="752796"/>
                </a:lnTo>
                <a:lnTo>
                  <a:pt x="665095" y="716942"/>
                </a:lnTo>
                <a:lnTo>
                  <a:pt x="716219" y="681424"/>
                </a:lnTo>
                <a:lnTo>
                  <a:pt x="768652" y="646295"/>
                </a:lnTo>
                <a:lnTo>
                  <a:pt x="822309" y="611606"/>
                </a:lnTo>
                <a:lnTo>
                  <a:pt x="877105" y="577410"/>
                </a:lnTo>
                <a:lnTo>
                  <a:pt x="932957" y="543757"/>
                </a:lnTo>
                <a:lnTo>
                  <a:pt x="989778" y="510700"/>
                </a:lnTo>
                <a:lnTo>
                  <a:pt x="1047486" y="478291"/>
                </a:lnTo>
                <a:lnTo>
                  <a:pt x="1105994" y="446581"/>
                </a:lnTo>
                <a:lnTo>
                  <a:pt x="1165219" y="415623"/>
                </a:lnTo>
                <a:lnTo>
                  <a:pt x="1225077" y="385467"/>
                </a:lnTo>
                <a:lnTo>
                  <a:pt x="1285482" y="356167"/>
                </a:lnTo>
                <a:lnTo>
                  <a:pt x="1346350" y="327773"/>
                </a:lnTo>
                <a:lnTo>
                  <a:pt x="1407596" y="300338"/>
                </a:lnTo>
                <a:lnTo>
                  <a:pt x="1469137" y="273913"/>
                </a:lnTo>
                <a:lnTo>
                  <a:pt x="1530808" y="248356"/>
                </a:lnTo>
                <a:lnTo>
                  <a:pt x="1592515" y="223918"/>
                </a:lnTo>
                <a:lnTo>
                  <a:pt x="1654167" y="200621"/>
                </a:lnTo>
                <a:lnTo>
                  <a:pt x="1715675" y="178487"/>
                </a:lnTo>
                <a:lnTo>
                  <a:pt x="1776949" y="157537"/>
                </a:lnTo>
                <a:lnTo>
                  <a:pt x="1837901" y="137793"/>
                </a:lnTo>
                <a:lnTo>
                  <a:pt x="1898440" y="119275"/>
                </a:lnTo>
                <a:lnTo>
                  <a:pt x="1958478" y="102006"/>
                </a:lnTo>
                <a:lnTo>
                  <a:pt x="2017925" y="86008"/>
                </a:lnTo>
                <a:lnTo>
                  <a:pt x="2076692" y="71300"/>
                </a:lnTo>
                <a:lnTo>
                  <a:pt x="2134689" y="57906"/>
                </a:lnTo>
                <a:lnTo>
                  <a:pt x="2191827" y="45847"/>
                </a:lnTo>
                <a:lnTo>
                  <a:pt x="2248017" y="35144"/>
                </a:lnTo>
                <a:lnTo>
                  <a:pt x="2303169" y="25818"/>
                </a:lnTo>
                <a:lnTo>
                  <a:pt x="2357194" y="17892"/>
                </a:lnTo>
                <a:lnTo>
                  <a:pt x="2410003" y="11386"/>
                </a:lnTo>
                <a:lnTo>
                  <a:pt x="2461505" y="6322"/>
                </a:lnTo>
                <a:lnTo>
                  <a:pt x="2511613" y="2722"/>
                </a:lnTo>
                <a:lnTo>
                  <a:pt x="2560236" y="608"/>
                </a:lnTo>
                <a:lnTo>
                  <a:pt x="2607285" y="0"/>
                </a:lnTo>
                <a:lnTo>
                  <a:pt x="2653030" y="608"/>
                </a:lnTo>
                <a:lnTo>
                  <a:pt x="2697003" y="2722"/>
                </a:lnTo>
                <a:lnTo>
                  <a:pt x="2739164" y="6322"/>
                </a:lnTo>
                <a:lnTo>
                  <a:pt x="2779469" y="11386"/>
                </a:lnTo>
                <a:lnTo>
                  <a:pt x="2817879" y="17892"/>
                </a:lnTo>
                <a:lnTo>
                  <a:pt x="2888844" y="35144"/>
                </a:lnTo>
                <a:lnTo>
                  <a:pt x="2951730" y="57906"/>
                </a:lnTo>
                <a:lnTo>
                  <a:pt x="3006205" y="86008"/>
                </a:lnTo>
                <a:lnTo>
                  <a:pt x="3051938" y="119275"/>
                </a:lnTo>
                <a:lnTo>
                  <a:pt x="3088599" y="157537"/>
                </a:lnTo>
                <a:lnTo>
                  <a:pt x="3115856" y="200621"/>
                </a:lnTo>
                <a:lnTo>
                  <a:pt x="3133379" y="248356"/>
                </a:lnTo>
                <a:lnTo>
                  <a:pt x="3141378" y="300338"/>
                </a:lnTo>
                <a:lnTo>
                  <a:pt x="3141835" y="327773"/>
                </a:lnTo>
                <a:lnTo>
                  <a:pt x="3139787" y="356167"/>
                </a:lnTo>
                <a:lnTo>
                  <a:pt x="3128301" y="415623"/>
                </a:lnTo>
                <a:lnTo>
                  <a:pt x="3107164" y="478291"/>
                </a:lnTo>
                <a:lnTo>
                  <a:pt x="3076619" y="543757"/>
                </a:lnTo>
                <a:lnTo>
                  <a:pt x="3057895" y="577410"/>
                </a:lnTo>
                <a:lnTo>
                  <a:pt x="3036911" y="611606"/>
                </a:lnTo>
                <a:lnTo>
                  <a:pt x="3013697" y="646295"/>
                </a:lnTo>
                <a:lnTo>
                  <a:pt x="2988283" y="681424"/>
                </a:lnTo>
                <a:lnTo>
                  <a:pt x="2960701" y="716942"/>
                </a:lnTo>
                <a:lnTo>
                  <a:pt x="2930980" y="752796"/>
                </a:lnTo>
                <a:lnTo>
                  <a:pt x="2899151" y="788935"/>
                </a:lnTo>
                <a:lnTo>
                  <a:pt x="2865245" y="825307"/>
                </a:lnTo>
                <a:lnTo>
                  <a:pt x="2829292" y="861861"/>
                </a:lnTo>
                <a:lnTo>
                  <a:pt x="2791322" y="898543"/>
                </a:lnTo>
                <a:lnTo>
                  <a:pt x="2751367" y="935304"/>
                </a:lnTo>
                <a:lnTo>
                  <a:pt x="2719468" y="963731"/>
                </a:lnTo>
                <a:lnTo>
                  <a:pt x="2686464" y="992121"/>
                </a:lnTo>
                <a:lnTo>
                  <a:pt x="2652394" y="1020451"/>
                </a:lnTo>
                <a:lnTo>
                  <a:pt x="2617294" y="1048695"/>
                </a:lnTo>
                <a:lnTo>
                  <a:pt x="2581204" y="1076829"/>
                </a:lnTo>
                <a:lnTo>
                  <a:pt x="2544161" y="1104831"/>
                </a:lnTo>
                <a:lnTo>
                  <a:pt x="2506203" y="1132675"/>
                </a:lnTo>
                <a:lnTo>
                  <a:pt x="2467368" y="1160337"/>
                </a:lnTo>
                <a:lnTo>
                  <a:pt x="2427694" y="1187794"/>
                </a:lnTo>
                <a:lnTo>
                  <a:pt x="2387220" y="1215021"/>
                </a:lnTo>
              </a:path>
            </a:pathLst>
          </a:custGeom>
          <a:ln w="4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06024" y="2110193"/>
            <a:ext cx="1464310" cy="641350"/>
          </a:xfrm>
          <a:custGeom>
            <a:avLst/>
            <a:gdLst/>
            <a:ahLst/>
            <a:cxnLst/>
            <a:rect l="l" t="t" r="r" b="b"/>
            <a:pathLst>
              <a:path w="1464310" h="641350">
                <a:moveTo>
                  <a:pt x="36829" y="0"/>
                </a:moveTo>
                <a:lnTo>
                  <a:pt x="0" y="163931"/>
                </a:lnTo>
                <a:lnTo>
                  <a:pt x="1433512" y="640778"/>
                </a:lnTo>
                <a:lnTo>
                  <a:pt x="1464005" y="522465"/>
                </a:lnTo>
                <a:lnTo>
                  <a:pt x="1350416" y="385470"/>
                </a:lnTo>
                <a:lnTo>
                  <a:pt x="984986" y="366788"/>
                </a:lnTo>
                <a:lnTo>
                  <a:pt x="943063" y="253707"/>
                </a:lnTo>
                <a:lnTo>
                  <a:pt x="579932" y="228396"/>
                </a:lnTo>
                <a:lnTo>
                  <a:pt x="463057" y="126949"/>
                </a:lnTo>
                <a:lnTo>
                  <a:pt x="153720" y="126949"/>
                </a:lnTo>
                <a:lnTo>
                  <a:pt x="36829" y="0"/>
                </a:lnTo>
                <a:close/>
              </a:path>
              <a:path w="1464310" h="641350">
                <a:moveTo>
                  <a:pt x="428980" y="97370"/>
                </a:moveTo>
                <a:lnTo>
                  <a:pt x="153720" y="126949"/>
                </a:lnTo>
                <a:lnTo>
                  <a:pt x="463057" y="126949"/>
                </a:lnTo>
                <a:lnTo>
                  <a:pt x="428980" y="973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06024" y="2110193"/>
            <a:ext cx="1464005" cy="64077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06024" y="2110193"/>
            <a:ext cx="1464310" cy="641350"/>
          </a:xfrm>
          <a:custGeom>
            <a:avLst/>
            <a:gdLst/>
            <a:ahLst/>
            <a:cxnLst/>
            <a:rect l="l" t="t" r="r" b="b"/>
            <a:pathLst>
              <a:path w="1464310" h="641350">
                <a:moveTo>
                  <a:pt x="1433512" y="640778"/>
                </a:moveTo>
                <a:lnTo>
                  <a:pt x="0" y="163931"/>
                </a:lnTo>
                <a:lnTo>
                  <a:pt x="36829" y="0"/>
                </a:lnTo>
                <a:lnTo>
                  <a:pt x="153720" y="126949"/>
                </a:lnTo>
                <a:lnTo>
                  <a:pt x="428980" y="97370"/>
                </a:lnTo>
                <a:lnTo>
                  <a:pt x="579932" y="228396"/>
                </a:lnTo>
                <a:lnTo>
                  <a:pt x="943063" y="253707"/>
                </a:lnTo>
                <a:lnTo>
                  <a:pt x="984986" y="366788"/>
                </a:lnTo>
                <a:lnTo>
                  <a:pt x="1350416" y="385470"/>
                </a:lnTo>
                <a:lnTo>
                  <a:pt x="1464005" y="522465"/>
                </a:lnTo>
                <a:lnTo>
                  <a:pt x="1433512" y="640778"/>
                </a:lnTo>
                <a:close/>
              </a:path>
            </a:pathLst>
          </a:custGeom>
          <a:ln w="4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03408" y="2105532"/>
            <a:ext cx="67702" cy="6475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71109" y="2274119"/>
            <a:ext cx="271059" cy="47897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71109" y="2108669"/>
            <a:ext cx="271059" cy="13069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42169" y="2205240"/>
            <a:ext cx="271059" cy="54785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13228" y="2274119"/>
            <a:ext cx="858973" cy="47973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15816" y="2289136"/>
            <a:ext cx="1477010" cy="484505"/>
          </a:xfrm>
          <a:custGeom>
            <a:avLst/>
            <a:gdLst/>
            <a:ahLst/>
            <a:cxnLst/>
            <a:rect l="l" t="t" r="r" b="b"/>
            <a:pathLst>
              <a:path w="1477010" h="484505">
                <a:moveTo>
                  <a:pt x="0" y="0"/>
                </a:moveTo>
                <a:lnTo>
                  <a:pt x="1476578" y="484098"/>
                </a:lnTo>
              </a:path>
            </a:pathLst>
          </a:custGeom>
          <a:ln w="4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09583" y="4268393"/>
            <a:ext cx="0" cy="241935"/>
          </a:xfrm>
          <a:custGeom>
            <a:avLst/>
            <a:gdLst/>
            <a:ahLst/>
            <a:cxnLst/>
            <a:rect l="l" t="t" r="r" b="b"/>
            <a:pathLst>
              <a:path h="241935">
                <a:moveTo>
                  <a:pt x="0" y="0"/>
                </a:moveTo>
                <a:lnTo>
                  <a:pt x="0" y="241922"/>
                </a:lnTo>
              </a:path>
            </a:pathLst>
          </a:custGeom>
          <a:ln w="4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71466" y="3375393"/>
            <a:ext cx="67310" cy="116205"/>
          </a:xfrm>
          <a:custGeom>
            <a:avLst/>
            <a:gdLst/>
            <a:ahLst/>
            <a:cxnLst/>
            <a:rect l="l" t="t" r="r" b="b"/>
            <a:pathLst>
              <a:path w="67310" h="116204">
                <a:moveTo>
                  <a:pt x="67094" y="0"/>
                </a:moveTo>
                <a:lnTo>
                  <a:pt x="13474" y="48412"/>
                </a:lnTo>
                <a:lnTo>
                  <a:pt x="0" y="115595"/>
                </a:lnTo>
                <a:lnTo>
                  <a:pt x="53619" y="67182"/>
                </a:lnTo>
                <a:lnTo>
                  <a:pt x="670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78259" y="4077548"/>
            <a:ext cx="217804" cy="228600"/>
          </a:xfrm>
          <a:custGeom>
            <a:avLst/>
            <a:gdLst/>
            <a:ahLst/>
            <a:cxnLst/>
            <a:rect l="l" t="t" r="r" b="b"/>
            <a:pathLst>
              <a:path w="217804" h="228600">
                <a:moveTo>
                  <a:pt x="217730" y="114353"/>
                </a:moveTo>
                <a:lnTo>
                  <a:pt x="211251" y="152930"/>
                </a:lnTo>
                <a:lnTo>
                  <a:pt x="192837" y="186979"/>
                </a:lnTo>
                <a:lnTo>
                  <a:pt x="159230" y="214556"/>
                </a:lnTo>
                <a:lnTo>
                  <a:pt x="113360" y="228378"/>
                </a:lnTo>
                <a:lnTo>
                  <a:pt x="99386" y="227739"/>
                </a:lnTo>
                <a:lnTo>
                  <a:pt x="61588" y="217064"/>
                </a:lnTo>
                <a:lnTo>
                  <a:pt x="30036" y="191956"/>
                </a:lnTo>
                <a:lnTo>
                  <a:pt x="8460" y="157449"/>
                </a:lnTo>
                <a:lnTo>
                  <a:pt x="0" y="122640"/>
                </a:lnTo>
                <a:lnTo>
                  <a:pt x="513" y="107740"/>
                </a:lnTo>
                <a:lnTo>
                  <a:pt x="9289" y="68455"/>
                </a:lnTo>
                <a:lnTo>
                  <a:pt x="38362" y="27467"/>
                </a:lnTo>
                <a:lnTo>
                  <a:pt x="72275" y="6764"/>
                </a:lnTo>
                <a:lnTo>
                  <a:pt x="108341" y="0"/>
                </a:lnTo>
                <a:lnTo>
                  <a:pt x="121300" y="734"/>
                </a:lnTo>
                <a:lnTo>
                  <a:pt x="158237" y="12454"/>
                </a:lnTo>
                <a:lnTo>
                  <a:pt x="189432" y="38360"/>
                </a:lnTo>
                <a:lnTo>
                  <a:pt x="209840" y="72815"/>
                </a:lnTo>
                <a:lnTo>
                  <a:pt x="217730" y="114353"/>
                </a:lnTo>
                <a:close/>
              </a:path>
            </a:pathLst>
          </a:custGeom>
          <a:ln w="4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78464" y="4194187"/>
            <a:ext cx="0" cy="201930"/>
          </a:xfrm>
          <a:custGeom>
            <a:avLst/>
            <a:gdLst/>
            <a:ahLst/>
            <a:cxnLst/>
            <a:rect l="l" t="t" r="r" b="b"/>
            <a:pathLst>
              <a:path h="201929">
                <a:moveTo>
                  <a:pt x="0" y="0"/>
                </a:moveTo>
                <a:lnTo>
                  <a:pt x="0" y="201510"/>
                </a:lnTo>
              </a:path>
            </a:pathLst>
          </a:custGeom>
          <a:ln w="4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95990" y="4197743"/>
            <a:ext cx="0" cy="201930"/>
          </a:xfrm>
          <a:custGeom>
            <a:avLst/>
            <a:gdLst/>
            <a:ahLst/>
            <a:cxnLst/>
            <a:rect l="l" t="t" r="r" b="b"/>
            <a:pathLst>
              <a:path h="201929">
                <a:moveTo>
                  <a:pt x="0" y="0"/>
                </a:moveTo>
                <a:lnTo>
                  <a:pt x="0" y="201764"/>
                </a:lnTo>
              </a:path>
            </a:pathLst>
          </a:custGeom>
          <a:ln w="4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01985" y="4401807"/>
            <a:ext cx="366941" cy="12501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99674" y="4399559"/>
            <a:ext cx="371792" cy="13036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04017" y="4397984"/>
            <a:ext cx="365125" cy="0"/>
          </a:xfrm>
          <a:custGeom>
            <a:avLst/>
            <a:gdLst/>
            <a:ahLst/>
            <a:cxnLst/>
            <a:rect l="l" t="t" r="r" b="b"/>
            <a:pathLst>
              <a:path w="365125">
                <a:moveTo>
                  <a:pt x="0" y="0"/>
                </a:moveTo>
                <a:lnTo>
                  <a:pt x="364909" y="0"/>
                </a:lnTo>
              </a:path>
            </a:pathLst>
          </a:custGeom>
          <a:ln w="4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86351" y="4098887"/>
            <a:ext cx="36830" cy="39370"/>
          </a:xfrm>
          <a:custGeom>
            <a:avLst/>
            <a:gdLst/>
            <a:ahLst/>
            <a:cxnLst/>
            <a:rect l="l" t="t" r="r" b="b"/>
            <a:pathLst>
              <a:path w="36829" h="39370">
                <a:moveTo>
                  <a:pt x="20066" y="0"/>
                </a:moveTo>
                <a:lnTo>
                  <a:pt x="0" y="21348"/>
                </a:lnTo>
                <a:lnTo>
                  <a:pt x="16001" y="38887"/>
                </a:lnTo>
                <a:lnTo>
                  <a:pt x="36334" y="17538"/>
                </a:lnTo>
                <a:lnTo>
                  <a:pt x="200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99178" y="4069156"/>
            <a:ext cx="36830" cy="27305"/>
          </a:xfrm>
          <a:custGeom>
            <a:avLst/>
            <a:gdLst/>
            <a:ahLst/>
            <a:cxnLst/>
            <a:rect l="l" t="t" r="r" b="b"/>
            <a:pathLst>
              <a:path w="36829" h="27304">
                <a:moveTo>
                  <a:pt x="5587" y="0"/>
                </a:moveTo>
                <a:lnTo>
                  <a:pt x="0" y="20332"/>
                </a:lnTo>
                <a:lnTo>
                  <a:pt x="31000" y="26936"/>
                </a:lnTo>
                <a:lnTo>
                  <a:pt x="36334" y="6870"/>
                </a:lnTo>
                <a:lnTo>
                  <a:pt x="55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99178" y="4069156"/>
            <a:ext cx="36830" cy="27305"/>
          </a:xfrm>
          <a:custGeom>
            <a:avLst/>
            <a:gdLst/>
            <a:ahLst/>
            <a:cxnLst/>
            <a:rect l="l" t="t" r="r" b="b"/>
            <a:pathLst>
              <a:path w="36829" h="27304">
                <a:moveTo>
                  <a:pt x="5587" y="0"/>
                </a:moveTo>
                <a:lnTo>
                  <a:pt x="36334" y="6870"/>
                </a:lnTo>
                <a:lnTo>
                  <a:pt x="31000" y="26936"/>
                </a:lnTo>
                <a:lnTo>
                  <a:pt x="0" y="20332"/>
                </a:lnTo>
                <a:lnTo>
                  <a:pt x="5587" y="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87227" y="2977438"/>
            <a:ext cx="356870" cy="1207135"/>
          </a:xfrm>
          <a:custGeom>
            <a:avLst/>
            <a:gdLst/>
            <a:ahLst/>
            <a:cxnLst/>
            <a:rect l="l" t="t" r="r" b="b"/>
            <a:pathLst>
              <a:path w="356870" h="1207135">
                <a:moveTo>
                  <a:pt x="0" y="1207096"/>
                </a:moveTo>
                <a:lnTo>
                  <a:pt x="356527" y="0"/>
                </a:lnTo>
              </a:path>
            </a:pathLst>
          </a:custGeom>
          <a:ln w="4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87581" y="2926363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5" h="114300">
                <a:moveTo>
                  <a:pt x="48662" y="0"/>
                </a:moveTo>
                <a:lnTo>
                  <a:pt x="14032" y="18965"/>
                </a:lnTo>
                <a:lnTo>
                  <a:pt x="0" y="60132"/>
                </a:lnTo>
                <a:lnTo>
                  <a:pt x="2571" y="74557"/>
                </a:lnTo>
                <a:lnTo>
                  <a:pt x="27723" y="106741"/>
                </a:lnTo>
                <a:lnTo>
                  <a:pt x="54344" y="114041"/>
                </a:lnTo>
                <a:lnTo>
                  <a:pt x="63556" y="113216"/>
                </a:lnTo>
                <a:lnTo>
                  <a:pt x="95706" y="92603"/>
                </a:lnTo>
                <a:lnTo>
                  <a:pt x="108270" y="49062"/>
                </a:lnTo>
                <a:lnTo>
                  <a:pt x="104855" y="35731"/>
                </a:lnTo>
                <a:lnTo>
                  <a:pt x="77850" y="6400"/>
                </a:lnTo>
                <a:lnTo>
                  <a:pt x="486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687581" y="2926363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5" h="114300">
                <a:moveTo>
                  <a:pt x="54344" y="114041"/>
                </a:moveTo>
                <a:lnTo>
                  <a:pt x="16900" y="98352"/>
                </a:lnTo>
                <a:lnTo>
                  <a:pt x="0" y="60132"/>
                </a:lnTo>
                <a:lnTo>
                  <a:pt x="1674" y="44566"/>
                </a:lnTo>
                <a:lnTo>
                  <a:pt x="23858" y="9678"/>
                </a:lnTo>
                <a:lnTo>
                  <a:pt x="48662" y="0"/>
                </a:lnTo>
                <a:lnTo>
                  <a:pt x="64189" y="1600"/>
                </a:lnTo>
                <a:lnTo>
                  <a:pt x="98462" y="23893"/>
                </a:lnTo>
                <a:lnTo>
                  <a:pt x="108270" y="49062"/>
                </a:lnTo>
                <a:lnTo>
                  <a:pt x="106897" y="65729"/>
                </a:lnTo>
                <a:lnTo>
                  <a:pt x="86654" y="102338"/>
                </a:lnTo>
                <a:lnTo>
                  <a:pt x="54344" y="114041"/>
                </a:lnTo>
                <a:close/>
              </a:path>
            </a:pathLst>
          </a:custGeom>
          <a:ln w="4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728336" y="2968917"/>
            <a:ext cx="27305" cy="29209"/>
          </a:xfrm>
          <a:custGeom>
            <a:avLst/>
            <a:gdLst/>
            <a:ahLst/>
            <a:cxnLst/>
            <a:rect l="l" t="t" r="r" b="b"/>
            <a:pathLst>
              <a:path w="27304" h="29210">
                <a:moveTo>
                  <a:pt x="21094" y="0"/>
                </a:moveTo>
                <a:lnTo>
                  <a:pt x="6083" y="0"/>
                </a:lnTo>
                <a:lnTo>
                  <a:pt x="0" y="6413"/>
                </a:lnTo>
                <a:lnTo>
                  <a:pt x="0" y="22212"/>
                </a:lnTo>
                <a:lnTo>
                  <a:pt x="6083" y="28613"/>
                </a:lnTo>
                <a:lnTo>
                  <a:pt x="21094" y="28613"/>
                </a:lnTo>
                <a:lnTo>
                  <a:pt x="27190" y="22212"/>
                </a:lnTo>
                <a:lnTo>
                  <a:pt x="27190" y="6413"/>
                </a:lnTo>
                <a:lnTo>
                  <a:pt x="210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728336" y="2968917"/>
            <a:ext cx="27305" cy="29209"/>
          </a:xfrm>
          <a:custGeom>
            <a:avLst/>
            <a:gdLst/>
            <a:ahLst/>
            <a:cxnLst/>
            <a:rect l="l" t="t" r="r" b="b"/>
            <a:pathLst>
              <a:path w="27304" h="29210">
                <a:moveTo>
                  <a:pt x="13588" y="28613"/>
                </a:moveTo>
                <a:lnTo>
                  <a:pt x="6083" y="28613"/>
                </a:lnTo>
                <a:lnTo>
                  <a:pt x="0" y="22212"/>
                </a:lnTo>
                <a:lnTo>
                  <a:pt x="0" y="14312"/>
                </a:lnTo>
                <a:lnTo>
                  <a:pt x="0" y="6413"/>
                </a:lnTo>
                <a:lnTo>
                  <a:pt x="6083" y="0"/>
                </a:lnTo>
                <a:lnTo>
                  <a:pt x="13588" y="0"/>
                </a:lnTo>
                <a:lnTo>
                  <a:pt x="21094" y="0"/>
                </a:lnTo>
                <a:lnTo>
                  <a:pt x="27190" y="6413"/>
                </a:lnTo>
                <a:lnTo>
                  <a:pt x="27190" y="14312"/>
                </a:lnTo>
                <a:lnTo>
                  <a:pt x="27190" y="22212"/>
                </a:lnTo>
                <a:lnTo>
                  <a:pt x="21094" y="28613"/>
                </a:lnTo>
                <a:lnTo>
                  <a:pt x="13588" y="28613"/>
                </a:lnTo>
                <a:close/>
              </a:path>
            </a:pathLst>
          </a:custGeom>
          <a:ln w="4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33762" y="3329647"/>
            <a:ext cx="59690" cy="46355"/>
          </a:xfrm>
          <a:custGeom>
            <a:avLst/>
            <a:gdLst/>
            <a:ahLst/>
            <a:cxnLst/>
            <a:rect l="l" t="t" r="r" b="b"/>
            <a:pathLst>
              <a:path w="59689" h="46354">
                <a:moveTo>
                  <a:pt x="40373" y="0"/>
                </a:moveTo>
                <a:lnTo>
                  <a:pt x="0" y="13449"/>
                </a:lnTo>
                <a:lnTo>
                  <a:pt x="18821" y="45745"/>
                </a:lnTo>
                <a:lnTo>
                  <a:pt x="59156" y="32283"/>
                </a:lnTo>
                <a:lnTo>
                  <a:pt x="403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70376" y="3269450"/>
            <a:ext cx="1009015" cy="911860"/>
          </a:xfrm>
          <a:custGeom>
            <a:avLst/>
            <a:gdLst/>
            <a:ahLst/>
            <a:cxnLst/>
            <a:rect l="l" t="t" r="r" b="b"/>
            <a:pathLst>
              <a:path w="1009014" h="911860">
                <a:moveTo>
                  <a:pt x="0" y="0"/>
                </a:moveTo>
                <a:lnTo>
                  <a:pt x="1008468" y="911771"/>
                </a:lnTo>
              </a:path>
            </a:pathLst>
          </a:custGeom>
          <a:ln w="4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20553" y="3222019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5" h="114300">
                <a:moveTo>
                  <a:pt x="48662" y="0"/>
                </a:moveTo>
                <a:lnTo>
                  <a:pt x="14032" y="18965"/>
                </a:lnTo>
                <a:lnTo>
                  <a:pt x="0" y="60132"/>
                </a:lnTo>
                <a:lnTo>
                  <a:pt x="2571" y="74557"/>
                </a:lnTo>
                <a:lnTo>
                  <a:pt x="27723" y="106741"/>
                </a:lnTo>
                <a:lnTo>
                  <a:pt x="54344" y="114041"/>
                </a:lnTo>
                <a:lnTo>
                  <a:pt x="63556" y="113216"/>
                </a:lnTo>
                <a:lnTo>
                  <a:pt x="95706" y="92603"/>
                </a:lnTo>
                <a:lnTo>
                  <a:pt x="108270" y="49062"/>
                </a:lnTo>
                <a:lnTo>
                  <a:pt x="104855" y="35731"/>
                </a:lnTo>
                <a:lnTo>
                  <a:pt x="77850" y="6400"/>
                </a:lnTo>
                <a:lnTo>
                  <a:pt x="486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20553" y="3222019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5" h="114300">
                <a:moveTo>
                  <a:pt x="54344" y="114041"/>
                </a:moveTo>
                <a:lnTo>
                  <a:pt x="16900" y="98352"/>
                </a:lnTo>
                <a:lnTo>
                  <a:pt x="0" y="60132"/>
                </a:lnTo>
                <a:lnTo>
                  <a:pt x="1674" y="44566"/>
                </a:lnTo>
                <a:lnTo>
                  <a:pt x="23858" y="9678"/>
                </a:lnTo>
                <a:lnTo>
                  <a:pt x="48662" y="0"/>
                </a:lnTo>
                <a:lnTo>
                  <a:pt x="64189" y="1600"/>
                </a:lnTo>
                <a:lnTo>
                  <a:pt x="98462" y="23893"/>
                </a:lnTo>
                <a:lnTo>
                  <a:pt x="108270" y="49062"/>
                </a:lnTo>
                <a:lnTo>
                  <a:pt x="106897" y="65729"/>
                </a:lnTo>
                <a:lnTo>
                  <a:pt x="86654" y="102338"/>
                </a:lnTo>
                <a:lnTo>
                  <a:pt x="54344" y="114041"/>
                </a:lnTo>
                <a:close/>
              </a:path>
            </a:pathLst>
          </a:custGeom>
          <a:ln w="4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61296" y="3264598"/>
            <a:ext cx="27305" cy="28575"/>
          </a:xfrm>
          <a:custGeom>
            <a:avLst/>
            <a:gdLst/>
            <a:ahLst/>
            <a:cxnLst/>
            <a:rect l="l" t="t" r="r" b="b"/>
            <a:pathLst>
              <a:path w="27304" h="28575">
                <a:moveTo>
                  <a:pt x="21107" y="0"/>
                </a:moveTo>
                <a:lnTo>
                  <a:pt x="6096" y="0"/>
                </a:lnTo>
                <a:lnTo>
                  <a:pt x="0" y="6400"/>
                </a:lnTo>
                <a:lnTo>
                  <a:pt x="0" y="22174"/>
                </a:lnTo>
                <a:lnTo>
                  <a:pt x="6096" y="28575"/>
                </a:lnTo>
                <a:lnTo>
                  <a:pt x="21107" y="28575"/>
                </a:lnTo>
                <a:lnTo>
                  <a:pt x="27190" y="22174"/>
                </a:lnTo>
                <a:lnTo>
                  <a:pt x="27190" y="6400"/>
                </a:lnTo>
                <a:lnTo>
                  <a:pt x="211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61296" y="3264598"/>
            <a:ext cx="27305" cy="28575"/>
          </a:xfrm>
          <a:custGeom>
            <a:avLst/>
            <a:gdLst/>
            <a:ahLst/>
            <a:cxnLst/>
            <a:rect l="l" t="t" r="r" b="b"/>
            <a:pathLst>
              <a:path w="27304" h="28575">
                <a:moveTo>
                  <a:pt x="13601" y="28575"/>
                </a:moveTo>
                <a:lnTo>
                  <a:pt x="6096" y="28575"/>
                </a:lnTo>
                <a:lnTo>
                  <a:pt x="0" y="22174"/>
                </a:lnTo>
                <a:lnTo>
                  <a:pt x="0" y="14287"/>
                </a:lnTo>
                <a:lnTo>
                  <a:pt x="0" y="6400"/>
                </a:lnTo>
                <a:lnTo>
                  <a:pt x="6096" y="0"/>
                </a:lnTo>
                <a:lnTo>
                  <a:pt x="13601" y="0"/>
                </a:lnTo>
                <a:lnTo>
                  <a:pt x="21107" y="0"/>
                </a:lnTo>
                <a:lnTo>
                  <a:pt x="27190" y="6400"/>
                </a:lnTo>
                <a:lnTo>
                  <a:pt x="27190" y="14287"/>
                </a:lnTo>
                <a:lnTo>
                  <a:pt x="27190" y="22174"/>
                </a:lnTo>
                <a:lnTo>
                  <a:pt x="21107" y="28575"/>
                </a:lnTo>
                <a:lnTo>
                  <a:pt x="13601" y="28575"/>
                </a:lnTo>
                <a:close/>
              </a:path>
            </a:pathLst>
          </a:custGeom>
          <a:ln w="4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32489" y="4134895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5" h="114300">
                <a:moveTo>
                  <a:pt x="48662" y="0"/>
                </a:moveTo>
                <a:lnTo>
                  <a:pt x="14032" y="18965"/>
                </a:lnTo>
                <a:lnTo>
                  <a:pt x="0" y="60132"/>
                </a:lnTo>
                <a:lnTo>
                  <a:pt x="2571" y="74557"/>
                </a:lnTo>
                <a:lnTo>
                  <a:pt x="27723" y="106741"/>
                </a:lnTo>
                <a:lnTo>
                  <a:pt x="54344" y="114041"/>
                </a:lnTo>
                <a:lnTo>
                  <a:pt x="63556" y="113216"/>
                </a:lnTo>
                <a:lnTo>
                  <a:pt x="95706" y="92603"/>
                </a:lnTo>
                <a:lnTo>
                  <a:pt x="108270" y="49062"/>
                </a:lnTo>
                <a:lnTo>
                  <a:pt x="104855" y="35731"/>
                </a:lnTo>
                <a:lnTo>
                  <a:pt x="77850" y="6400"/>
                </a:lnTo>
                <a:lnTo>
                  <a:pt x="486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32489" y="4134895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5" h="114300">
                <a:moveTo>
                  <a:pt x="54344" y="114041"/>
                </a:moveTo>
                <a:lnTo>
                  <a:pt x="16900" y="98352"/>
                </a:lnTo>
                <a:lnTo>
                  <a:pt x="0" y="60132"/>
                </a:lnTo>
                <a:lnTo>
                  <a:pt x="1674" y="44566"/>
                </a:lnTo>
                <a:lnTo>
                  <a:pt x="23858" y="9678"/>
                </a:lnTo>
                <a:lnTo>
                  <a:pt x="48662" y="0"/>
                </a:lnTo>
                <a:lnTo>
                  <a:pt x="64189" y="1600"/>
                </a:lnTo>
                <a:lnTo>
                  <a:pt x="98462" y="23893"/>
                </a:lnTo>
                <a:lnTo>
                  <a:pt x="108270" y="49062"/>
                </a:lnTo>
                <a:lnTo>
                  <a:pt x="106897" y="65729"/>
                </a:lnTo>
                <a:lnTo>
                  <a:pt x="86654" y="102338"/>
                </a:lnTo>
                <a:lnTo>
                  <a:pt x="54344" y="114041"/>
                </a:lnTo>
                <a:close/>
              </a:path>
            </a:pathLst>
          </a:custGeom>
          <a:ln w="4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373219" y="4177449"/>
            <a:ext cx="27305" cy="29209"/>
          </a:xfrm>
          <a:custGeom>
            <a:avLst/>
            <a:gdLst/>
            <a:ahLst/>
            <a:cxnLst/>
            <a:rect l="l" t="t" r="r" b="b"/>
            <a:pathLst>
              <a:path w="27304" h="29210">
                <a:moveTo>
                  <a:pt x="21132" y="0"/>
                </a:moveTo>
                <a:lnTo>
                  <a:pt x="6095" y="0"/>
                </a:lnTo>
                <a:lnTo>
                  <a:pt x="0" y="6413"/>
                </a:lnTo>
                <a:lnTo>
                  <a:pt x="0" y="22212"/>
                </a:lnTo>
                <a:lnTo>
                  <a:pt x="6095" y="28613"/>
                </a:lnTo>
                <a:lnTo>
                  <a:pt x="21132" y="28613"/>
                </a:lnTo>
                <a:lnTo>
                  <a:pt x="27228" y="22212"/>
                </a:lnTo>
                <a:lnTo>
                  <a:pt x="27228" y="6413"/>
                </a:lnTo>
                <a:lnTo>
                  <a:pt x="211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373219" y="4177449"/>
            <a:ext cx="27305" cy="29209"/>
          </a:xfrm>
          <a:custGeom>
            <a:avLst/>
            <a:gdLst/>
            <a:ahLst/>
            <a:cxnLst/>
            <a:rect l="l" t="t" r="r" b="b"/>
            <a:pathLst>
              <a:path w="27304" h="29210">
                <a:moveTo>
                  <a:pt x="13614" y="28613"/>
                </a:moveTo>
                <a:lnTo>
                  <a:pt x="6095" y="28613"/>
                </a:lnTo>
                <a:lnTo>
                  <a:pt x="0" y="22212"/>
                </a:lnTo>
                <a:lnTo>
                  <a:pt x="0" y="14312"/>
                </a:lnTo>
                <a:lnTo>
                  <a:pt x="0" y="6413"/>
                </a:lnTo>
                <a:lnTo>
                  <a:pt x="6095" y="0"/>
                </a:lnTo>
                <a:lnTo>
                  <a:pt x="13614" y="0"/>
                </a:lnTo>
                <a:lnTo>
                  <a:pt x="21132" y="0"/>
                </a:lnTo>
                <a:lnTo>
                  <a:pt x="27228" y="6413"/>
                </a:lnTo>
                <a:lnTo>
                  <a:pt x="27228" y="14312"/>
                </a:lnTo>
                <a:lnTo>
                  <a:pt x="27228" y="22212"/>
                </a:lnTo>
                <a:lnTo>
                  <a:pt x="21132" y="28613"/>
                </a:lnTo>
                <a:lnTo>
                  <a:pt x="13614" y="28613"/>
                </a:lnTo>
                <a:close/>
              </a:path>
            </a:pathLst>
          </a:custGeom>
          <a:ln w="4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608323" y="9473438"/>
            <a:ext cx="1003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50" dirty="0">
                <a:latin typeface="Times New Roman"/>
                <a:cs typeface="Times New Roman"/>
              </a:rPr>
              <a:t>J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9341" y="1140512"/>
            <a:ext cx="208915" cy="198755"/>
          </a:xfrm>
          <a:custGeom>
            <a:avLst/>
            <a:gdLst/>
            <a:ahLst/>
            <a:cxnLst/>
            <a:rect l="l" t="t" r="r" b="b"/>
            <a:pathLst>
              <a:path w="208914" h="198755">
                <a:moveTo>
                  <a:pt x="104291" y="198588"/>
                </a:moveTo>
                <a:lnTo>
                  <a:pt x="65890" y="191597"/>
                </a:lnTo>
                <a:lnTo>
                  <a:pt x="32864" y="171674"/>
                </a:lnTo>
                <a:lnTo>
                  <a:pt x="8943" y="139121"/>
                </a:lnTo>
                <a:lnTo>
                  <a:pt x="0" y="102617"/>
                </a:lnTo>
                <a:lnTo>
                  <a:pt x="778" y="88837"/>
                </a:lnTo>
                <a:lnTo>
                  <a:pt x="12708" y="51748"/>
                </a:lnTo>
                <a:lnTo>
                  <a:pt x="38293" y="22538"/>
                </a:lnTo>
                <a:lnTo>
                  <a:pt x="72943" y="4516"/>
                </a:lnTo>
                <a:lnTo>
                  <a:pt x="97750" y="0"/>
                </a:lnTo>
                <a:lnTo>
                  <a:pt x="112387" y="586"/>
                </a:lnTo>
                <a:lnTo>
                  <a:pt x="150747" y="10444"/>
                </a:lnTo>
                <a:lnTo>
                  <a:pt x="182179" y="34097"/>
                </a:lnTo>
                <a:lnTo>
                  <a:pt x="203076" y="68068"/>
                </a:lnTo>
                <a:lnTo>
                  <a:pt x="208316" y="91314"/>
                </a:lnTo>
                <a:lnTo>
                  <a:pt x="207720" y="106145"/>
                </a:lnTo>
                <a:lnTo>
                  <a:pt x="197082" y="144108"/>
                </a:lnTo>
                <a:lnTo>
                  <a:pt x="172346" y="173787"/>
                </a:lnTo>
                <a:lnTo>
                  <a:pt x="137789" y="193054"/>
                </a:lnTo>
                <a:lnTo>
                  <a:pt x="104291" y="198588"/>
                </a:lnTo>
                <a:close/>
              </a:path>
            </a:pathLst>
          </a:custGeom>
          <a:ln w="6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57362" y="1140752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184048" y="0"/>
                </a:moveTo>
                <a:lnTo>
                  <a:pt x="0" y="0"/>
                </a:lnTo>
              </a:path>
            </a:pathLst>
          </a:custGeom>
          <a:ln w="6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4085" y="1339100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184048" y="0"/>
                </a:moveTo>
                <a:lnTo>
                  <a:pt x="0" y="0"/>
                </a:lnTo>
              </a:path>
            </a:pathLst>
          </a:custGeom>
          <a:ln w="6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33498" y="1067663"/>
            <a:ext cx="121386" cy="3415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55507" y="1072616"/>
            <a:ext cx="0" cy="333375"/>
          </a:xfrm>
          <a:custGeom>
            <a:avLst/>
            <a:gdLst/>
            <a:ahLst/>
            <a:cxnLst/>
            <a:rect l="l" t="t" r="r" b="b"/>
            <a:pathLst>
              <a:path h="333375">
                <a:moveTo>
                  <a:pt x="0" y="0"/>
                </a:moveTo>
                <a:lnTo>
                  <a:pt x="0" y="333146"/>
                </a:lnTo>
              </a:path>
            </a:pathLst>
          </a:custGeom>
          <a:ln w="6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54233" y="2978569"/>
            <a:ext cx="574675" cy="389255"/>
          </a:xfrm>
          <a:custGeom>
            <a:avLst/>
            <a:gdLst/>
            <a:ahLst/>
            <a:cxnLst/>
            <a:rect l="l" t="t" r="r" b="b"/>
            <a:pathLst>
              <a:path w="574675" h="389254">
                <a:moveTo>
                  <a:pt x="0" y="28867"/>
                </a:moveTo>
                <a:lnTo>
                  <a:pt x="555282" y="0"/>
                </a:lnTo>
                <a:lnTo>
                  <a:pt x="574065" y="359740"/>
                </a:lnTo>
                <a:lnTo>
                  <a:pt x="18783" y="388975"/>
                </a:lnTo>
                <a:lnTo>
                  <a:pt x="0" y="28867"/>
                </a:lnTo>
                <a:close/>
              </a:path>
            </a:pathLst>
          </a:custGeom>
          <a:ln w="6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35441" y="1793163"/>
            <a:ext cx="1330960" cy="1491615"/>
          </a:xfrm>
          <a:custGeom>
            <a:avLst/>
            <a:gdLst/>
            <a:ahLst/>
            <a:cxnLst/>
            <a:rect l="l" t="t" r="r" b="b"/>
            <a:pathLst>
              <a:path w="1330960" h="1491614">
                <a:moveTo>
                  <a:pt x="1330858" y="1208011"/>
                </a:moveTo>
                <a:lnTo>
                  <a:pt x="1297953" y="1246722"/>
                </a:lnTo>
                <a:lnTo>
                  <a:pt x="1258307" y="1286615"/>
                </a:lnTo>
                <a:lnTo>
                  <a:pt x="1211985" y="1326525"/>
                </a:lnTo>
                <a:lnTo>
                  <a:pt x="1163146" y="1362337"/>
                </a:lnTo>
                <a:lnTo>
                  <a:pt x="1112079" y="1393961"/>
                </a:lnTo>
                <a:lnTo>
                  <a:pt x="1059070" y="1421308"/>
                </a:lnTo>
                <a:lnTo>
                  <a:pt x="1004405" y="1444287"/>
                </a:lnTo>
                <a:lnTo>
                  <a:pt x="948373" y="1462808"/>
                </a:lnTo>
                <a:lnTo>
                  <a:pt x="891260" y="1476780"/>
                </a:lnTo>
                <a:lnTo>
                  <a:pt x="833352" y="1486114"/>
                </a:lnTo>
                <a:lnTo>
                  <a:pt x="774937" y="1490719"/>
                </a:lnTo>
                <a:lnTo>
                  <a:pt x="745629" y="1491221"/>
                </a:lnTo>
                <a:lnTo>
                  <a:pt x="716326" y="1490720"/>
                </a:lnTo>
                <a:lnTo>
                  <a:pt x="657946" y="1486140"/>
                </a:lnTo>
                <a:lnTo>
                  <a:pt x="600142" y="1476898"/>
                </a:lnTo>
                <a:lnTo>
                  <a:pt x="543245" y="1463132"/>
                </a:lnTo>
                <a:lnTo>
                  <a:pt x="487587" y="1444977"/>
                </a:lnTo>
                <a:lnTo>
                  <a:pt x="433498" y="1422569"/>
                </a:lnTo>
                <a:lnTo>
                  <a:pt x="381309" y="1396042"/>
                </a:lnTo>
                <a:lnTo>
                  <a:pt x="331351" y="1365534"/>
                </a:lnTo>
                <a:lnTo>
                  <a:pt x="283955" y="1331178"/>
                </a:lnTo>
                <a:lnTo>
                  <a:pt x="239452" y="1293112"/>
                </a:lnTo>
                <a:lnTo>
                  <a:pt x="198006" y="1251698"/>
                </a:lnTo>
                <a:lnTo>
                  <a:pt x="159938" y="1207246"/>
                </a:lnTo>
                <a:lnTo>
                  <a:pt x="125581" y="1159890"/>
                </a:lnTo>
                <a:lnTo>
                  <a:pt x="95072" y="1109960"/>
                </a:lnTo>
                <a:lnTo>
                  <a:pt x="68547" y="1057790"/>
                </a:lnTo>
                <a:lnTo>
                  <a:pt x="46143" y="1003710"/>
                </a:lnTo>
                <a:lnTo>
                  <a:pt x="27997" y="948054"/>
                </a:lnTo>
                <a:lnTo>
                  <a:pt x="14247" y="891152"/>
                </a:lnTo>
                <a:lnTo>
                  <a:pt x="5029" y="833337"/>
                </a:lnTo>
                <a:lnTo>
                  <a:pt x="480" y="774941"/>
                </a:lnTo>
                <a:lnTo>
                  <a:pt x="0" y="745629"/>
                </a:lnTo>
                <a:lnTo>
                  <a:pt x="480" y="716317"/>
                </a:lnTo>
                <a:lnTo>
                  <a:pt x="5029" y="657921"/>
                </a:lnTo>
                <a:lnTo>
                  <a:pt x="14247" y="600104"/>
                </a:lnTo>
                <a:lnTo>
                  <a:pt x="27997" y="543199"/>
                </a:lnTo>
                <a:lnTo>
                  <a:pt x="46143" y="487535"/>
                </a:lnTo>
                <a:lnTo>
                  <a:pt x="68547" y="433445"/>
                </a:lnTo>
                <a:lnTo>
                  <a:pt x="95072" y="381260"/>
                </a:lnTo>
                <a:lnTo>
                  <a:pt x="125581" y="331310"/>
                </a:lnTo>
                <a:lnTo>
                  <a:pt x="159938" y="283926"/>
                </a:lnTo>
                <a:lnTo>
                  <a:pt x="198006" y="239441"/>
                </a:lnTo>
                <a:lnTo>
                  <a:pt x="239452" y="198006"/>
                </a:lnTo>
                <a:lnTo>
                  <a:pt x="283955" y="159938"/>
                </a:lnTo>
                <a:lnTo>
                  <a:pt x="331351" y="125581"/>
                </a:lnTo>
                <a:lnTo>
                  <a:pt x="381309" y="95072"/>
                </a:lnTo>
                <a:lnTo>
                  <a:pt x="433498" y="68547"/>
                </a:lnTo>
                <a:lnTo>
                  <a:pt x="487587" y="46143"/>
                </a:lnTo>
                <a:lnTo>
                  <a:pt x="543245" y="27997"/>
                </a:lnTo>
                <a:lnTo>
                  <a:pt x="600142" y="14247"/>
                </a:lnTo>
                <a:lnTo>
                  <a:pt x="657946" y="5029"/>
                </a:lnTo>
                <a:lnTo>
                  <a:pt x="716326" y="480"/>
                </a:lnTo>
                <a:lnTo>
                  <a:pt x="745629" y="0"/>
                </a:lnTo>
                <a:lnTo>
                  <a:pt x="769214" y="293"/>
                </a:lnTo>
                <a:lnTo>
                  <a:pt x="816262" y="3213"/>
                </a:lnTo>
                <a:lnTo>
                  <a:pt x="863004" y="9181"/>
                </a:lnTo>
                <a:lnTo>
                  <a:pt x="909265" y="18127"/>
                </a:lnTo>
                <a:lnTo>
                  <a:pt x="954870" y="29978"/>
                </a:lnTo>
                <a:lnTo>
                  <a:pt x="999642" y="44663"/>
                </a:lnTo>
                <a:lnTo>
                  <a:pt x="1043408" y="62112"/>
                </a:lnTo>
                <a:lnTo>
                  <a:pt x="1085991" y="82251"/>
                </a:lnTo>
                <a:lnTo>
                  <a:pt x="1127218" y="105010"/>
                </a:lnTo>
                <a:lnTo>
                  <a:pt x="1166911" y="130317"/>
                </a:lnTo>
                <a:lnTo>
                  <a:pt x="1186129" y="143903"/>
                </a:lnTo>
              </a:path>
            </a:pathLst>
          </a:custGeom>
          <a:ln w="6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29292" y="2489036"/>
            <a:ext cx="72390" cy="108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dirty="0">
                <a:latin typeface="Times New Roman"/>
                <a:cs typeface="Times New Roman"/>
              </a:rPr>
              <a:t>+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58996" y="2936468"/>
            <a:ext cx="1231265" cy="75565"/>
          </a:xfrm>
          <a:custGeom>
            <a:avLst/>
            <a:gdLst/>
            <a:ahLst/>
            <a:cxnLst/>
            <a:rect l="l" t="t" r="r" b="b"/>
            <a:pathLst>
              <a:path w="1231264" h="75564">
                <a:moveTo>
                  <a:pt x="1085234" y="8937"/>
                </a:moveTo>
                <a:lnTo>
                  <a:pt x="12877" y="65062"/>
                </a:lnTo>
                <a:lnTo>
                  <a:pt x="0" y="75501"/>
                </a:lnTo>
                <a:lnTo>
                  <a:pt x="1085234" y="8937"/>
                </a:lnTo>
                <a:close/>
              </a:path>
              <a:path w="1231264" h="75564">
                <a:moveTo>
                  <a:pt x="1230947" y="0"/>
                </a:moveTo>
                <a:lnTo>
                  <a:pt x="1085234" y="8937"/>
                </a:lnTo>
                <a:lnTo>
                  <a:pt x="1229550" y="1384"/>
                </a:lnTo>
                <a:lnTo>
                  <a:pt x="12309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58996" y="2936468"/>
            <a:ext cx="1231265" cy="75565"/>
          </a:xfrm>
          <a:custGeom>
            <a:avLst/>
            <a:gdLst/>
            <a:ahLst/>
            <a:cxnLst/>
            <a:rect l="l" t="t" r="r" b="b"/>
            <a:pathLst>
              <a:path w="1231264" h="75564">
                <a:moveTo>
                  <a:pt x="1229550" y="1384"/>
                </a:moveTo>
                <a:lnTo>
                  <a:pt x="1230947" y="0"/>
                </a:lnTo>
                <a:lnTo>
                  <a:pt x="0" y="75501"/>
                </a:lnTo>
                <a:lnTo>
                  <a:pt x="12877" y="65062"/>
                </a:lnTo>
              </a:path>
            </a:pathLst>
          </a:custGeom>
          <a:ln w="6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6711" y="1843443"/>
            <a:ext cx="373380" cy="1082675"/>
          </a:xfrm>
          <a:custGeom>
            <a:avLst/>
            <a:gdLst/>
            <a:ahLst/>
            <a:cxnLst/>
            <a:rect l="l" t="t" r="r" b="b"/>
            <a:pathLst>
              <a:path w="373379" h="1082675">
                <a:moveTo>
                  <a:pt x="0" y="2539"/>
                </a:moveTo>
                <a:lnTo>
                  <a:pt x="12522" y="0"/>
                </a:lnTo>
                <a:lnTo>
                  <a:pt x="372973" y="1082586"/>
                </a:lnTo>
              </a:path>
            </a:pathLst>
          </a:custGeom>
          <a:ln w="6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77031" y="1845983"/>
            <a:ext cx="1068705" cy="60960"/>
          </a:xfrm>
          <a:custGeom>
            <a:avLst/>
            <a:gdLst/>
            <a:ahLst/>
            <a:cxnLst/>
            <a:rect l="l" t="t" r="r" b="b"/>
            <a:pathLst>
              <a:path w="1068704" h="60960">
                <a:moveTo>
                  <a:pt x="0" y="60706"/>
                </a:moveTo>
                <a:lnTo>
                  <a:pt x="1068463" y="0"/>
                </a:lnTo>
              </a:path>
            </a:pathLst>
          </a:custGeom>
          <a:ln w="6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19003" y="920788"/>
            <a:ext cx="1172845" cy="2586355"/>
          </a:xfrm>
          <a:custGeom>
            <a:avLst/>
            <a:gdLst/>
            <a:ahLst/>
            <a:cxnLst/>
            <a:rect l="l" t="t" r="r" b="b"/>
            <a:pathLst>
              <a:path w="1172845" h="2586354">
                <a:moveTo>
                  <a:pt x="345478" y="0"/>
                </a:moveTo>
                <a:lnTo>
                  <a:pt x="0" y="143103"/>
                </a:lnTo>
                <a:lnTo>
                  <a:pt x="799515" y="2585923"/>
                </a:lnTo>
                <a:lnTo>
                  <a:pt x="1053503" y="2488158"/>
                </a:lnTo>
                <a:lnTo>
                  <a:pt x="1172832" y="2178507"/>
                </a:lnTo>
                <a:lnTo>
                  <a:pt x="779691" y="1676107"/>
                </a:lnTo>
                <a:lnTo>
                  <a:pt x="939038" y="1488579"/>
                </a:lnTo>
                <a:lnTo>
                  <a:pt x="560501" y="981455"/>
                </a:lnTo>
                <a:lnTo>
                  <a:pt x="625208" y="629627"/>
                </a:lnTo>
                <a:lnTo>
                  <a:pt x="248412" y="302171"/>
                </a:lnTo>
                <a:lnTo>
                  <a:pt x="345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19003" y="920788"/>
            <a:ext cx="1172832" cy="25859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19003" y="920788"/>
            <a:ext cx="1172845" cy="2586355"/>
          </a:xfrm>
          <a:custGeom>
            <a:avLst/>
            <a:gdLst/>
            <a:ahLst/>
            <a:cxnLst/>
            <a:rect l="l" t="t" r="r" b="b"/>
            <a:pathLst>
              <a:path w="1172845" h="2586354">
                <a:moveTo>
                  <a:pt x="799515" y="2585923"/>
                </a:moveTo>
                <a:lnTo>
                  <a:pt x="0" y="143103"/>
                </a:lnTo>
                <a:lnTo>
                  <a:pt x="345478" y="0"/>
                </a:lnTo>
                <a:lnTo>
                  <a:pt x="248412" y="302171"/>
                </a:lnTo>
                <a:lnTo>
                  <a:pt x="625208" y="629627"/>
                </a:lnTo>
                <a:lnTo>
                  <a:pt x="560501" y="981455"/>
                </a:lnTo>
                <a:lnTo>
                  <a:pt x="939038" y="1488579"/>
                </a:lnTo>
                <a:lnTo>
                  <a:pt x="779691" y="1676107"/>
                </a:lnTo>
                <a:lnTo>
                  <a:pt x="1172832" y="2178507"/>
                </a:lnTo>
                <a:lnTo>
                  <a:pt x="1053503" y="2488158"/>
                </a:lnTo>
                <a:lnTo>
                  <a:pt x="799515" y="2585923"/>
                </a:lnTo>
                <a:close/>
              </a:path>
            </a:pathLst>
          </a:custGeom>
          <a:ln w="612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15205" y="915428"/>
            <a:ext cx="411093" cy="25922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26301" y="1063891"/>
            <a:ext cx="769014" cy="24468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32922" y="1082814"/>
            <a:ext cx="798830" cy="2439670"/>
          </a:xfrm>
          <a:custGeom>
            <a:avLst/>
            <a:gdLst/>
            <a:ahLst/>
            <a:cxnLst/>
            <a:rect l="l" t="t" r="r" b="b"/>
            <a:pathLst>
              <a:path w="798829" h="2439670">
                <a:moveTo>
                  <a:pt x="0" y="0"/>
                </a:moveTo>
                <a:lnTo>
                  <a:pt x="798474" y="2439543"/>
                </a:lnTo>
              </a:path>
            </a:pathLst>
          </a:custGeom>
          <a:ln w="6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800346" y="3614657"/>
            <a:ext cx="43307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0" dirty="0">
                <a:latin typeface="Times New Roman"/>
                <a:cs typeface="Times New Roman"/>
              </a:rPr>
              <a:t>drawing</a:t>
            </a:r>
            <a:r>
              <a:rPr sz="550" spc="5" dirty="0">
                <a:latin typeface="Times New Roman"/>
                <a:cs typeface="Times New Roman"/>
              </a:rPr>
              <a:t> </a:t>
            </a:r>
            <a:r>
              <a:rPr sz="550" spc="10" dirty="0">
                <a:latin typeface="Times New Roman"/>
                <a:cs typeface="Times New Roman"/>
              </a:rPr>
              <a:t>0005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454069" y="1907667"/>
            <a:ext cx="78105" cy="46355"/>
          </a:xfrm>
          <a:custGeom>
            <a:avLst/>
            <a:gdLst/>
            <a:ahLst/>
            <a:cxnLst/>
            <a:rect l="l" t="t" r="r" b="b"/>
            <a:pathLst>
              <a:path w="78104" h="46355">
                <a:moveTo>
                  <a:pt x="6261" y="0"/>
                </a:moveTo>
                <a:lnTo>
                  <a:pt x="0" y="39039"/>
                </a:lnTo>
                <a:lnTo>
                  <a:pt x="71678" y="45999"/>
                </a:lnTo>
                <a:lnTo>
                  <a:pt x="77939" y="6959"/>
                </a:lnTo>
                <a:lnTo>
                  <a:pt x="62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34638" y="2971952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53581" y="0"/>
                </a:moveTo>
                <a:lnTo>
                  <a:pt x="0" y="9398"/>
                </a:lnTo>
                <a:lnTo>
                  <a:pt x="1054" y="36880"/>
                </a:lnTo>
                <a:lnTo>
                  <a:pt x="54279" y="27482"/>
                </a:lnTo>
                <a:lnTo>
                  <a:pt x="535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47972" y="3274644"/>
            <a:ext cx="37465" cy="83820"/>
          </a:xfrm>
          <a:custGeom>
            <a:avLst/>
            <a:gdLst/>
            <a:ahLst/>
            <a:cxnLst/>
            <a:rect l="l" t="t" r="r" b="b"/>
            <a:pathLst>
              <a:path w="37464" h="83820">
                <a:moveTo>
                  <a:pt x="34442" y="0"/>
                </a:moveTo>
                <a:lnTo>
                  <a:pt x="0" y="36880"/>
                </a:lnTo>
                <a:lnTo>
                  <a:pt x="2438" y="83502"/>
                </a:lnTo>
                <a:lnTo>
                  <a:pt x="36880" y="46621"/>
                </a:lnTo>
                <a:lnTo>
                  <a:pt x="344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47972" y="3274644"/>
            <a:ext cx="37465" cy="83820"/>
          </a:xfrm>
          <a:custGeom>
            <a:avLst/>
            <a:gdLst/>
            <a:ahLst/>
            <a:cxnLst/>
            <a:rect l="l" t="t" r="r" b="b"/>
            <a:pathLst>
              <a:path w="37464" h="83820">
                <a:moveTo>
                  <a:pt x="0" y="36880"/>
                </a:moveTo>
                <a:lnTo>
                  <a:pt x="34442" y="0"/>
                </a:lnTo>
                <a:lnTo>
                  <a:pt x="36880" y="46621"/>
                </a:lnTo>
                <a:lnTo>
                  <a:pt x="2438" y="83502"/>
                </a:lnTo>
                <a:lnTo>
                  <a:pt x="0" y="3688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73172" y="3178619"/>
            <a:ext cx="1649730" cy="1505585"/>
          </a:xfrm>
          <a:custGeom>
            <a:avLst/>
            <a:gdLst/>
            <a:ahLst/>
            <a:cxnLst/>
            <a:rect l="l" t="t" r="r" b="b"/>
            <a:pathLst>
              <a:path w="1649729" h="1505585">
                <a:moveTo>
                  <a:pt x="0" y="1505102"/>
                </a:moveTo>
                <a:lnTo>
                  <a:pt x="1649450" y="0"/>
                </a:lnTo>
              </a:path>
            </a:pathLst>
          </a:custGeom>
          <a:ln w="6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40572" y="1321866"/>
            <a:ext cx="32384" cy="34925"/>
          </a:xfrm>
          <a:custGeom>
            <a:avLst/>
            <a:gdLst/>
            <a:ahLst/>
            <a:cxnLst/>
            <a:rect l="l" t="t" r="r" b="b"/>
            <a:pathLst>
              <a:path w="32385" h="34925">
                <a:moveTo>
                  <a:pt x="31902" y="0"/>
                </a:moveTo>
                <a:lnTo>
                  <a:pt x="0" y="4914"/>
                </a:lnTo>
                <a:lnTo>
                  <a:pt x="0" y="34378"/>
                </a:lnTo>
                <a:lnTo>
                  <a:pt x="31902" y="29476"/>
                </a:lnTo>
                <a:lnTo>
                  <a:pt x="319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40572" y="1321866"/>
            <a:ext cx="32384" cy="34925"/>
          </a:xfrm>
          <a:custGeom>
            <a:avLst/>
            <a:gdLst/>
            <a:ahLst/>
            <a:cxnLst/>
            <a:rect l="l" t="t" r="r" b="b"/>
            <a:pathLst>
              <a:path w="32385" h="34925">
                <a:moveTo>
                  <a:pt x="0" y="4914"/>
                </a:moveTo>
                <a:lnTo>
                  <a:pt x="31902" y="0"/>
                </a:lnTo>
                <a:lnTo>
                  <a:pt x="31902" y="29476"/>
                </a:lnTo>
                <a:lnTo>
                  <a:pt x="0" y="34378"/>
                </a:lnTo>
                <a:lnTo>
                  <a:pt x="0" y="4914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44610" y="1231861"/>
            <a:ext cx="449580" cy="3434715"/>
          </a:xfrm>
          <a:custGeom>
            <a:avLst/>
            <a:gdLst/>
            <a:ahLst/>
            <a:cxnLst/>
            <a:rect l="l" t="t" r="r" b="b"/>
            <a:pathLst>
              <a:path w="449580" h="3434715">
                <a:moveTo>
                  <a:pt x="449160" y="3434118"/>
                </a:moveTo>
                <a:lnTo>
                  <a:pt x="0" y="0"/>
                </a:lnTo>
              </a:path>
            </a:pathLst>
          </a:custGeom>
          <a:ln w="6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91492" y="1191616"/>
            <a:ext cx="104775" cy="97155"/>
          </a:xfrm>
          <a:custGeom>
            <a:avLst/>
            <a:gdLst/>
            <a:ahLst/>
            <a:cxnLst/>
            <a:rect l="l" t="t" r="r" b="b"/>
            <a:pathLst>
              <a:path w="104775" h="97155">
                <a:moveTo>
                  <a:pt x="39206" y="0"/>
                </a:moveTo>
                <a:lnTo>
                  <a:pt x="7225" y="23905"/>
                </a:lnTo>
                <a:lnTo>
                  <a:pt x="0" y="52186"/>
                </a:lnTo>
                <a:lnTo>
                  <a:pt x="2789" y="64427"/>
                </a:lnTo>
                <a:lnTo>
                  <a:pt x="30026" y="91388"/>
                </a:lnTo>
                <a:lnTo>
                  <a:pt x="62011" y="96927"/>
                </a:lnTo>
                <a:lnTo>
                  <a:pt x="75624" y="92468"/>
                </a:lnTo>
                <a:lnTo>
                  <a:pt x="87240" y="84799"/>
                </a:lnTo>
                <a:lnTo>
                  <a:pt x="96268" y="74483"/>
                </a:lnTo>
                <a:lnTo>
                  <a:pt x="102117" y="62082"/>
                </a:lnTo>
                <a:lnTo>
                  <a:pt x="104197" y="48157"/>
                </a:lnTo>
                <a:lnTo>
                  <a:pt x="103762" y="41761"/>
                </a:lnTo>
                <a:lnTo>
                  <a:pt x="72225" y="4782"/>
                </a:lnTo>
                <a:lnTo>
                  <a:pt x="392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91492" y="1191616"/>
            <a:ext cx="104775" cy="97155"/>
          </a:xfrm>
          <a:custGeom>
            <a:avLst/>
            <a:gdLst/>
            <a:ahLst/>
            <a:cxnLst/>
            <a:rect l="l" t="t" r="r" b="b"/>
            <a:pathLst>
              <a:path w="104775" h="97155">
                <a:moveTo>
                  <a:pt x="104197" y="48157"/>
                </a:moveTo>
                <a:lnTo>
                  <a:pt x="87240" y="84799"/>
                </a:lnTo>
                <a:lnTo>
                  <a:pt x="62011" y="96927"/>
                </a:lnTo>
                <a:lnTo>
                  <a:pt x="44762" y="95688"/>
                </a:lnTo>
                <a:lnTo>
                  <a:pt x="8849" y="75328"/>
                </a:lnTo>
                <a:lnTo>
                  <a:pt x="0" y="52186"/>
                </a:lnTo>
                <a:lnTo>
                  <a:pt x="1850" y="37065"/>
                </a:lnTo>
                <a:lnTo>
                  <a:pt x="7225" y="23905"/>
                </a:lnTo>
                <a:lnTo>
                  <a:pt x="15594" y="13087"/>
                </a:lnTo>
                <a:lnTo>
                  <a:pt x="26430" y="4991"/>
                </a:lnTo>
                <a:lnTo>
                  <a:pt x="39206" y="0"/>
                </a:lnTo>
                <a:lnTo>
                  <a:pt x="57060" y="911"/>
                </a:lnTo>
                <a:lnTo>
                  <a:pt x="94041" y="19780"/>
                </a:lnTo>
                <a:lnTo>
                  <a:pt x="104197" y="48157"/>
                </a:lnTo>
                <a:close/>
              </a:path>
            </a:pathLst>
          </a:custGeom>
          <a:ln w="6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29701" y="1227353"/>
            <a:ext cx="26670" cy="25400"/>
          </a:xfrm>
          <a:custGeom>
            <a:avLst/>
            <a:gdLst/>
            <a:ahLst/>
            <a:cxnLst/>
            <a:rect l="l" t="t" r="r" b="b"/>
            <a:pathLst>
              <a:path w="26669" h="25400">
                <a:moveTo>
                  <a:pt x="20243" y="0"/>
                </a:moveTo>
                <a:lnTo>
                  <a:pt x="5841" y="0"/>
                </a:lnTo>
                <a:lnTo>
                  <a:pt x="0" y="5562"/>
                </a:lnTo>
                <a:lnTo>
                  <a:pt x="0" y="19278"/>
                </a:lnTo>
                <a:lnTo>
                  <a:pt x="5841" y="24841"/>
                </a:lnTo>
                <a:lnTo>
                  <a:pt x="20243" y="24841"/>
                </a:lnTo>
                <a:lnTo>
                  <a:pt x="26085" y="19278"/>
                </a:lnTo>
                <a:lnTo>
                  <a:pt x="26085" y="5562"/>
                </a:lnTo>
                <a:lnTo>
                  <a:pt x="202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29701" y="1227353"/>
            <a:ext cx="26670" cy="25400"/>
          </a:xfrm>
          <a:custGeom>
            <a:avLst/>
            <a:gdLst/>
            <a:ahLst/>
            <a:cxnLst/>
            <a:rect l="l" t="t" r="r" b="b"/>
            <a:pathLst>
              <a:path w="26669" h="25400">
                <a:moveTo>
                  <a:pt x="26085" y="12420"/>
                </a:moveTo>
                <a:lnTo>
                  <a:pt x="26085" y="19278"/>
                </a:lnTo>
                <a:lnTo>
                  <a:pt x="20243" y="24841"/>
                </a:lnTo>
                <a:lnTo>
                  <a:pt x="13042" y="24841"/>
                </a:lnTo>
                <a:lnTo>
                  <a:pt x="5841" y="24841"/>
                </a:lnTo>
                <a:lnTo>
                  <a:pt x="0" y="19278"/>
                </a:lnTo>
                <a:lnTo>
                  <a:pt x="0" y="12420"/>
                </a:lnTo>
                <a:lnTo>
                  <a:pt x="0" y="5562"/>
                </a:lnTo>
                <a:lnTo>
                  <a:pt x="5841" y="0"/>
                </a:lnTo>
                <a:lnTo>
                  <a:pt x="13042" y="0"/>
                </a:lnTo>
                <a:lnTo>
                  <a:pt x="20243" y="0"/>
                </a:lnTo>
                <a:lnTo>
                  <a:pt x="26085" y="5562"/>
                </a:lnTo>
                <a:lnTo>
                  <a:pt x="26085" y="12420"/>
                </a:lnTo>
                <a:close/>
              </a:path>
            </a:pathLst>
          </a:custGeom>
          <a:ln w="6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40505" y="4612950"/>
            <a:ext cx="97155" cy="104775"/>
          </a:xfrm>
          <a:custGeom>
            <a:avLst/>
            <a:gdLst/>
            <a:ahLst/>
            <a:cxnLst/>
            <a:rect l="l" t="t" r="r" b="b"/>
            <a:pathLst>
              <a:path w="97155" h="104775">
                <a:moveTo>
                  <a:pt x="44741" y="0"/>
                </a:moveTo>
                <a:lnTo>
                  <a:pt x="5539" y="30026"/>
                </a:lnTo>
                <a:lnTo>
                  <a:pt x="0" y="62011"/>
                </a:lnTo>
                <a:lnTo>
                  <a:pt x="4459" y="75624"/>
                </a:lnTo>
                <a:lnTo>
                  <a:pt x="12128" y="87240"/>
                </a:lnTo>
                <a:lnTo>
                  <a:pt x="22444" y="96268"/>
                </a:lnTo>
                <a:lnTo>
                  <a:pt x="34845" y="102117"/>
                </a:lnTo>
                <a:lnTo>
                  <a:pt x="48770" y="104197"/>
                </a:lnTo>
                <a:lnTo>
                  <a:pt x="55166" y="103762"/>
                </a:lnTo>
                <a:lnTo>
                  <a:pt x="92145" y="72225"/>
                </a:lnTo>
                <a:lnTo>
                  <a:pt x="96927" y="39206"/>
                </a:lnTo>
                <a:lnTo>
                  <a:pt x="91936" y="26430"/>
                </a:lnTo>
                <a:lnTo>
                  <a:pt x="83840" y="15594"/>
                </a:lnTo>
                <a:lnTo>
                  <a:pt x="73022" y="7225"/>
                </a:lnTo>
                <a:lnTo>
                  <a:pt x="59862" y="1850"/>
                </a:lnTo>
                <a:lnTo>
                  <a:pt x="447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40505" y="4612950"/>
            <a:ext cx="97155" cy="104775"/>
          </a:xfrm>
          <a:custGeom>
            <a:avLst/>
            <a:gdLst/>
            <a:ahLst/>
            <a:cxnLst/>
            <a:rect l="l" t="t" r="r" b="b"/>
            <a:pathLst>
              <a:path w="97155" h="104775">
                <a:moveTo>
                  <a:pt x="48770" y="104197"/>
                </a:moveTo>
                <a:lnTo>
                  <a:pt x="12128" y="87240"/>
                </a:lnTo>
                <a:lnTo>
                  <a:pt x="0" y="62011"/>
                </a:lnTo>
                <a:lnTo>
                  <a:pt x="1239" y="44762"/>
                </a:lnTo>
                <a:lnTo>
                  <a:pt x="21599" y="8849"/>
                </a:lnTo>
                <a:lnTo>
                  <a:pt x="44741" y="0"/>
                </a:lnTo>
                <a:lnTo>
                  <a:pt x="59862" y="1850"/>
                </a:lnTo>
                <a:lnTo>
                  <a:pt x="73022" y="7225"/>
                </a:lnTo>
                <a:lnTo>
                  <a:pt x="83840" y="15594"/>
                </a:lnTo>
                <a:lnTo>
                  <a:pt x="91936" y="26430"/>
                </a:lnTo>
                <a:lnTo>
                  <a:pt x="96927" y="39206"/>
                </a:lnTo>
                <a:lnTo>
                  <a:pt x="96016" y="57060"/>
                </a:lnTo>
                <a:lnTo>
                  <a:pt x="77147" y="94041"/>
                </a:lnTo>
                <a:lnTo>
                  <a:pt x="48770" y="104197"/>
                </a:lnTo>
                <a:close/>
              </a:path>
            </a:pathLst>
          </a:custGeom>
          <a:ln w="6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76855" y="4652683"/>
            <a:ext cx="25400" cy="26670"/>
          </a:xfrm>
          <a:custGeom>
            <a:avLst/>
            <a:gdLst/>
            <a:ahLst/>
            <a:cxnLst/>
            <a:rect l="l" t="t" r="r" b="b"/>
            <a:pathLst>
              <a:path w="25400" h="26670">
                <a:moveTo>
                  <a:pt x="19278" y="0"/>
                </a:moveTo>
                <a:lnTo>
                  <a:pt x="5562" y="0"/>
                </a:lnTo>
                <a:lnTo>
                  <a:pt x="0" y="5841"/>
                </a:lnTo>
                <a:lnTo>
                  <a:pt x="0" y="20243"/>
                </a:lnTo>
                <a:lnTo>
                  <a:pt x="5562" y="26085"/>
                </a:lnTo>
                <a:lnTo>
                  <a:pt x="19278" y="26085"/>
                </a:lnTo>
                <a:lnTo>
                  <a:pt x="24841" y="20243"/>
                </a:lnTo>
                <a:lnTo>
                  <a:pt x="24841" y="5841"/>
                </a:lnTo>
                <a:lnTo>
                  <a:pt x="19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76855" y="4652683"/>
            <a:ext cx="25400" cy="26670"/>
          </a:xfrm>
          <a:custGeom>
            <a:avLst/>
            <a:gdLst/>
            <a:ahLst/>
            <a:cxnLst/>
            <a:rect l="l" t="t" r="r" b="b"/>
            <a:pathLst>
              <a:path w="25400" h="26670">
                <a:moveTo>
                  <a:pt x="12420" y="26085"/>
                </a:moveTo>
                <a:lnTo>
                  <a:pt x="5562" y="26085"/>
                </a:lnTo>
                <a:lnTo>
                  <a:pt x="0" y="20243"/>
                </a:lnTo>
                <a:lnTo>
                  <a:pt x="0" y="13042"/>
                </a:lnTo>
                <a:lnTo>
                  <a:pt x="0" y="5841"/>
                </a:lnTo>
                <a:lnTo>
                  <a:pt x="5562" y="0"/>
                </a:lnTo>
                <a:lnTo>
                  <a:pt x="12420" y="0"/>
                </a:lnTo>
                <a:lnTo>
                  <a:pt x="19278" y="0"/>
                </a:lnTo>
                <a:lnTo>
                  <a:pt x="24841" y="5841"/>
                </a:lnTo>
                <a:lnTo>
                  <a:pt x="24841" y="13042"/>
                </a:lnTo>
                <a:lnTo>
                  <a:pt x="24841" y="20243"/>
                </a:lnTo>
                <a:lnTo>
                  <a:pt x="19278" y="26085"/>
                </a:lnTo>
                <a:lnTo>
                  <a:pt x="12420" y="26085"/>
                </a:lnTo>
                <a:close/>
              </a:path>
            </a:pathLst>
          </a:custGeom>
          <a:ln w="6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57469" y="3136194"/>
            <a:ext cx="97155" cy="104775"/>
          </a:xfrm>
          <a:custGeom>
            <a:avLst/>
            <a:gdLst/>
            <a:ahLst/>
            <a:cxnLst/>
            <a:rect l="l" t="t" r="r" b="b"/>
            <a:pathLst>
              <a:path w="97154" h="104775">
                <a:moveTo>
                  <a:pt x="44741" y="0"/>
                </a:moveTo>
                <a:lnTo>
                  <a:pt x="5539" y="30026"/>
                </a:lnTo>
                <a:lnTo>
                  <a:pt x="0" y="62011"/>
                </a:lnTo>
                <a:lnTo>
                  <a:pt x="4459" y="75624"/>
                </a:lnTo>
                <a:lnTo>
                  <a:pt x="12128" y="87240"/>
                </a:lnTo>
                <a:lnTo>
                  <a:pt x="22444" y="96268"/>
                </a:lnTo>
                <a:lnTo>
                  <a:pt x="34845" y="102117"/>
                </a:lnTo>
                <a:lnTo>
                  <a:pt x="48770" y="104197"/>
                </a:lnTo>
                <a:lnTo>
                  <a:pt x="55166" y="103762"/>
                </a:lnTo>
                <a:lnTo>
                  <a:pt x="92145" y="72225"/>
                </a:lnTo>
                <a:lnTo>
                  <a:pt x="96927" y="39206"/>
                </a:lnTo>
                <a:lnTo>
                  <a:pt x="91936" y="26430"/>
                </a:lnTo>
                <a:lnTo>
                  <a:pt x="83840" y="15594"/>
                </a:lnTo>
                <a:lnTo>
                  <a:pt x="73022" y="7225"/>
                </a:lnTo>
                <a:lnTo>
                  <a:pt x="59862" y="1850"/>
                </a:lnTo>
                <a:lnTo>
                  <a:pt x="447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57469" y="3136194"/>
            <a:ext cx="97155" cy="104775"/>
          </a:xfrm>
          <a:custGeom>
            <a:avLst/>
            <a:gdLst/>
            <a:ahLst/>
            <a:cxnLst/>
            <a:rect l="l" t="t" r="r" b="b"/>
            <a:pathLst>
              <a:path w="97154" h="104775">
                <a:moveTo>
                  <a:pt x="48770" y="104197"/>
                </a:moveTo>
                <a:lnTo>
                  <a:pt x="12128" y="87240"/>
                </a:lnTo>
                <a:lnTo>
                  <a:pt x="0" y="62011"/>
                </a:lnTo>
                <a:lnTo>
                  <a:pt x="1239" y="44762"/>
                </a:lnTo>
                <a:lnTo>
                  <a:pt x="21599" y="8849"/>
                </a:lnTo>
                <a:lnTo>
                  <a:pt x="44741" y="0"/>
                </a:lnTo>
                <a:lnTo>
                  <a:pt x="59862" y="1850"/>
                </a:lnTo>
                <a:lnTo>
                  <a:pt x="73022" y="7225"/>
                </a:lnTo>
                <a:lnTo>
                  <a:pt x="83840" y="15594"/>
                </a:lnTo>
                <a:lnTo>
                  <a:pt x="91936" y="26430"/>
                </a:lnTo>
                <a:lnTo>
                  <a:pt x="96927" y="39206"/>
                </a:lnTo>
                <a:lnTo>
                  <a:pt x="96016" y="57060"/>
                </a:lnTo>
                <a:lnTo>
                  <a:pt x="77147" y="94041"/>
                </a:lnTo>
                <a:lnTo>
                  <a:pt x="48770" y="104197"/>
                </a:lnTo>
                <a:close/>
              </a:path>
            </a:pathLst>
          </a:custGeom>
          <a:ln w="6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93057" y="3174403"/>
            <a:ext cx="25400" cy="26670"/>
          </a:xfrm>
          <a:custGeom>
            <a:avLst/>
            <a:gdLst/>
            <a:ahLst/>
            <a:cxnLst/>
            <a:rect l="l" t="t" r="r" b="b"/>
            <a:pathLst>
              <a:path w="25400" h="26669">
                <a:moveTo>
                  <a:pt x="19278" y="0"/>
                </a:moveTo>
                <a:lnTo>
                  <a:pt x="5562" y="0"/>
                </a:lnTo>
                <a:lnTo>
                  <a:pt x="0" y="5842"/>
                </a:lnTo>
                <a:lnTo>
                  <a:pt x="0" y="20243"/>
                </a:lnTo>
                <a:lnTo>
                  <a:pt x="5562" y="26085"/>
                </a:lnTo>
                <a:lnTo>
                  <a:pt x="19278" y="26085"/>
                </a:lnTo>
                <a:lnTo>
                  <a:pt x="24841" y="20243"/>
                </a:lnTo>
                <a:lnTo>
                  <a:pt x="24841" y="5842"/>
                </a:lnTo>
                <a:lnTo>
                  <a:pt x="19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93057" y="3174403"/>
            <a:ext cx="25400" cy="26670"/>
          </a:xfrm>
          <a:custGeom>
            <a:avLst/>
            <a:gdLst/>
            <a:ahLst/>
            <a:cxnLst/>
            <a:rect l="l" t="t" r="r" b="b"/>
            <a:pathLst>
              <a:path w="25400" h="26669">
                <a:moveTo>
                  <a:pt x="12420" y="26085"/>
                </a:moveTo>
                <a:lnTo>
                  <a:pt x="5562" y="26085"/>
                </a:lnTo>
                <a:lnTo>
                  <a:pt x="0" y="20243"/>
                </a:lnTo>
                <a:lnTo>
                  <a:pt x="0" y="13042"/>
                </a:lnTo>
                <a:lnTo>
                  <a:pt x="0" y="5842"/>
                </a:lnTo>
                <a:lnTo>
                  <a:pt x="5562" y="0"/>
                </a:lnTo>
                <a:lnTo>
                  <a:pt x="12420" y="0"/>
                </a:lnTo>
                <a:lnTo>
                  <a:pt x="19278" y="0"/>
                </a:lnTo>
                <a:lnTo>
                  <a:pt x="24841" y="5842"/>
                </a:lnTo>
                <a:lnTo>
                  <a:pt x="24841" y="13042"/>
                </a:lnTo>
                <a:lnTo>
                  <a:pt x="24841" y="20243"/>
                </a:lnTo>
                <a:lnTo>
                  <a:pt x="19278" y="26085"/>
                </a:lnTo>
                <a:lnTo>
                  <a:pt x="12420" y="26085"/>
                </a:lnTo>
                <a:close/>
              </a:path>
            </a:pathLst>
          </a:custGeom>
          <a:ln w="6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608323" y="9473438"/>
            <a:ext cx="1003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285" dirty="0"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12410" y="3297733"/>
            <a:ext cx="205104" cy="214629"/>
          </a:xfrm>
          <a:custGeom>
            <a:avLst/>
            <a:gdLst/>
            <a:ahLst/>
            <a:cxnLst/>
            <a:rect l="l" t="t" r="r" b="b"/>
            <a:pathLst>
              <a:path w="205104" h="214629">
                <a:moveTo>
                  <a:pt x="204939" y="107263"/>
                </a:moveTo>
                <a:lnTo>
                  <a:pt x="198322" y="145696"/>
                </a:lnTo>
                <a:lnTo>
                  <a:pt x="179017" y="179084"/>
                </a:lnTo>
                <a:lnTo>
                  <a:pt x="146086" y="204281"/>
                </a:lnTo>
                <a:lnTo>
                  <a:pt x="110411" y="214636"/>
                </a:lnTo>
                <a:lnTo>
                  <a:pt x="95629" y="214031"/>
                </a:lnTo>
                <a:lnTo>
                  <a:pt x="57386" y="203654"/>
                </a:lnTo>
                <a:lnTo>
                  <a:pt x="26924" y="179033"/>
                </a:lnTo>
                <a:lnTo>
                  <a:pt x="6624" y="144559"/>
                </a:lnTo>
                <a:lnTo>
                  <a:pt x="0" y="109331"/>
                </a:lnTo>
                <a:lnTo>
                  <a:pt x="642" y="95748"/>
                </a:lnTo>
                <a:lnTo>
                  <a:pt x="11210" y="58105"/>
                </a:lnTo>
                <a:lnTo>
                  <a:pt x="35578" y="26341"/>
                </a:lnTo>
                <a:lnTo>
                  <a:pt x="69662" y="5542"/>
                </a:lnTo>
                <a:lnTo>
                  <a:pt x="93185" y="0"/>
                </a:lnTo>
                <a:lnTo>
                  <a:pt x="108256" y="544"/>
                </a:lnTo>
                <a:lnTo>
                  <a:pt x="146788" y="10562"/>
                </a:lnTo>
                <a:lnTo>
                  <a:pt x="177396" y="34935"/>
                </a:lnTo>
                <a:lnTo>
                  <a:pt x="198055" y="69425"/>
                </a:lnTo>
                <a:lnTo>
                  <a:pt x="204939" y="107263"/>
                </a:lnTo>
                <a:close/>
              </a:path>
            </a:pathLst>
          </a:custGeom>
          <a:ln w="4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12676" y="3407422"/>
            <a:ext cx="0" cy="189865"/>
          </a:xfrm>
          <a:custGeom>
            <a:avLst/>
            <a:gdLst/>
            <a:ahLst/>
            <a:cxnLst/>
            <a:rect l="l" t="t" r="r" b="b"/>
            <a:pathLst>
              <a:path h="189864">
                <a:moveTo>
                  <a:pt x="0" y="0"/>
                </a:moveTo>
                <a:lnTo>
                  <a:pt x="0" y="189852"/>
                </a:lnTo>
              </a:path>
            </a:pathLst>
          </a:custGeom>
          <a:ln w="4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17349" y="3410661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118"/>
                </a:lnTo>
              </a:path>
            </a:pathLst>
          </a:custGeom>
          <a:ln w="4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40502" y="3602939"/>
            <a:ext cx="345782" cy="117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38064" y="3600564"/>
            <a:ext cx="350900" cy="123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42395" y="3599167"/>
            <a:ext cx="344170" cy="0"/>
          </a:xfrm>
          <a:custGeom>
            <a:avLst/>
            <a:gdLst/>
            <a:ahLst/>
            <a:cxnLst/>
            <a:rect l="l" t="t" r="r" b="b"/>
            <a:pathLst>
              <a:path w="344170">
                <a:moveTo>
                  <a:pt x="0" y="0"/>
                </a:moveTo>
                <a:lnTo>
                  <a:pt x="343890" y="0"/>
                </a:lnTo>
              </a:path>
            </a:pathLst>
          </a:custGeom>
          <a:ln w="4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8812" y="1272882"/>
            <a:ext cx="1282700" cy="1282700"/>
          </a:xfrm>
          <a:custGeom>
            <a:avLst/>
            <a:gdLst/>
            <a:ahLst/>
            <a:cxnLst/>
            <a:rect l="l" t="t" r="r" b="b"/>
            <a:pathLst>
              <a:path w="1282700" h="1282700">
                <a:moveTo>
                  <a:pt x="1282522" y="641261"/>
                </a:moveTo>
                <a:lnTo>
                  <a:pt x="1280395" y="693829"/>
                </a:lnTo>
                <a:lnTo>
                  <a:pt x="1274124" y="745231"/>
                </a:lnTo>
                <a:lnTo>
                  <a:pt x="1263874" y="795302"/>
                </a:lnTo>
                <a:lnTo>
                  <a:pt x="1249812" y="843877"/>
                </a:lnTo>
                <a:lnTo>
                  <a:pt x="1232102" y="890789"/>
                </a:lnTo>
                <a:lnTo>
                  <a:pt x="1210910" y="935873"/>
                </a:lnTo>
                <a:lnTo>
                  <a:pt x="1186402" y="978964"/>
                </a:lnTo>
                <a:lnTo>
                  <a:pt x="1158742" y="1019897"/>
                </a:lnTo>
                <a:lnTo>
                  <a:pt x="1128097" y="1058506"/>
                </a:lnTo>
                <a:lnTo>
                  <a:pt x="1094632" y="1094625"/>
                </a:lnTo>
                <a:lnTo>
                  <a:pt x="1058511" y="1128090"/>
                </a:lnTo>
                <a:lnTo>
                  <a:pt x="1019901" y="1158734"/>
                </a:lnTo>
                <a:lnTo>
                  <a:pt x="978968" y="1186393"/>
                </a:lnTo>
                <a:lnTo>
                  <a:pt x="935876" y="1210901"/>
                </a:lnTo>
                <a:lnTo>
                  <a:pt x="890791" y="1232092"/>
                </a:lnTo>
                <a:lnTo>
                  <a:pt x="843878" y="1249801"/>
                </a:lnTo>
                <a:lnTo>
                  <a:pt x="795303" y="1263862"/>
                </a:lnTo>
                <a:lnTo>
                  <a:pt x="745232" y="1274111"/>
                </a:lnTo>
                <a:lnTo>
                  <a:pt x="693829" y="1280382"/>
                </a:lnTo>
                <a:lnTo>
                  <a:pt x="641261" y="1282509"/>
                </a:lnTo>
                <a:lnTo>
                  <a:pt x="588692" y="1280382"/>
                </a:lnTo>
                <a:lnTo>
                  <a:pt x="537290" y="1274111"/>
                </a:lnTo>
                <a:lnTo>
                  <a:pt x="487218" y="1263862"/>
                </a:lnTo>
                <a:lnTo>
                  <a:pt x="438643" y="1249801"/>
                </a:lnTo>
                <a:lnTo>
                  <a:pt x="391731" y="1232092"/>
                </a:lnTo>
                <a:lnTo>
                  <a:pt x="346645" y="1210901"/>
                </a:lnTo>
                <a:lnTo>
                  <a:pt x="303553" y="1186393"/>
                </a:lnTo>
                <a:lnTo>
                  <a:pt x="262620" y="1158734"/>
                </a:lnTo>
                <a:lnTo>
                  <a:pt x="224010" y="1128090"/>
                </a:lnTo>
                <a:lnTo>
                  <a:pt x="187890" y="1094625"/>
                </a:lnTo>
                <a:lnTo>
                  <a:pt x="154424" y="1058506"/>
                </a:lnTo>
                <a:lnTo>
                  <a:pt x="123779" y="1019897"/>
                </a:lnTo>
                <a:lnTo>
                  <a:pt x="96119" y="978964"/>
                </a:lnTo>
                <a:lnTo>
                  <a:pt x="71611" y="935873"/>
                </a:lnTo>
                <a:lnTo>
                  <a:pt x="50419" y="890789"/>
                </a:lnTo>
                <a:lnTo>
                  <a:pt x="32709" y="843877"/>
                </a:lnTo>
                <a:lnTo>
                  <a:pt x="18647" y="795302"/>
                </a:lnTo>
                <a:lnTo>
                  <a:pt x="8398" y="745231"/>
                </a:lnTo>
                <a:lnTo>
                  <a:pt x="2127" y="693829"/>
                </a:lnTo>
                <a:lnTo>
                  <a:pt x="0" y="641261"/>
                </a:lnTo>
                <a:lnTo>
                  <a:pt x="2127" y="588692"/>
                </a:lnTo>
                <a:lnTo>
                  <a:pt x="8398" y="537290"/>
                </a:lnTo>
                <a:lnTo>
                  <a:pt x="18647" y="487218"/>
                </a:lnTo>
                <a:lnTo>
                  <a:pt x="32709" y="438643"/>
                </a:lnTo>
                <a:lnTo>
                  <a:pt x="50419" y="391731"/>
                </a:lnTo>
                <a:lnTo>
                  <a:pt x="71611" y="346645"/>
                </a:lnTo>
                <a:lnTo>
                  <a:pt x="96119" y="303553"/>
                </a:lnTo>
                <a:lnTo>
                  <a:pt x="123779" y="262620"/>
                </a:lnTo>
                <a:lnTo>
                  <a:pt x="154424" y="224010"/>
                </a:lnTo>
                <a:lnTo>
                  <a:pt x="187890" y="187890"/>
                </a:lnTo>
                <a:lnTo>
                  <a:pt x="224010" y="154424"/>
                </a:lnTo>
                <a:lnTo>
                  <a:pt x="262620" y="123779"/>
                </a:lnTo>
                <a:lnTo>
                  <a:pt x="303553" y="96119"/>
                </a:lnTo>
                <a:lnTo>
                  <a:pt x="346645" y="71611"/>
                </a:lnTo>
                <a:lnTo>
                  <a:pt x="391731" y="50419"/>
                </a:lnTo>
                <a:lnTo>
                  <a:pt x="438643" y="32709"/>
                </a:lnTo>
                <a:lnTo>
                  <a:pt x="487218" y="18647"/>
                </a:lnTo>
                <a:lnTo>
                  <a:pt x="537290" y="8398"/>
                </a:lnTo>
                <a:lnTo>
                  <a:pt x="588692" y="2127"/>
                </a:lnTo>
                <a:lnTo>
                  <a:pt x="641261" y="0"/>
                </a:lnTo>
                <a:lnTo>
                  <a:pt x="693829" y="2127"/>
                </a:lnTo>
                <a:lnTo>
                  <a:pt x="745232" y="8398"/>
                </a:lnTo>
                <a:lnTo>
                  <a:pt x="795303" y="18647"/>
                </a:lnTo>
                <a:lnTo>
                  <a:pt x="843878" y="32709"/>
                </a:lnTo>
                <a:lnTo>
                  <a:pt x="890791" y="50419"/>
                </a:lnTo>
                <a:lnTo>
                  <a:pt x="935876" y="71611"/>
                </a:lnTo>
                <a:lnTo>
                  <a:pt x="978968" y="96119"/>
                </a:lnTo>
                <a:lnTo>
                  <a:pt x="1019901" y="123779"/>
                </a:lnTo>
                <a:lnTo>
                  <a:pt x="1058511" y="154424"/>
                </a:lnTo>
                <a:lnTo>
                  <a:pt x="1094632" y="187890"/>
                </a:lnTo>
                <a:lnTo>
                  <a:pt x="1128097" y="224010"/>
                </a:lnTo>
                <a:lnTo>
                  <a:pt x="1158742" y="262620"/>
                </a:lnTo>
                <a:lnTo>
                  <a:pt x="1186402" y="303553"/>
                </a:lnTo>
                <a:lnTo>
                  <a:pt x="1210910" y="346645"/>
                </a:lnTo>
                <a:lnTo>
                  <a:pt x="1232102" y="391731"/>
                </a:lnTo>
                <a:lnTo>
                  <a:pt x="1249812" y="438643"/>
                </a:lnTo>
                <a:lnTo>
                  <a:pt x="1263874" y="487218"/>
                </a:lnTo>
                <a:lnTo>
                  <a:pt x="1274124" y="537290"/>
                </a:lnTo>
                <a:lnTo>
                  <a:pt x="1280395" y="588692"/>
                </a:lnTo>
                <a:lnTo>
                  <a:pt x="1282522" y="641261"/>
                </a:lnTo>
                <a:close/>
              </a:path>
            </a:pathLst>
          </a:custGeom>
          <a:ln w="4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73843" y="1803363"/>
            <a:ext cx="12573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10" dirty="0">
                <a:latin typeface="Arial"/>
                <a:cs typeface="Arial"/>
              </a:rPr>
              <a:t>+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72250" y="1838032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69">
                <a:moveTo>
                  <a:pt x="58888" y="0"/>
                </a:moveTo>
                <a:lnTo>
                  <a:pt x="21823" y="16010"/>
                </a:lnTo>
                <a:lnTo>
                  <a:pt x="1497" y="52340"/>
                </a:lnTo>
                <a:lnTo>
                  <a:pt x="0" y="67680"/>
                </a:lnTo>
                <a:lnTo>
                  <a:pt x="2379" y="81618"/>
                </a:lnTo>
                <a:lnTo>
                  <a:pt x="25522" y="114872"/>
                </a:lnTo>
                <a:lnTo>
                  <a:pt x="66093" y="128008"/>
                </a:lnTo>
                <a:lnTo>
                  <a:pt x="80371" y="125933"/>
                </a:lnTo>
                <a:lnTo>
                  <a:pt x="114558" y="103365"/>
                </a:lnTo>
                <a:lnTo>
                  <a:pt x="128135" y="63919"/>
                </a:lnTo>
                <a:lnTo>
                  <a:pt x="127835" y="57688"/>
                </a:lnTo>
                <a:lnTo>
                  <a:pt x="111375" y="21289"/>
                </a:lnTo>
                <a:lnTo>
                  <a:pt x="74543" y="1431"/>
                </a:lnTo>
                <a:lnTo>
                  <a:pt x="588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72250" y="1838032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69">
                <a:moveTo>
                  <a:pt x="128135" y="63919"/>
                </a:moveTo>
                <a:lnTo>
                  <a:pt x="114558" y="103365"/>
                </a:lnTo>
                <a:lnTo>
                  <a:pt x="80371" y="125933"/>
                </a:lnTo>
                <a:lnTo>
                  <a:pt x="66093" y="128008"/>
                </a:lnTo>
                <a:lnTo>
                  <a:pt x="51155" y="126442"/>
                </a:lnTo>
                <a:lnTo>
                  <a:pt x="15453" y="105560"/>
                </a:lnTo>
                <a:lnTo>
                  <a:pt x="0" y="67680"/>
                </a:lnTo>
                <a:lnTo>
                  <a:pt x="1497" y="52340"/>
                </a:lnTo>
                <a:lnTo>
                  <a:pt x="21823" y="16010"/>
                </a:lnTo>
                <a:lnTo>
                  <a:pt x="58888" y="0"/>
                </a:lnTo>
                <a:lnTo>
                  <a:pt x="74543" y="1431"/>
                </a:lnTo>
                <a:lnTo>
                  <a:pt x="111375" y="21289"/>
                </a:lnTo>
                <a:lnTo>
                  <a:pt x="127835" y="57688"/>
                </a:lnTo>
                <a:lnTo>
                  <a:pt x="128135" y="63919"/>
                </a:lnTo>
                <a:close/>
              </a:path>
            </a:pathLst>
          </a:custGeom>
          <a:ln w="4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93937" y="972019"/>
            <a:ext cx="1877060" cy="3039110"/>
          </a:xfrm>
          <a:custGeom>
            <a:avLst/>
            <a:gdLst/>
            <a:ahLst/>
            <a:cxnLst/>
            <a:rect l="l" t="t" r="r" b="b"/>
            <a:pathLst>
              <a:path w="1877060" h="3039110">
                <a:moveTo>
                  <a:pt x="0" y="0"/>
                </a:moveTo>
                <a:lnTo>
                  <a:pt x="1876552" y="303890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38070" y="911237"/>
            <a:ext cx="2310765" cy="3101340"/>
          </a:xfrm>
          <a:custGeom>
            <a:avLst/>
            <a:gdLst/>
            <a:ahLst/>
            <a:cxnLst/>
            <a:rect l="l" t="t" r="r" b="b"/>
            <a:pathLst>
              <a:path w="2310765" h="3101340">
                <a:moveTo>
                  <a:pt x="0" y="0"/>
                </a:moveTo>
                <a:lnTo>
                  <a:pt x="250012" y="305549"/>
                </a:lnTo>
                <a:lnTo>
                  <a:pt x="181825" y="542340"/>
                </a:lnTo>
                <a:lnTo>
                  <a:pt x="598512" y="779132"/>
                </a:lnTo>
                <a:lnTo>
                  <a:pt x="530352" y="1130515"/>
                </a:lnTo>
                <a:lnTo>
                  <a:pt x="931875" y="1237449"/>
                </a:lnTo>
                <a:lnTo>
                  <a:pt x="939444" y="1817814"/>
                </a:lnTo>
                <a:lnTo>
                  <a:pt x="1257617" y="1894306"/>
                </a:lnTo>
                <a:lnTo>
                  <a:pt x="1310678" y="2459558"/>
                </a:lnTo>
                <a:lnTo>
                  <a:pt x="1583397" y="2513152"/>
                </a:lnTo>
                <a:lnTo>
                  <a:pt x="1560690" y="2925711"/>
                </a:lnTo>
                <a:lnTo>
                  <a:pt x="1901596" y="2948609"/>
                </a:lnTo>
                <a:lnTo>
                  <a:pt x="1840979" y="3101301"/>
                </a:lnTo>
                <a:lnTo>
                  <a:pt x="2310612" y="3093491"/>
                </a:lnTo>
                <a:lnTo>
                  <a:pt x="454571" y="840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38070" y="911237"/>
            <a:ext cx="2310612" cy="31013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38070" y="911237"/>
            <a:ext cx="2310765" cy="3101340"/>
          </a:xfrm>
          <a:custGeom>
            <a:avLst/>
            <a:gdLst/>
            <a:ahLst/>
            <a:cxnLst/>
            <a:rect l="l" t="t" r="r" b="b"/>
            <a:pathLst>
              <a:path w="2310765" h="3101340">
                <a:moveTo>
                  <a:pt x="454571" y="84048"/>
                </a:moveTo>
                <a:lnTo>
                  <a:pt x="2310612" y="3093491"/>
                </a:lnTo>
                <a:lnTo>
                  <a:pt x="1840979" y="3101301"/>
                </a:lnTo>
                <a:lnTo>
                  <a:pt x="1901596" y="2948609"/>
                </a:lnTo>
                <a:lnTo>
                  <a:pt x="1560690" y="2925711"/>
                </a:lnTo>
                <a:lnTo>
                  <a:pt x="1583397" y="2513152"/>
                </a:lnTo>
                <a:lnTo>
                  <a:pt x="1310678" y="2459558"/>
                </a:lnTo>
                <a:lnTo>
                  <a:pt x="1257617" y="1894306"/>
                </a:lnTo>
                <a:lnTo>
                  <a:pt x="939444" y="1817814"/>
                </a:lnTo>
                <a:lnTo>
                  <a:pt x="931875" y="1237449"/>
                </a:lnTo>
                <a:lnTo>
                  <a:pt x="530352" y="1130515"/>
                </a:lnTo>
                <a:lnTo>
                  <a:pt x="598512" y="779132"/>
                </a:lnTo>
                <a:lnTo>
                  <a:pt x="181825" y="542340"/>
                </a:lnTo>
                <a:lnTo>
                  <a:pt x="250012" y="305549"/>
                </a:lnTo>
                <a:lnTo>
                  <a:pt x="0" y="0"/>
                </a:lnTo>
                <a:lnTo>
                  <a:pt x="454571" y="84048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7885" y="2571280"/>
            <a:ext cx="102509" cy="1417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27885" y="2571280"/>
            <a:ext cx="102870" cy="142240"/>
          </a:xfrm>
          <a:custGeom>
            <a:avLst/>
            <a:gdLst/>
            <a:ahLst/>
            <a:cxnLst/>
            <a:rect l="l" t="t" r="r" b="b"/>
            <a:pathLst>
              <a:path w="102870" h="142239">
                <a:moveTo>
                  <a:pt x="69539" y="0"/>
                </a:moveTo>
                <a:lnTo>
                  <a:pt x="73658" y="11357"/>
                </a:lnTo>
                <a:lnTo>
                  <a:pt x="78940" y="23157"/>
                </a:lnTo>
                <a:lnTo>
                  <a:pt x="84802" y="35174"/>
                </a:lnTo>
                <a:lnTo>
                  <a:pt x="90665" y="47186"/>
                </a:lnTo>
                <a:lnTo>
                  <a:pt x="95949" y="58969"/>
                </a:lnTo>
                <a:lnTo>
                  <a:pt x="100071" y="70299"/>
                </a:lnTo>
                <a:lnTo>
                  <a:pt x="102451" y="80953"/>
                </a:lnTo>
                <a:lnTo>
                  <a:pt x="102509" y="90708"/>
                </a:lnTo>
                <a:lnTo>
                  <a:pt x="96394" y="99970"/>
                </a:lnTo>
                <a:lnTo>
                  <a:pt x="52665" y="124907"/>
                </a:lnTo>
                <a:lnTo>
                  <a:pt x="25625" y="133400"/>
                </a:lnTo>
                <a:lnTo>
                  <a:pt x="12407" y="137475"/>
                </a:lnTo>
                <a:lnTo>
                  <a:pt x="0" y="141749"/>
                </a:lnTo>
              </a:path>
            </a:pathLst>
          </a:custGeom>
          <a:ln w="4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20716" y="2570365"/>
            <a:ext cx="112186" cy="147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31566" y="2205939"/>
            <a:ext cx="115570" cy="70485"/>
          </a:xfrm>
          <a:custGeom>
            <a:avLst/>
            <a:gdLst/>
            <a:ahLst/>
            <a:cxnLst/>
            <a:rect l="l" t="t" r="r" b="b"/>
            <a:pathLst>
              <a:path w="115569" h="70485">
                <a:moveTo>
                  <a:pt x="115100" y="0"/>
                </a:moveTo>
                <a:lnTo>
                  <a:pt x="0" y="70078"/>
                </a:lnTo>
              </a:path>
            </a:pathLst>
          </a:custGeom>
          <a:ln w="94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29102" y="2201900"/>
            <a:ext cx="120027" cy="781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25646" y="3999517"/>
            <a:ext cx="340995" cy="8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spc="-5" dirty="0">
                <a:latin typeface="Times New Roman"/>
                <a:cs typeface="Times New Roman"/>
              </a:rPr>
              <a:t>drawing 0008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05856" y="3282734"/>
            <a:ext cx="38100" cy="42545"/>
          </a:xfrm>
          <a:custGeom>
            <a:avLst/>
            <a:gdLst/>
            <a:ahLst/>
            <a:cxnLst/>
            <a:rect l="l" t="t" r="r" b="b"/>
            <a:pathLst>
              <a:path w="38100" h="42545">
                <a:moveTo>
                  <a:pt x="7543" y="0"/>
                </a:moveTo>
                <a:lnTo>
                  <a:pt x="0" y="34201"/>
                </a:lnTo>
                <a:lnTo>
                  <a:pt x="30429" y="42011"/>
                </a:lnTo>
                <a:lnTo>
                  <a:pt x="37973" y="7810"/>
                </a:lnTo>
                <a:lnTo>
                  <a:pt x="75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05856" y="3282734"/>
            <a:ext cx="38100" cy="42545"/>
          </a:xfrm>
          <a:custGeom>
            <a:avLst/>
            <a:gdLst/>
            <a:ahLst/>
            <a:cxnLst/>
            <a:rect l="l" t="t" r="r" b="b"/>
            <a:pathLst>
              <a:path w="38100" h="42545">
                <a:moveTo>
                  <a:pt x="7543" y="0"/>
                </a:moveTo>
                <a:lnTo>
                  <a:pt x="37973" y="7810"/>
                </a:lnTo>
                <a:lnTo>
                  <a:pt x="30429" y="42011"/>
                </a:lnTo>
                <a:lnTo>
                  <a:pt x="0" y="34201"/>
                </a:lnTo>
                <a:lnTo>
                  <a:pt x="7543" y="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20043" y="2666263"/>
            <a:ext cx="241935" cy="737235"/>
          </a:xfrm>
          <a:custGeom>
            <a:avLst/>
            <a:gdLst/>
            <a:ahLst/>
            <a:cxnLst/>
            <a:rect l="l" t="t" r="r" b="b"/>
            <a:pathLst>
              <a:path w="241935" h="737235">
                <a:moveTo>
                  <a:pt x="0" y="0"/>
                </a:moveTo>
                <a:lnTo>
                  <a:pt x="37360" y="26995"/>
                </a:lnTo>
                <a:lnTo>
                  <a:pt x="78059" y="49846"/>
                </a:lnTo>
                <a:lnTo>
                  <a:pt x="91895" y="57127"/>
                </a:lnTo>
                <a:lnTo>
                  <a:pt x="105697" y="64450"/>
                </a:lnTo>
                <a:lnTo>
                  <a:pt x="145889" y="87920"/>
                </a:lnTo>
                <a:lnTo>
                  <a:pt x="182135" y="116279"/>
                </a:lnTo>
                <a:lnTo>
                  <a:pt x="211704" y="152916"/>
                </a:lnTo>
                <a:lnTo>
                  <a:pt x="231863" y="201218"/>
                </a:lnTo>
                <a:lnTo>
                  <a:pt x="238996" y="241235"/>
                </a:lnTo>
                <a:lnTo>
                  <a:pt x="241541" y="286937"/>
                </a:lnTo>
                <a:lnTo>
                  <a:pt x="241346" y="311607"/>
                </a:lnTo>
                <a:lnTo>
                  <a:pt x="238528" y="363958"/>
                </a:lnTo>
                <a:lnTo>
                  <a:pt x="233145" y="419486"/>
                </a:lnTo>
                <a:lnTo>
                  <a:pt x="226009" y="477189"/>
                </a:lnTo>
                <a:lnTo>
                  <a:pt x="217927" y="536062"/>
                </a:lnTo>
                <a:lnTo>
                  <a:pt x="213785" y="565625"/>
                </a:lnTo>
                <a:lnTo>
                  <a:pt x="209711" y="595103"/>
                </a:lnTo>
                <a:lnTo>
                  <a:pt x="205805" y="624373"/>
                </a:lnTo>
                <a:lnTo>
                  <a:pt x="202168" y="653308"/>
                </a:lnTo>
                <a:lnTo>
                  <a:pt x="198903" y="681784"/>
                </a:lnTo>
                <a:lnTo>
                  <a:pt x="196110" y="709674"/>
                </a:lnTo>
                <a:lnTo>
                  <a:pt x="193890" y="736853"/>
                </a:lnTo>
              </a:path>
            </a:pathLst>
          </a:custGeom>
          <a:ln w="4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18633" y="2664358"/>
            <a:ext cx="133183" cy="8364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11571" y="2977870"/>
            <a:ext cx="52184" cy="4254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51818" y="2708732"/>
            <a:ext cx="111935" cy="2690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65094" y="3352258"/>
            <a:ext cx="100965" cy="107314"/>
          </a:xfrm>
          <a:custGeom>
            <a:avLst/>
            <a:gdLst/>
            <a:ahLst/>
            <a:cxnLst/>
            <a:rect l="l" t="t" r="r" b="b"/>
            <a:pathLst>
              <a:path w="100964" h="107314">
                <a:moveTo>
                  <a:pt x="41411" y="0"/>
                </a:moveTo>
                <a:lnTo>
                  <a:pt x="4776" y="32749"/>
                </a:lnTo>
                <a:lnTo>
                  <a:pt x="0" y="65730"/>
                </a:lnTo>
                <a:lnTo>
                  <a:pt x="4940" y="79103"/>
                </a:lnTo>
                <a:lnTo>
                  <a:pt x="12922" y="90468"/>
                </a:lnTo>
                <a:lnTo>
                  <a:pt x="23420" y="99272"/>
                </a:lnTo>
                <a:lnTo>
                  <a:pt x="35906" y="104960"/>
                </a:lnTo>
                <a:lnTo>
                  <a:pt x="49855" y="106980"/>
                </a:lnTo>
                <a:lnTo>
                  <a:pt x="52135" y="106927"/>
                </a:lnTo>
                <a:lnTo>
                  <a:pt x="86817" y="89706"/>
                </a:lnTo>
                <a:lnTo>
                  <a:pt x="100886" y="47955"/>
                </a:lnTo>
                <a:lnTo>
                  <a:pt x="98025" y="34894"/>
                </a:lnTo>
                <a:lnTo>
                  <a:pt x="71661" y="6058"/>
                </a:lnTo>
                <a:lnTo>
                  <a:pt x="414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65094" y="3352258"/>
            <a:ext cx="100965" cy="107314"/>
          </a:xfrm>
          <a:custGeom>
            <a:avLst/>
            <a:gdLst/>
            <a:ahLst/>
            <a:cxnLst/>
            <a:rect l="l" t="t" r="r" b="b"/>
            <a:pathLst>
              <a:path w="100964" h="107314">
                <a:moveTo>
                  <a:pt x="49855" y="106980"/>
                </a:moveTo>
                <a:lnTo>
                  <a:pt x="12922" y="90468"/>
                </a:lnTo>
                <a:lnTo>
                  <a:pt x="0" y="65730"/>
                </a:lnTo>
                <a:lnTo>
                  <a:pt x="940" y="47955"/>
                </a:lnTo>
                <a:lnTo>
                  <a:pt x="19602" y="10521"/>
                </a:lnTo>
                <a:lnTo>
                  <a:pt x="41411" y="0"/>
                </a:lnTo>
                <a:lnTo>
                  <a:pt x="57662" y="1414"/>
                </a:lnTo>
                <a:lnTo>
                  <a:pt x="92056" y="23245"/>
                </a:lnTo>
                <a:lnTo>
                  <a:pt x="100893" y="47984"/>
                </a:lnTo>
                <a:lnTo>
                  <a:pt x="99252" y="64042"/>
                </a:lnTo>
                <a:lnTo>
                  <a:pt x="76937" y="98625"/>
                </a:lnTo>
                <a:lnTo>
                  <a:pt x="49855" y="106980"/>
                </a:lnTo>
                <a:close/>
              </a:path>
            </a:pathLst>
          </a:custGeom>
          <a:ln w="4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02135" y="3391915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9888" y="0"/>
                </a:moveTo>
                <a:lnTo>
                  <a:pt x="5740" y="0"/>
                </a:lnTo>
                <a:lnTo>
                  <a:pt x="0" y="6032"/>
                </a:lnTo>
                <a:lnTo>
                  <a:pt x="0" y="20891"/>
                </a:lnTo>
                <a:lnTo>
                  <a:pt x="5740" y="26924"/>
                </a:lnTo>
                <a:lnTo>
                  <a:pt x="19888" y="26924"/>
                </a:lnTo>
                <a:lnTo>
                  <a:pt x="25628" y="20891"/>
                </a:lnTo>
                <a:lnTo>
                  <a:pt x="25628" y="6032"/>
                </a:lnTo>
                <a:lnTo>
                  <a:pt x="198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02135" y="3391915"/>
            <a:ext cx="26034" cy="27305"/>
          </a:xfrm>
          <a:custGeom>
            <a:avLst/>
            <a:gdLst/>
            <a:ahLst/>
            <a:cxnLst/>
            <a:rect l="l" t="t" r="r" b="b"/>
            <a:pathLst>
              <a:path w="26035" h="27304">
                <a:moveTo>
                  <a:pt x="12814" y="26924"/>
                </a:moveTo>
                <a:lnTo>
                  <a:pt x="5740" y="26924"/>
                </a:lnTo>
                <a:lnTo>
                  <a:pt x="0" y="20891"/>
                </a:lnTo>
                <a:lnTo>
                  <a:pt x="0" y="13461"/>
                </a:lnTo>
                <a:lnTo>
                  <a:pt x="0" y="6032"/>
                </a:lnTo>
                <a:lnTo>
                  <a:pt x="5740" y="0"/>
                </a:lnTo>
                <a:lnTo>
                  <a:pt x="12814" y="0"/>
                </a:lnTo>
                <a:lnTo>
                  <a:pt x="19888" y="0"/>
                </a:lnTo>
                <a:lnTo>
                  <a:pt x="25628" y="6032"/>
                </a:lnTo>
                <a:lnTo>
                  <a:pt x="25628" y="13461"/>
                </a:lnTo>
                <a:lnTo>
                  <a:pt x="25628" y="20891"/>
                </a:lnTo>
                <a:lnTo>
                  <a:pt x="19888" y="26924"/>
                </a:lnTo>
                <a:lnTo>
                  <a:pt x="12814" y="26924"/>
                </a:lnTo>
                <a:close/>
              </a:path>
            </a:pathLst>
          </a:custGeom>
          <a:ln w="4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13313" y="2101024"/>
            <a:ext cx="50165" cy="60960"/>
          </a:xfrm>
          <a:custGeom>
            <a:avLst/>
            <a:gdLst/>
            <a:ahLst/>
            <a:cxnLst/>
            <a:rect l="l" t="t" r="r" b="b"/>
            <a:pathLst>
              <a:path w="50164" h="60960">
                <a:moveTo>
                  <a:pt x="35547" y="0"/>
                </a:moveTo>
                <a:lnTo>
                  <a:pt x="0" y="54825"/>
                </a:lnTo>
                <a:lnTo>
                  <a:pt x="13995" y="60807"/>
                </a:lnTo>
                <a:lnTo>
                  <a:pt x="49542" y="5956"/>
                </a:lnTo>
                <a:lnTo>
                  <a:pt x="355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75380" y="1568513"/>
            <a:ext cx="1922145" cy="1007110"/>
          </a:xfrm>
          <a:custGeom>
            <a:avLst/>
            <a:gdLst/>
            <a:ahLst/>
            <a:cxnLst/>
            <a:rect l="l" t="t" r="r" b="b"/>
            <a:pathLst>
              <a:path w="1922145" h="1007110">
                <a:moveTo>
                  <a:pt x="0" y="0"/>
                </a:moveTo>
                <a:lnTo>
                  <a:pt x="1922043" y="1006563"/>
                </a:lnTo>
              </a:path>
            </a:pathLst>
          </a:custGeom>
          <a:ln w="4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74276" y="1566417"/>
            <a:ext cx="1924240" cy="101075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52442" y="2237828"/>
            <a:ext cx="38735" cy="68580"/>
          </a:xfrm>
          <a:custGeom>
            <a:avLst/>
            <a:gdLst/>
            <a:ahLst/>
            <a:cxnLst/>
            <a:rect l="l" t="t" r="r" b="b"/>
            <a:pathLst>
              <a:path w="38735" h="68580">
                <a:moveTo>
                  <a:pt x="27470" y="0"/>
                </a:moveTo>
                <a:lnTo>
                  <a:pt x="0" y="61696"/>
                </a:lnTo>
                <a:lnTo>
                  <a:pt x="10782" y="68402"/>
                </a:lnTo>
                <a:lnTo>
                  <a:pt x="38252" y="6705"/>
                </a:lnTo>
                <a:lnTo>
                  <a:pt x="274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52442" y="2237828"/>
            <a:ext cx="38735" cy="68580"/>
          </a:xfrm>
          <a:custGeom>
            <a:avLst/>
            <a:gdLst/>
            <a:ahLst/>
            <a:cxnLst/>
            <a:rect l="l" t="t" r="r" b="b"/>
            <a:pathLst>
              <a:path w="38735" h="68580">
                <a:moveTo>
                  <a:pt x="27470" y="0"/>
                </a:moveTo>
                <a:lnTo>
                  <a:pt x="38252" y="6705"/>
                </a:lnTo>
                <a:lnTo>
                  <a:pt x="10782" y="68402"/>
                </a:lnTo>
                <a:lnTo>
                  <a:pt x="0" y="61696"/>
                </a:lnTo>
                <a:lnTo>
                  <a:pt x="27470" y="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84728" y="1705800"/>
            <a:ext cx="1932939" cy="1009650"/>
          </a:xfrm>
          <a:custGeom>
            <a:avLst/>
            <a:gdLst/>
            <a:ahLst/>
            <a:cxnLst/>
            <a:rect l="l" t="t" r="r" b="b"/>
            <a:pathLst>
              <a:path w="1932939" h="1009650">
                <a:moveTo>
                  <a:pt x="0" y="0"/>
                </a:moveTo>
                <a:lnTo>
                  <a:pt x="1932444" y="1009522"/>
                </a:lnTo>
              </a:path>
            </a:pathLst>
          </a:custGeom>
          <a:ln w="4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83636" y="1703704"/>
            <a:ext cx="1934629" cy="101371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608323" y="9473438"/>
            <a:ext cx="1003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285" dirty="0"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10915" y="3464108"/>
            <a:ext cx="195580" cy="205104"/>
          </a:xfrm>
          <a:custGeom>
            <a:avLst/>
            <a:gdLst/>
            <a:ahLst/>
            <a:cxnLst/>
            <a:rect l="l" t="t" r="r" b="b"/>
            <a:pathLst>
              <a:path w="195580" h="205104">
                <a:moveTo>
                  <a:pt x="195072" y="102445"/>
                </a:moveTo>
                <a:lnTo>
                  <a:pt x="187950" y="140643"/>
                </a:lnTo>
                <a:lnTo>
                  <a:pt x="167675" y="173572"/>
                </a:lnTo>
                <a:lnTo>
                  <a:pt x="135300" y="196745"/>
                </a:lnTo>
                <a:lnTo>
                  <a:pt x="98146" y="204881"/>
                </a:lnTo>
                <a:lnTo>
                  <a:pt x="85074" y="203975"/>
                </a:lnTo>
                <a:lnTo>
                  <a:pt x="48544" y="190979"/>
                </a:lnTo>
                <a:lnTo>
                  <a:pt x="18452" y="160093"/>
                </a:lnTo>
                <a:lnTo>
                  <a:pt x="682" y="114348"/>
                </a:lnTo>
                <a:lnTo>
                  <a:pt x="0" y="103011"/>
                </a:lnTo>
                <a:lnTo>
                  <a:pt x="773" y="89733"/>
                </a:lnTo>
                <a:lnTo>
                  <a:pt x="12359" y="52524"/>
                </a:lnTo>
                <a:lnTo>
                  <a:pt x="37085" y="22254"/>
                </a:lnTo>
                <a:lnTo>
                  <a:pt x="71361" y="3708"/>
                </a:lnTo>
                <a:lnTo>
                  <a:pt x="96190" y="0"/>
                </a:lnTo>
                <a:lnTo>
                  <a:pt x="109411" y="769"/>
                </a:lnTo>
                <a:lnTo>
                  <a:pt x="145950" y="13503"/>
                </a:lnTo>
                <a:lnTo>
                  <a:pt x="174488" y="39537"/>
                </a:lnTo>
                <a:lnTo>
                  <a:pt x="191344" y="74391"/>
                </a:lnTo>
                <a:lnTo>
                  <a:pt x="195072" y="102445"/>
                </a:lnTo>
                <a:close/>
              </a:path>
            </a:pathLst>
          </a:custGeom>
          <a:ln w="6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0106" y="3515721"/>
            <a:ext cx="96520" cy="102870"/>
          </a:xfrm>
          <a:custGeom>
            <a:avLst/>
            <a:gdLst/>
            <a:ahLst/>
            <a:cxnLst/>
            <a:rect l="l" t="t" r="r" b="b"/>
            <a:pathLst>
              <a:path w="96519" h="102870">
                <a:moveTo>
                  <a:pt x="46751" y="0"/>
                </a:moveTo>
                <a:lnTo>
                  <a:pt x="5987" y="28308"/>
                </a:lnTo>
                <a:lnTo>
                  <a:pt x="0" y="59667"/>
                </a:lnTo>
                <a:lnTo>
                  <a:pt x="4158" y="73424"/>
                </a:lnTo>
                <a:lnTo>
                  <a:pt x="11629" y="85190"/>
                </a:lnTo>
                <a:lnTo>
                  <a:pt x="21830" y="94353"/>
                </a:lnTo>
                <a:lnTo>
                  <a:pt x="34179" y="100300"/>
                </a:lnTo>
                <a:lnTo>
                  <a:pt x="48091" y="102419"/>
                </a:lnTo>
                <a:lnTo>
                  <a:pt x="50276" y="102368"/>
                </a:lnTo>
                <a:lnTo>
                  <a:pt x="90272" y="73514"/>
                </a:lnTo>
                <a:lnTo>
                  <a:pt x="96019" y="41777"/>
                </a:lnTo>
                <a:lnTo>
                  <a:pt x="91674" y="28301"/>
                </a:lnTo>
                <a:lnTo>
                  <a:pt x="84059" y="16796"/>
                </a:lnTo>
                <a:lnTo>
                  <a:pt x="73690" y="7851"/>
                </a:lnTo>
                <a:lnTo>
                  <a:pt x="61082" y="2055"/>
                </a:lnTo>
                <a:lnTo>
                  <a:pt x="467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60106" y="3515721"/>
            <a:ext cx="96520" cy="102870"/>
          </a:xfrm>
          <a:custGeom>
            <a:avLst/>
            <a:gdLst/>
            <a:ahLst/>
            <a:cxnLst/>
            <a:rect l="l" t="t" r="r" b="b"/>
            <a:pathLst>
              <a:path w="96519" h="102870">
                <a:moveTo>
                  <a:pt x="48091" y="102419"/>
                </a:moveTo>
                <a:lnTo>
                  <a:pt x="11629" y="85190"/>
                </a:lnTo>
                <a:lnTo>
                  <a:pt x="0" y="59667"/>
                </a:lnTo>
                <a:lnTo>
                  <a:pt x="1410" y="42755"/>
                </a:lnTo>
                <a:lnTo>
                  <a:pt x="22799" y="7774"/>
                </a:lnTo>
                <a:lnTo>
                  <a:pt x="46751" y="0"/>
                </a:lnTo>
                <a:lnTo>
                  <a:pt x="61082" y="2055"/>
                </a:lnTo>
                <a:lnTo>
                  <a:pt x="73690" y="7851"/>
                </a:lnTo>
                <a:lnTo>
                  <a:pt x="84059" y="16796"/>
                </a:lnTo>
                <a:lnTo>
                  <a:pt x="91674" y="28301"/>
                </a:lnTo>
                <a:lnTo>
                  <a:pt x="96019" y="41777"/>
                </a:lnTo>
                <a:lnTo>
                  <a:pt x="94709" y="58913"/>
                </a:lnTo>
                <a:lnTo>
                  <a:pt x="73824" y="94270"/>
                </a:lnTo>
                <a:lnTo>
                  <a:pt x="48091" y="102419"/>
                </a:lnTo>
                <a:close/>
              </a:path>
            </a:pathLst>
          </a:custGeom>
          <a:ln w="6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6005" y="3554120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4" h="26035">
                <a:moveTo>
                  <a:pt x="18923" y="0"/>
                </a:moveTo>
                <a:lnTo>
                  <a:pt x="5461" y="0"/>
                </a:lnTo>
                <a:lnTo>
                  <a:pt x="0" y="5727"/>
                </a:lnTo>
                <a:lnTo>
                  <a:pt x="0" y="19875"/>
                </a:lnTo>
                <a:lnTo>
                  <a:pt x="5461" y="25603"/>
                </a:lnTo>
                <a:lnTo>
                  <a:pt x="18923" y="25603"/>
                </a:lnTo>
                <a:lnTo>
                  <a:pt x="24383" y="19875"/>
                </a:lnTo>
                <a:lnTo>
                  <a:pt x="24383" y="5727"/>
                </a:lnTo>
                <a:lnTo>
                  <a:pt x="189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96005" y="3554120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4" h="26035">
                <a:moveTo>
                  <a:pt x="12192" y="25603"/>
                </a:moveTo>
                <a:lnTo>
                  <a:pt x="5461" y="25603"/>
                </a:lnTo>
                <a:lnTo>
                  <a:pt x="0" y="19875"/>
                </a:lnTo>
                <a:lnTo>
                  <a:pt x="0" y="12801"/>
                </a:lnTo>
                <a:lnTo>
                  <a:pt x="0" y="5727"/>
                </a:lnTo>
                <a:lnTo>
                  <a:pt x="5461" y="0"/>
                </a:lnTo>
                <a:lnTo>
                  <a:pt x="12192" y="0"/>
                </a:lnTo>
                <a:lnTo>
                  <a:pt x="18923" y="0"/>
                </a:lnTo>
                <a:lnTo>
                  <a:pt x="24383" y="5727"/>
                </a:lnTo>
                <a:lnTo>
                  <a:pt x="24383" y="12801"/>
                </a:lnTo>
                <a:lnTo>
                  <a:pt x="24383" y="19875"/>
                </a:lnTo>
                <a:lnTo>
                  <a:pt x="18923" y="25603"/>
                </a:lnTo>
                <a:lnTo>
                  <a:pt x="12192" y="25603"/>
                </a:lnTo>
                <a:close/>
              </a:path>
            </a:pathLst>
          </a:custGeom>
          <a:ln w="6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11322" y="3568598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32"/>
                </a:lnTo>
              </a:path>
            </a:pathLst>
          </a:custGeom>
          <a:ln w="6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05988" y="3572014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632"/>
                </a:lnTo>
              </a:path>
            </a:pathLst>
          </a:custGeom>
          <a:ln w="6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39605" y="3751694"/>
            <a:ext cx="331812" cy="1166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64294" y="3751694"/>
            <a:ext cx="310527" cy="11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44469" y="3750945"/>
            <a:ext cx="327025" cy="0"/>
          </a:xfrm>
          <a:custGeom>
            <a:avLst/>
            <a:gdLst/>
            <a:ahLst/>
            <a:cxnLst/>
            <a:rect l="l" t="t" r="r" b="b"/>
            <a:pathLst>
              <a:path w="327025">
                <a:moveTo>
                  <a:pt x="0" y="0"/>
                </a:moveTo>
                <a:lnTo>
                  <a:pt x="326948" y="0"/>
                </a:lnTo>
              </a:path>
            </a:pathLst>
          </a:custGeom>
          <a:ln w="6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98112" y="1949094"/>
            <a:ext cx="488315" cy="488315"/>
          </a:xfrm>
          <a:custGeom>
            <a:avLst/>
            <a:gdLst/>
            <a:ahLst/>
            <a:cxnLst/>
            <a:rect l="l" t="t" r="r" b="b"/>
            <a:pathLst>
              <a:path w="488314" h="488314">
                <a:moveTo>
                  <a:pt x="487883" y="243941"/>
                </a:moveTo>
                <a:lnTo>
                  <a:pt x="484688" y="283493"/>
                </a:lnTo>
                <a:lnTo>
                  <a:pt x="475440" y="321020"/>
                </a:lnTo>
                <a:lnTo>
                  <a:pt x="451319" y="372409"/>
                </a:lnTo>
                <a:lnTo>
                  <a:pt x="416409" y="416409"/>
                </a:lnTo>
                <a:lnTo>
                  <a:pt x="372409" y="451319"/>
                </a:lnTo>
                <a:lnTo>
                  <a:pt x="321020" y="475440"/>
                </a:lnTo>
                <a:lnTo>
                  <a:pt x="283493" y="484688"/>
                </a:lnTo>
                <a:lnTo>
                  <a:pt x="243941" y="487883"/>
                </a:lnTo>
                <a:lnTo>
                  <a:pt x="223943" y="487074"/>
                </a:lnTo>
                <a:lnTo>
                  <a:pt x="185341" y="480789"/>
                </a:lnTo>
                <a:lnTo>
                  <a:pt x="149016" y="468703"/>
                </a:lnTo>
                <a:lnTo>
                  <a:pt x="99901" y="440797"/>
                </a:lnTo>
                <a:lnTo>
                  <a:pt x="58743" y="402668"/>
                </a:lnTo>
                <a:lnTo>
                  <a:pt x="27241" y="356017"/>
                </a:lnTo>
                <a:lnTo>
                  <a:pt x="7093" y="302541"/>
                </a:lnTo>
                <a:lnTo>
                  <a:pt x="809" y="263939"/>
                </a:lnTo>
                <a:lnTo>
                  <a:pt x="0" y="243941"/>
                </a:lnTo>
                <a:lnTo>
                  <a:pt x="809" y="223943"/>
                </a:lnTo>
                <a:lnTo>
                  <a:pt x="7093" y="185341"/>
                </a:lnTo>
                <a:lnTo>
                  <a:pt x="19179" y="149016"/>
                </a:lnTo>
                <a:lnTo>
                  <a:pt x="47085" y="99901"/>
                </a:lnTo>
                <a:lnTo>
                  <a:pt x="85214" y="58743"/>
                </a:lnTo>
                <a:lnTo>
                  <a:pt x="131865" y="27241"/>
                </a:lnTo>
                <a:lnTo>
                  <a:pt x="185341" y="7093"/>
                </a:lnTo>
                <a:lnTo>
                  <a:pt x="223943" y="809"/>
                </a:lnTo>
                <a:lnTo>
                  <a:pt x="243941" y="0"/>
                </a:lnTo>
                <a:lnTo>
                  <a:pt x="263939" y="809"/>
                </a:lnTo>
                <a:lnTo>
                  <a:pt x="302541" y="7093"/>
                </a:lnTo>
                <a:lnTo>
                  <a:pt x="338866" y="19179"/>
                </a:lnTo>
                <a:lnTo>
                  <a:pt x="387981" y="47085"/>
                </a:lnTo>
                <a:lnTo>
                  <a:pt x="429139" y="85214"/>
                </a:lnTo>
                <a:lnTo>
                  <a:pt x="460642" y="131865"/>
                </a:lnTo>
                <a:lnTo>
                  <a:pt x="480789" y="185341"/>
                </a:lnTo>
                <a:lnTo>
                  <a:pt x="487074" y="223943"/>
                </a:lnTo>
                <a:lnTo>
                  <a:pt x="487883" y="243941"/>
                </a:lnTo>
                <a:close/>
              </a:path>
            </a:pathLst>
          </a:custGeom>
          <a:ln w="6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57487" y="2274201"/>
            <a:ext cx="1951989" cy="1951989"/>
          </a:xfrm>
          <a:custGeom>
            <a:avLst/>
            <a:gdLst/>
            <a:ahLst/>
            <a:cxnLst/>
            <a:rect l="l" t="t" r="r" b="b"/>
            <a:pathLst>
              <a:path w="1951989" h="1951989">
                <a:moveTo>
                  <a:pt x="1951456" y="975728"/>
                </a:moveTo>
                <a:lnTo>
                  <a:pt x="1948220" y="1055716"/>
                </a:lnTo>
                <a:lnTo>
                  <a:pt x="1938678" y="1133930"/>
                </a:lnTo>
                <a:lnTo>
                  <a:pt x="1923083" y="1210118"/>
                </a:lnTo>
                <a:lnTo>
                  <a:pt x="1901687" y="1284029"/>
                </a:lnTo>
                <a:lnTo>
                  <a:pt x="1874740" y="1355410"/>
                </a:lnTo>
                <a:lnTo>
                  <a:pt x="1842496" y="1424011"/>
                </a:lnTo>
                <a:lnTo>
                  <a:pt x="1805204" y="1489579"/>
                </a:lnTo>
                <a:lnTo>
                  <a:pt x="1763119" y="1551862"/>
                </a:lnTo>
                <a:lnTo>
                  <a:pt x="1716490" y="1610610"/>
                </a:lnTo>
                <a:lnTo>
                  <a:pt x="1665570" y="1665570"/>
                </a:lnTo>
                <a:lnTo>
                  <a:pt x="1610610" y="1716490"/>
                </a:lnTo>
                <a:lnTo>
                  <a:pt x="1551862" y="1763119"/>
                </a:lnTo>
                <a:lnTo>
                  <a:pt x="1489579" y="1805204"/>
                </a:lnTo>
                <a:lnTo>
                  <a:pt x="1424011" y="1842496"/>
                </a:lnTo>
                <a:lnTo>
                  <a:pt x="1355410" y="1874740"/>
                </a:lnTo>
                <a:lnTo>
                  <a:pt x="1284029" y="1901687"/>
                </a:lnTo>
                <a:lnTo>
                  <a:pt x="1210118" y="1923083"/>
                </a:lnTo>
                <a:lnTo>
                  <a:pt x="1133930" y="1938678"/>
                </a:lnTo>
                <a:lnTo>
                  <a:pt x="1055716" y="1948220"/>
                </a:lnTo>
                <a:lnTo>
                  <a:pt x="975728" y="1951456"/>
                </a:lnTo>
                <a:lnTo>
                  <a:pt x="895740" y="1948220"/>
                </a:lnTo>
                <a:lnTo>
                  <a:pt x="817526" y="1938678"/>
                </a:lnTo>
                <a:lnTo>
                  <a:pt x="741338" y="1923083"/>
                </a:lnTo>
                <a:lnTo>
                  <a:pt x="667427" y="1901687"/>
                </a:lnTo>
                <a:lnTo>
                  <a:pt x="596045" y="1874740"/>
                </a:lnTo>
                <a:lnTo>
                  <a:pt x="527445" y="1842496"/>
                </a:lnTo>
                <a:lnTo>
                  <a:pt x="461877" y="1805204"/>
                </a:lnTo>
                <a:lnTo>
                  <a:pt x="399593" y="1763119"/>
                </a:lnTo>
                <a:lnTo>
                  <a:pt x="340846" y="1716490"/>
                </a:lnTo>
                <a:lnTo>
                  <a:pt x="285886" y="1665570"/>
                </a:lnTo>
                <a:lnTo>
                  <a:pt x="234966" y="1610610"/>
                </a:lnTo>
                <a:lnTo>
                  <a:pt x="188337" y="1551862"/>
                </a:lnTo>
                <a:lnTo>
                  <a:pt x="146251" y="1489579"/>
                </a:lnTo>
                <a:lnTo>
                  <a:pt x="108960" y="1424011"/>
                </a:lnTo>
                <a:lnTo>
                  <a:pt x="76715" y="1355410"/>
                </a:lnTo>
                <a:lnTo>
                  <a:pt x="49769" y="1284029"/>
                </a:lnTo>
                <a:lnTo>
                  <a:pt x="28372" y="1210118"/>
                </a:lnTo>
                <a:lnTo>
                  <a:pt x="12778" y="1133930"/>
                </a:lnTo>
                <a:lnTo>
                  <a:pt x="3236" y="1055716"/>
                </a:lnTo>
                <a:lnTo>
                  <a:pt x="0" y="975728"/>
                </a:lnTo>
                <a:lnTo>
                  <a:pt x="3236" y="895740"/>
                </a:lnTo>
                <a:lnTo>
                  <a:pt x="12778" y="817526"/>
                </a:lnTo>
                <a:lnTo>
                  <a:pt x="28372" y="741338"/>
                </a:lnTo>
                <a:lnTo>
                  <a:pt x="49769" y="667427"/>
                </a:lnTo>
                <a:lnTo>
                  <a:pt x="76715" y="596045"/>
                </a:lnTo>
                <a:lnTo>
                  <a:pt x="108960" y="527445"/>
                </a:lnTo>
                <a:lnTo>
                  <a:pt x="146251" y="461877"/>
                </a:lnTo>
                <a:lnTo>
                  <a:pt x="188337" y="399593"/>
                </a:lnTo>
                <a:lnTo>
                  <a:pt x="234966" y="340846"/>
                </a:lnTo>
                <a:lnTo>
                  <a:pt x="285886" y="285886"/>
                </a:lnTo>
                <a:lnTo>
                  <a:pt x="340846" y="234966"/>
                </a:lnTo>
                <a:lnTo>
                  <a:pt x="399593" y="188337"/>
                </a:lnTo>
                <a:lnTo>
                  <a:pt x="461877" y="146251"/>
                </a:lnTo>
                <a:lnTo>
                  <a:pt x="527445" y="108960"/>
                </a:lnTo>
                <a:lnTo>
                  <a:pt x="596045" y="76715"/>
                </a:lnTo>
                <a:lnTo>
                  <a:pt x="667427" y="49769"/>
                </a:lnTo>
                <a:lnTo>
                  <a:pt x="741338" y="28372"/>
                </a:lnTo>
                <a:lnTo>
                  <a:pt x="817526" y="12778"/>
                </a:lnTo>
                <a:lnTo>
                  <a:pt x="895740" y="3236"/>
                </a:lnTo>
                <a:lnTo>
                  <a:pt x="975728" y="0"/>
                </a:lnTo>
                <a:lnTo>
                  <a:pt x="1055716" y="3236"/>
                </a:lnTo>
                <a:lnTo>
                  <a:pt x="1133930" y="12778"/>
                </a:lnTo>
                <a:lnTo>
                  <a:pt x="1210118" y="28372"/>
                </a:lnTo>
                <a:lnTo>
                  <a:pt x="1284029" y="49769"/>
                </a:lnTo>
                <a:lnTo>
                  <a:pt x="1355410" y="76715"/>
                </a:lnTo>
                <a:lnTo>
                  <a:pt x="1424011" y="108960"/>
                </a:lnTo>
                <a:lnTo>
                  <a:pt x="1489579" y="146251"/>
                </a:lnTo>
                <a:lnTo>
                  <a:pt x="1551862" y="188337"/>
                </a:lnTo>
                <a:lnTo>
                  <a:pt x="1610610" y="234966"/>
                </a:lnTo>
                <a:lnTo>
                  <a:pt x="1665570" y="285886"/>
                </a:lnTo>
                <a:lnTo>
                  <a:pt x="1716490" y="340846"/>
                </a:lnTo>
                <a:lnTo>
                  <a:pt x="1763119" y="399593"/>
                </a:lnTo>
                <a:lnTo>
                  <a:pt x="1805204" y="461877"/>
                </a:lnTo>
                <a:lnTo>
                  <a:pt x="1842496" y="527445"/>
                </a:lnTo>
                <a:lnTo>
                  <a:pt x="1874740" y="596045"/>
                </a:lnTo>
                <a:lnTo>
                  <a:pt x="1901687" y="667427"/>
                </a:lnTo>
                <a:lnTo>
                  <a:pt x="1923083" y="741338"/>
                </a:lnTo>
                <a:lnTo>
                  <a:pt x="1938678" y="817526"/>
                </a:lnTo>
                <a:lnTo>
                  <a:pt x="1948220" y="895740"/>
                </a:lnTo>
                <a:lnTo>
                  <a:pt x="1951456" y="975728"/>
                </a:lnTo>
                <a:close/>
              </a:path>
            </a:pathLst>
          </a:custGeom>
          <a:ln w="6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66539" y="1169898"/>
            <a:ext cx="90309" cy="5306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66844" y="1181100"/>
            <a:ext cx="0" cy="521334"/>
          </a:xfrm>
          <a:custGeom>
            <a:avLst/>
            <a:gdLst/>
            <a:ahLst/>
            <a:cxnLst/>
            <a:rect l="l" t="t" r="r" b="b"/>
            <a:pathLst>
              <a:path h="521335">
                <a:moveTo>
                  <a:pt x="0" y="521068"/>
                </a:moveTo>
                <a:lnTo>
                  <a:pt x="0" y="0"/>
                </a:lnTo>
              </a:path>
            </a:pathLst>
          </a:custGeom>
          <a:ln w="6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80612" y="3170015"/>
            <a:ext cx="8699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dirty="0">
                <a:latin typeface="Times New Roman"/>
                <a:cs typeface="Times New Roman"/>
              </a:rPr>
              <a:t>+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82288" y="2349792"/>
            <a:ext cx="59690" cy="102870"/>
          </a:xfrm>
          <a:custGeom>
            <a:avLst/>
            <a:gdLst/>
            <a:ahLst/>
            <a:cxnLst/>
            <a:rect l="l" t="t" r="r" b="b"/>
            <a:pathLst>
              <a:path w="59689" h="102869">
                <a:moveTo>
                  <a:pt x="59169" y="0"/>
                </a:moveTo>
                <a:lnTo>
                  <a:pt x="0" y="102400"/>
                </a:lnTo>
              </a:path>
            </a:pathLst>
          </a:custGeom>
          <a:ln w="6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31284" y="1171333"/>
            <a:ext cx="90322" cy="5306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21327" y="1182497"/>
            <a:ext cx="0" cy="521334"/>
          </a:xfrm>
          <a:custGeom>
            <a:avLst/>
            <a:gdLst/>
            <a:ahLst/>
            <a:cxnLst/>
            <a:rect l="l" t="t" r="r" b="b"/>
            <a:pathLst>
              <a:path h="521335">
                <a:moveTo>
                  <a:pt x="0" y="521080"/>
                </a:moveTo>
                <a:lnTo>
                  <a:pt x="0" y="0"/>
                </a:lnTo>
              </a:path>
            </a:pathLst>
          </a:custGeom>
          <a:ln w="6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26826" y="1928012"/>
            <a:ext cx="30480" cy="40005"/>
          </a:xfrm>
          <a:custGeom>
            <a:avLst/>
            <a:gdLst/>
            <a:ahLst/>
            <a:cxnLst/>
            <a:rect l="l" t="t" r="r" b="b"/>
            <a:pathLst>
              <a:path w="30479" h="40005">
                <a:moveTo>
                  <a:pt x="0" y="19926"/>
                </a:moveTo>
                <a:lnTo>
                  <a:pt x="29883" y="19926"/>
                </a:lnTo>
              </a:path>
            </a:pathLst>
          </a:custGeom>
          <a:ln w="4112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36999" y="2125002"/>
            <a:ext cx="15240" cy="20320"/>
          </a:xfrm>
          <a:custGeom>
            <a:avLst/>
            <a:gdLst/>
            <a:ahLst/>
            <a:cxnLst/>
            <a:rect l="l" t="t" r="r" b="b"/>
            <a:pathLst>
              <a:path w="15239" h="20319">
                <a:moveTo>
                  <a:pt x="0" y="9956"/>
                </a:moveTo>
                <a:lnTo>
                  <a:pt x="14922" y="9956"/>
                </a:lnTo>
              </a:path>
            </a:pathLst>
          </a:custGeom>
          <a:ln w="211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43552" y="907427"/>
            <a:ext cx="0" cy="1278890"/>
          </a:xfrm>
          <a:custGeom>
            <a:avLst/>
            <a:gdLst/>
            <a:ahLst/>
            <a:cxnLst/>
            <a:rect l="l" t="t" r="r" b="b"/>
            <a:pathLst>
              <a:path h="1278889">
                <a:moveTo>
                  <a:pt x="0" y="0"/>
                </a:moveTo>
                <a:lnTo>
                  <a:pt x="0" y="1278801"/>
                </a:lnTo>
              </a:path>
            </a:pathLst>
          </a:custGeom>
          <a:ln w="6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367377" y="1230434"/>
            <a:ext cx="30099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5" dirty="0">
                <a:latin typeface="Times New Roman"/>
                <a:cs typeface="Times New Roman"/>
              </a:rPr>
              <a:t>drw 0011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193962" y="2136501"/>
            <a:ext cx="96520" cy="102870"/>
          </a:xfrm>
          <a:custGeom>
            <a:avLst/>
            <a:gdLst/>
            <a:ahLst/>
            <a:cxnLst/>
            <a:rect l="l" t="t" r="r" b="b"/>
            <a:pathLst>
              <a:path w="96520" h="102869">
                <a:moveTo>
                  <a:pt x="46751" y="0"/>
                </a:moveTo>
                <a:lnTo>
                  <a:pt x="5987" y="28308"/>
                </a:lnTo>
                <a:lnTo>
                  <a:pt x="0" y="59667"/>
                </a:lnTo>
                <a:lnTo>
                  <a:pt x="4158" y="73424"/>
                </a:lnTo>
                <a:lnTo>
                  <a:pt x="11629" y="85190"/>
                </a:lnTo>
                <a:lnTo>
                  <a:pt x="21830" y="94353"/>
                </a:lnTo>
                <a:lnTo>
                  <a:pt x="34179" y="100300"/>
                </a:lnTo>
                <a:lnTo>
                  <a:pt x="48091" y="102419"/>
                </a:lnTo>
                <a:lnTo>
                  <a:pt x="50276" y="102368"/>
                </a:lnTo>
                <a:lnTo>
                  <a:pt x="90272" y="73514"/>
                </a:lnTo>
                <a:lnTo>
                  <a:pt x="96019" y="41777"/>
                </a:lnTo>
                <a:lnTo>
                  <a:pt x="91674" y="28301"/>
                </a:lnTo>
                <a:lnTo>
                  <a:pt x="84059" y="16796"/>
                </a:lnTo>
                <a:lnTo>
                  <a:pt x="73690" y="7851"/>
                </a:lnTo>
                <a:lnTo>
                  <a:pt x="61082" y="2055"/>
                </a:lnTo>
                <a:lnTo>
                  <a:pt x="467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93962" y="2136501"/>
            <a:ext cx="96520" cy="102870"/>
          </a:xfrm>
          <a:custGeom>
            <a:avLst/>
            <a:gdLst/>
            <a:ahLst/>
            <a:cxnLst/>
            <a:rect l="l" t="t" r="r" b="b"/>
            <a:pathLst>
              <a:path w="96520" h="102869">
                <a:moveTo>
                  <a:pt x="48091" y="102419"/>
                </a:moveTo>
                <a:lnTo>
                  <a:pt x="11629" y="85190"/>
                </a:lnTo>
                <a:lnTo>
                  <a:pt x="0" y="59667"/>
                </a:lnTo>
                <a:lnTo>
                  <a:pt x="1410" y="42755"/>
                </a:lnTo>
                <a:lnTo>
                  <a:pt x="22799" y="7774"/>
                </a:lnTo>
                <a:lnTo>
                  <a:pt x="46751" y="0"/>
                </a:lnTo>
                <a:lnTo>
                  <a:pt x="61082" y="2055"/>
                </a:lnTo>
                <a:lnTo>
                  <a:pt x="73690" y="7851"/>
                </a:lnTo>
                <a:lnTo>
                  <a:pt x="84059" y="16796"/>
                </a:lnTo>
                <a:lnTo>
                  <a:pt x="91674" y="28301"/>
                </a:lnTo>
                <a:lnTo>
                  <a:pt x="96019" y="41777"/>
                </a:lnTo>
                <a:lnTo>
                  <a:pt x="94709" y="58913"/>
                </a:lnTo>
                <a:lnTo>
                  <a:pt x="73824" y="94270"/>
                </a:lnTo>
                <a:lnTo>
                  <a:pt x="48091" y="102419"/>
                </a:lnTo>
                <a:close/>
              </a:path>
            </a:pathLst>
          </a:custGeom>
          <a:ln w="6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29861" y="2174900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4" h="26035">
                <a:moveTo>
                  <a:pt x="18923" y="0"/>
                </a:moveTo>
                <a:lnTo>
                  <a:pt x="5461" y="0"/>
                </a:lnTo>
                <a:lnTo>
                  <a:pt x="0" y="5727"/>
                </a:lnTo>
                <a:lnTo>
                  <a:pt x="0" y="19875"/>
                </a:lnTo>
                <a:lnTo>
                  <a:pt x="5461" y="25603"/>
                </a:lnTo>
                <a:lnTo>
                  <a:pt x="18923" y="25603"/>
                </a:lnTo>
                <a:lnTo>
                  <a:pt x="24384" y="19875"/>
                </a:lnTo>
                <a:lnTo>
                  <a:pt x="24384" y="5727"/>
                </a:lnTo>
                <a:lnTo>
                  <a:pt x="189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29861" y="2174900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4" h="26035">
                <a:moveTo>
                  <a:pt x="12191" y="25603"/>
                </a:moveTo>
                <a:lnTo>
                  <a:pt x="5461" y="25603"/>
                </a:lnTo>
                <a:lnTo>
                  <a:pt x="0" y="19875"/>
                </a:lnTo>
                <a:lnTo>
                  <a:pt x="0" y="12801"/>
                </a:lnTo>
                <a:lnTo>
                  <a:pt x="0" y="5727"/>
                </a:lnTo>
                <a:lnTo>
                  <a:pt x="5461" y="0"/>
                </a:lnTo>
                <a:lnTo>
                  <a:pt x="12191" y="0"/>
                </a:lnTo>
                <a:lnTo>
                  <a:pt x="18923" y="0"/>
                </a:lnTo>
                <a:lnTo>
                  <a:pt x="24384" y="5727"/>
                </a:lnTo>
                <a:lnTo>
                  <a:pt x="24384" y="12801"/>
                </a:lnTo>
                <a:lnTo>
                  <a:pt x="24384" y="19875"/>
                </a:lnTo>
                <a:lnTo>
                  <a:pt x="18923" y="25603"/>
                </a:lnTo>
                <a:lnTo>
                  <a:pt x="12191" y="25603"/>
                </a:lnTo>
                <a:close/>
              </a:path>
            </a:pathLst>
          </a:custGeom>
          <a:ln w="6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608323" y="9473438"/>
            <a:ext cx="1003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285" dirty="0"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55172" y="4807686"/>
            <a:ext cx="280035" cy="92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10" dirty="0">
                <a:latin typeface="Times New Roman"/>
                <a:cs typeface="Times New Roman"/>
              </a:rPr>
              <a:t>drw</a:t>
            </a:r>
            <a:r>
              <a:rPr sz="500" spc="5" dirty="0">
                <a:latin typeface="Times New Roman"/>
                <a:cs typeface="Times New Roman"/>
              </a:rPr>
              <a:t> </a:t>
            </a:r>
            <a:r>
              <a:rPr sz="500" spc="10" dirty="0">
                <a:latin typeface="Times New Roman"/>
                <a:cs typeface="Times New Roman"/>
              </a:rPr>
              <a:t>0026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45181" y="4506188"/>
            <a:ext cx="2303780" cy="705485"/>
          </a:xfrm>
          <a:custGeom>
            <a:avLst/>
            <a:gdLst/>
            <a:ahLst/>
            <a:cxnLst/>
            <a:rect l="l" t="t" r="r" b="b"/>
            <a:pathLst>
              <a:path w="2303779" h="705485">
                <a:moveTo>
                  <a:pt x="2254859" y="0"/>
                </a:moveTo>
                <a:lnTo>
                  <a:pt x="0" y="649262"/>
                </a:lnTo>
                <a:lnTo>
                  <a:pt x="29590" y="705205"/>
                </a:lnTo>
                <a:lnTo>
                  <a:pt x="268401" y="686244"/>
                </a:lnTo>
                <a:lnTo>
                  <a:pt x="780757" y="487095"/>
                </a:lnTo>
                <a:lnTo>
                  <a:pt x="941610" y="487095"/>
                </a:lnTo>
                <a:lnTo>
                  <a:pt x="1420164" y="304711"/>
                </a:lnTo>
                <a:lnTo>
                  <a:pt x="1706587" y="262674"/>
                </a:lnTo>
                <a:lnTo>
                  <a:pt x="2066239" y="98298"/>
                </a:lnTo>
                <a:lnTo>
                  <a:pt x="2303411" y="74282"/>
                </a:lnTo>
                <a:lnTo>
                  <a:pt x="2254859" y="0"/>
                </a:lnTo>
                <a:close/>
              </a:path>
              <a:path w="2303779" h="705485">
                <a:moveTo>
                  <a:pt x="941610" y="487095"/>
                </a:moveTo>
                <a:lnTo>
                  <a:pt x="780757" y="487095"/>
                </a:lnTo>
                <a:lnTo>
                  <a:pt x="906754" y="500380"/>
                </a:lnTo>
                <a:lnTo>
                  <a:pt x="941610" y="4870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45181" y="4506188"/>
            <a:ext cx="2303411" cy="7052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41117" y="4503508"/>
            <a:ext cx="592123" cy="7108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3241" y="4503508"/>
            <a:ext cx="337171" cy="6861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70411" y="4502937"/>
            <a:ext cx="1383007" cy="6525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62821" y="4482160"/>
            <a:ext cx="2235200" cy="662305"/>
          </a:xfrm>
          <a:custGeom>
            <a:avLst/>
            <a:gdLst/>
            <a:ahLst/>
            <a:cxnLst/>
            <a:rect l="l" t="t" r="r" b="b"/>
            <a:pathLst>
              <a:path w="2235200" h="662304">
                <a:moveTo>
                  <a:pt x="0" y="662228"/>
                </a:moveTo>
                <a:lnTo>
                  <a:pt x="2234742" y="0"/>
                </a:lnTo>
              </a:path>
            </a:pathLst>
          </a:custGeom>
          <a:ln w="5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04023" y="3758832"/>
            <a:ext cx="1505585" cy="1233805"/>
          </a:xfrm>
          <a:custGeom>
            <a:avLst/>
            <a:gdLst/>
            <a:ahLst/>
            <a:cxnLst/>
            <a:rect l="l" t="t" r="r" b="b"/>
            <a:pathLst>
              <a:path w="1505585" h="1233804">
                <a:moveTo>
                  <a:pt x="173580" y="1233511"/>
                </a:moveTo>
                <a:lnTo>
                  <a:pt x="171624" y="1231302"/>
                </a:lnTo>
                <a:lnTo>
                  <a:pt x="169693" y="1228762"/>
                </a:lnTo>
                <a:lnTo>
                  <a:pt x="167738" y="1226552"/>
                </a:lnTo>
                <a:lnTo>
                  <a:pt x="132252" y="1179206"/>
                </a:lnTo>
                <a:lnTo>
                  <a:pt x="100744" y="1129187"/>
                </a:lnTo>
                <a:lnTo>
                  <a:pt x="73317" y="1076839"/>
                </a:lnTo>
                <a:lnTo>
                  <a:pt x="50073" y="1022504"/>
                </a:lnTo>
                <a:lnTo>
                  <a:pt x="31116" y="966527"/>
                </a:lnTo>
                <a:lnTo>
                  <a:pt x="16547" y="909250"/>
                </a:lnTo>
                <a:lnTo>
                  <a:pt x="6470" y="851017"/>
                </a:lnTo>
                <a:lnTo>
                  <a:pt x="986" y="792171"/>
                </a:lnTo>
                <a:lnTo>
                  <a:pt x="0" y="762625"/>
                </a:lnTo>
                <a:lnTo>
                  <a:pt x="200" y="733055"/>
                </a:lnTo>
                <a:lnTo>
                  <a:pt x="4212" y="674013"/>
                </a:lnTo>
                <a:lnTo>
                  <a:pt x="12574" y="615473"/>
                </a:lnTo>
                <a:lnTo>
                  <a:pt x="25650" y="557841"/>
                </a:lnTo>
                <a:lnTo>
                  <a:pt x="43266" y="501437"/>
                </a:lnTo>
                <a:lnTo>
                  <a:pt x="65251" y="446583"/>
                </a:lnTo>
                <a:lnTo>
                  <a:pt x="91430" y="393598"/>
                </a:lnTo>
                <a:lnTo>
                  <a:pt x="121630" y="342804"/>
                </a:lnTo>
                <a:lnTo>
                  <a:pt x="155680" y="294521"/>
                </a:lnTo>
                <a:lnTo>
                  <a:pt x="193406" y="249070"/>
                </a:lnTo>
                <a:lnTo>
                  <a:pt x="234634" y="206770"/>
                </a:lnTo>
                <a:lnTo>
                  <a:pt x="279193" y="167943"/>
                </a:lnTo>
                <a:lnTo>
                  <a:pt x="326508" y="132439"/>
                </a:lnTo>
                <a:lnTo>
                  <a:pt x="376507" y="100907"/>
                </a:lnTo>
                <a:lnTo>
                  <a:pt x="428845" y="73453"/>
                </a:lnTo>
                <a:lnTo>
                  <a:pt x="483175" y="50181"/>
                </a:lnTo>
                <a:lnTo>
                  <a:pt x="539149" y="31194"/>
                </a:lnTo>
                <a:lnTo>
                  <a:pt x="596422" y="16598"/>
                </a:lnTo>
                <a:lnTo>
                  <a:pt x="654647" y="6496"/>
                </a:lnTo>
                <a:lnTo>
                  <a:pt x="713477" y="994"/>
                </a:lnTo>
                <a:lnTo>
                  <a:pt x="743010" y="0"/>
                </a:lnTo>
                <a:lnTo>
                  <a:pt x="772565" y="194"/>
                </a:lnTo>
                <a:lnTo>
                  <a:pt x="831567" y="4202"/>
                </a:lnTo>
                <a:lnTo>
                  <a:pt x="890124" y="12585"/>
                </a:lnTo>
                <a:lnTo>
                  <a:pt x="947765" y="25672"/>
                </a:lnTo>
                <a:lnTo>
                  <a:pt x="1004172" y="43291"/>
                </a:lnTo>
                <a:lnTo>
                  <a:pt x="1059028" y="65273"/>
                </a:lnTo>
                <a:lnTo>
                  <a:pt x="1112016" y="91446"/>
                </a:lnTo>
                <a:lnTo>
                  <a:pt x="1162819" y="121640"/>
                </a:lnTo>
                <a:lnTo>
                  <a:pt x="1211120" y="155684"/>
                </a:lnTo>
                <a:lnTo>
                  <a:pt x="1256602" y="193407"/>
                </a:lnTo>
                <a:lnTo>
                  <a:pt x="1298947" y="234639"/>
                </a:lnTo>
                <a:lnTo>
                  <a:pt x="1337839" y="279208"/>
                </a:lnTo>
                <a:lnTo>
                  <a:pt x="1373322" y="326557"/>
                </a:lnTo>
                <a:lnTo>
                  <a:pt x="1404827" y="376579"/>
                </a:lnTo>
                <a:lnTo>
                  <a:pt x="1432252" y="428929"/>
                </a:lnTo>
                <a:lnTo>
                  <a:pt x="1455495" y="483264"/>
                </a:lnTo>
                <a:lnTo>
                  <a:pt x="1474453" y="539242"/>
                </a:lnTo>
                <a:lnTo>
                  <a:pt x="1489023" y="596518"/>
                </a:lnTo>
                <a:lnTo>
                  <a:pt x="1499104" y="654750"/>
                </a:lnTo>
                <a:lnTo>
                  <a:pt x="1504591" y="713595"/>
                </a:lnTo>
                <a:lnTo>
                  <a:pt x="1505580" y="743139"/>
                </a:lnTo>
                <a:lnTo>
                  <a:pt x="1505383" y="772708"/>
                </a:lnTo>
                <a:lnTo>
                  <a:pt x="1503986" y="802258"/>
                </a:lnTo>
                <a:lnTo>
                  <a:pt x="1501377" y="831747"/>
                </a:lnTo>
                <a:lnTo>
                  <a:pt x="1501060" y="834592"/>
                </a:lnTo>
                <a:lnTo>
                  <a:pt x="1500717" y="837754"/>
                </a:lnTo>
                <a:lnTo>
                  <a:pt x="1500374" y="840916"/>
                </a:lnTo>
              </a:path>
            </a:pathLst>
          </a:custGeom>
          <a:ln w="5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80677" y="4597857"/>
            <a:ext cx="1325880" cy="393700"/>
          </a:xfrm>
          <a:custGeom>
            <a:avLst/>
            <a:gdLst/>
            <a:ahLst/>
            <a:cxnLst/>
            <a:rect l="l" t="t" r="r" b="b"/>
            <a:pathLst>
              <a:path w="1325879" h="393700">
                <a:moveTo>
                  <a:pt x="1325867" y="0"/>
                </a:moveTo>
                <a:lnTo>
                  <a:pt x="0" y="393217"/>
                </a:lnTo>
              </a:path>
            </a:pathLst>
          </a:custGeom>
          <a:ln w="5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26992" y="4472580"/>
            <a:ext cx="53975" cy="75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-5" dirty="0">
                <a:latin typeface="Times New Roman"/>
                <a:cs typeface="Times New Roman"/>
              </a:rPr>
              <a:t>+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95169" y="911390"/>
            <a:ext cx="938071" cy="2197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90406" y="923936"/>
            <a:ext cx="605663" cy="21877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96069" y="908342"/>
            <a:ext cx="337171" cy="22014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06967" y="934338"/>
            <a:ext cx="828040" cy="2179320"/>
          </a:xfrm>
          <a:custGeom>
            <a:avLst/>
            <a:gdLst/>
            <a:ahLst/>
            <a:cxnLst/>
            <a:rect l="l" t="t" r="r" b="b"/>
            <a:pathLst>
              <a:path w="828039" h="2179320">
                <a:moveTo>
                  <a:pt x="828027" y="0"/>
                </a:moveTo>
                <a:lnTo>
                  <a:pt x="0" y="2178799"/>
                </a:lnTo>
              </a:path>
            </a:pathLst>
          </a:custGeom>
          <a:ln w="5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09875" y="1343532"/>
            <a:ext cx="1276350" cy="1505585"/>
          </a:xfrm>
          <a:custGeom>
            <a:avLst/>
            <a:gdLst/>
            <a:ahLst/>
            <a:cxnLst/>
            <a:rect l="l" t="t" r="r" b="b"/>
            <a:pathLst>
              <a:path w="1276350" h="1505585">
                <a:moveTo>
                  <a:pt x="491972" y="686"/>
                </a:moveTo>
                <a:lnTo>
                  <a:pt x="495071" y="559"/>
                </a:lnTo>
                <a:lnTo>
                  <a:pt x="498170" y="470"/>
                </a:lnTo>
                <a:lnTo>
                  <a:pt x="501230" y="369"/>
                </a:lnTo>
                <a:lnTo>
                  <a:pt x="560371" y="843"/>
                </a:lnTo>
                <a:lnTo>
                  <a:pt x="619238" y="6106"/>
                </a:lnTo>
                <a:lnTo>
                  <a:pt x="677492" y="16029"/>
                </a:lnTo>
                <a:lnTo>
                  <a:pt x="734794" y="30485"/>
                </a:lnTo>
                <a:lnTo>
                  <a:pt x="790806" y="49346"/>
                </a:lnTo>
                <a:lnTo>
                  <a:pt x="845190" y="72486"/>
                </a:lnTo>
                <a:lnTo>
                  <a:pt x="897607" y="99775"/>
                </a:lnTo>
                <a:lnTo>
                  <a:pt x="947719" y="131088"/>
                </a:lnTo>
                <a:lnTo>
                  <a:pt x="995187" y="166295"/>
                </a:lnTo>
                <a:lnTo>
                  <a:pt x="1039672" y="205271"/>
                </a:lnTo>
                <a:lnTo>
                  <a:pt x="1081166" y="247413"/>
                </a:lnTo>
                <a:lnTo>
                  <a:pt x="1119075" y="292749"/>
                </a:lnTo>
                <a:lnTo>
                  <a:pt x="1153253" y="340949"/>
                </a:lnTo>
                <a:lnTo>
                  <a:pt x="1183550" y="391684"/>
                </a:lnTo>
                <a:lnTo>
                  <a:pt x="1209821" y="444623"/>
                </a:lnTo>
                <a:lnTo>
                  <a:pt x="1231915" y="499437"/>
                </a:lnTo>
                <a:lnTo>
                  <a:pt x="1249685" y="555796"/>
                </a:lnTo>
                <a:lnTo>
                  <a:pt x="1262984" y="613371"/>
                </a:lnTo>
                <a:lnTo>
                  <a:pt x="1271663" y="671831"/>
                </a:lnTo>
                <a:lnTo>
                  <a:pt x="1275575" y="730847"/>
                </a:lnTo>
                <a:lnTo>
                  <a:pt x="1275955" y="760429"/>
                </a:lnTo>
                <a:lnTo>
                  <a:pt x="1275120" y="789984"/>
                </a:lnTo>
                <a:lnTo>
                  <a:pt x="1269871" y="848847"/>
                </a:lnTo>
                <a:lnTo>
                  <a:pt x="1259958" y="907096"/>
                </a:lnTo>
                <a:lnTo>
                  <a:pt x="1245507" y="964394"/>
                </a:lnTo>
                <a:lnTo>
                  <a:pt x="1226650" y="1020404"/>
                </a:lnTo>
                <a:lnTo>
                  <a:pt x="1203513" y="1074787"/>
                </a:lnTo>
                <a:lnTo>
                  <a:pt x="1176226" y="1127205"/>
                </a:lnTo>
                <a:lnTo>
                  <a:pt x="1144917" y="1177320"/>
                </a:lnTo>
                <a:lnTo>
                  <a:pt x="1109715" y="1224794"/>
                </a:lnTo>
                <a:lnTo>
                  <a:pt x="1070749" y="1269289"/>
                </a:lnTo>
                <a:lnTo>
                  <a:pt x="1028600" y="1310786"/>
                </a:lnTo>
                <a:lnTo>
                  <a:pt x="983257" y="1348697"/>
                </a:lnTo>
                <a:lnTo>
                  <a:pt x="935052" y="1382875"/>
                </a:lnTo>
                <a:lnTo>
                  <a:pt x="884314" y="1413173"/>
                </a:lnTo>
                <a:lnTo>
                  <a:pt x="831373" y="1439442"/>
                </a:lnTo>
                <a:lnTo>
                  <a:pt x="776559" y="1461535"/>
                </a:lnTo>
                <a:lnTo>
                  <a:pt x="720202" y="1479305"/>
                </a:lnTo>
                <a:lnTo>
                  <a:pt x="662632" y="1492602"/>
                </a:lnTo>
                <a:lnTo>
                  <a:pt x="604179" y="1501281"/>
                </a:lnTo>
                <a:lnTo>
                  <a:pt x="545172" y="1505192"/>
                </a:lnTo>
                <a:lnTo>
                  <a:pt x="515589" y="1505566"/>
                </a:lnTo>
                <a:lnTo>
                  <a:pt x="486031" y="1504727"/>
                </a:lnTo>
                <a:lnTo>
                  <a:pt x="427165" y="1499470"/>
                </a:lnTo>
                <a:lnTo>
                  <a:pt x="368910" y="1489550"/>
                </a:lnTo>
                <a:lnTo>
                  <a:pt x="311607" y="1475096"/>
                </a:lnTo>
                <a:lnTo>
                  <a:pt x="255593" y="1456236"/>
                </a:lnTo>
                <a:lnTo>
                  <a:pt x="201207" y="1433100"/>
                </a:lnTo>
                <a:lnTo>
                  <a:pt x="148787" y="1405814"/>
                </a:lnTo>
                <a:lnTo>
                  <a:pt x="98671" y="1374509"/>
                </a:lnTo>
                <a:lnTo>
                  <a:pt x="51198" y="1339313"/>
                </a:lnTo>
                <a:lnTo>
                  <a:pt x="6705" y="1300353"/>
                </a:lnTo>
                <a:lnTo>
                  <a:pt x="2209" y="1296124"/>
                </a:lnTo>
                <a:lnTo>
                  <a:pt x="0" y="1293978"/>
                </a:lnTo>
              </a:path>
            </a:pathLst>
          </a:custGeom>
          <a:ln w="5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10129" y="1347571"/>
            <a:ext cx="491490" cy="1292860"/>
          </a:xfrm>
          <a:custGeom>
            <a:avLst/>
            <a:gdLst/>
            <a:ahLst/>
            <a:cxnLst/>
            <a:rect l="l" t="t" r="r" b="b"/>
            <a:pathLst>
              <a:path w="491489" h="1292860">
                <a:moveTo>
                  <a:pt x="0" y="1292847"/>
                </a:moveTo>
                <a:lnTo>
                  <a:pt x="491058" y="0"/>
                </a:lnTo>
              </a:path>
            </a:pathLst>
          </a:custGeom>
          <a:ln w="5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 rot="7620000">
            <a:off x="3106456" y="2067759"/>
            <a:ext cx="67596" cy="60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80"/>
              </a:lnSpc>
            </a:pPr>
            <a:r>
              <a:rPr sz="400" spc="-5" dirty="0">
                <a:latin typeface="Times New Roman"/>
                <a:cs typeface="Times New Roman"/>
              </a:rPr>
              <a:t>+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30348" y="2182647"/>
            <a:ext cx="1690370" cy="2303145"/>
          </a:xfrm>
          <a:custGeom>
            <a:avLst/>
            <a:gdLst/>
            <a:ahLst/>
            <a:cxnLst/>
            <a:rect l="l" t="t" r="r" b="b"/>
            <a:pathLst>
              <a:path w="1690370" h="2303145">
                <a:moveTo>
                  <a:pt x="0" y="2154428"/>
                </a:moveTo>
                <a:lnTo>
                  <a:pt x="217538" y="2302992"/>
                </a:lnTo>
                <a:lnTo>
                  <a:pt x="1689798" y="148653"/>
                </a:lnTo>
                <a:lnTo>
                  <a:pt x="1472222" y="0"/>
                </a:lnTo>
                <a:lnTo>
                  <a:pt x="0" y="2154428"/>
                </a:lnTo>
                <a:close/>
              </a:path>
            </a:pathLst>
          </a:custGeom>
          <a:ln w="5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608323" y="9473438"/>
            <a:ext cx="1003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1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5951" y="4610785"/>
            <a:ext cx="2370848" cy="725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51772" y="4608029"/>
            <a:ext cx="517389" cy="731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69161" y="4608029"/>
            <a:ext cx="347046" cy="7062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16208" y="4607445"/>
            <a:ext cx="1515557" cy="6716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74111" y="4586058"/>
            <a:ext cx="2300605" cy="681990"/>
          </a:xfrm>
          <a:custGeom>
            <a:avLst/>
            <a:gdLst/>
            <a:ahLst/>
            <a:cxnLst/>
            <a:rect l="l" t="t" r="r" b="b"/>
            <a:pathLst>
              <a:path w="2300604" h="681989">
                <a:moveTo>
                  <a:pt x="0" y="681951"/>
                </a:moveTo>
                <a:lnTo>
                  <a:pt x="2300173" y="0"/>
                </a:lnTo>
              </a:path>
            </a:pathLst>
          </a:custGeom>
          <a:ln w="57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22366" y="3841549"/>
            <a:ext cx="1550035" cy="1270000"/>
          </a:xfrm>
          <a:custGeom>
            <a:avLst/>
            <a:gdLst/>
            <a:ahLst/>
            <a:cxnLst/>
            <a:rect l="l" t="t" r="r" b="b"/>
            <a:pathLst>
              <a:path w="1550035" h="1270000">
                <a:moveTo>
                  <a:pt x="178681" y="1269959"/>
                </a:moveTo>
                <a:lnTo>
                  <a:pt x="176623" y="1267355"/>
                </a:lnTo>
                <a:lnTo>
                  <a:pt x="174642" y="1264752"/>
                </a:lnTo>
                <a:lnTo>
                  <a:pt x="172623" y="1262478"/>
                </a:lnTo>
                <a:lnTo>
                  <a:pt x="136100" y="1213745"/>
                </a:lnTo>
                <a:lnTo>
                  <a:pt x="103672" y="1162261"/>
                </a:lnTo>
                <a:lnTo>
                  <a:pt x="75444" y="1108379"/>
                </a:lnTo>
                <a:lnTo>
                  <a:pt x="51522" y="1052452"/>
                </a:lnTo>
                <a:lnTo>
                  <a:pt x="32011" y="994835"/>
                </a:lnTo>
                <a:lnTo>
                  <a:pt x="17019" y="935881"/>
                </a:lnTo>
                <a:lnTo>
                  <a:pt x="6651" y="875943"/>
                </a:lnTo>
                <a:lnTo>
                  <a:pt x="1012" y="815375"/>
                </a:lnTo>
                <a:lnTo>
                  <a:pt x="0" y="784964"/>
                </a:lnTo>
                <a:lnTo>
                  <a:pt x="209" y="754529"/>
                </a:lnTo>
                <a:lnTo>
                  <a:pt x="4348" y="693760"/>
                </a:lnTo>
                <a:lnTo>
                  <a:pt x="12951" y="633509"/>
                </a:lnTo>
                <a:lnTo>
                  <a:pt x="26406" y="574209"/>
                </a:lnTo>
                <a:lnTo>
                  <a:pt x="44535" y="516181"/>
                </a:lnTo>
                <a:lnTo>
                  <a:pt x="67159" y="459751"/>
                </a:lnTo>
                <a:lnTo>
                  <a:pt x="94100" y="405243"/>
                </a:lnTo>
                <a:lnTo>
                  <a:pt x="125181" y="352979"/>
                </a:lnTo>
                <a:lnTo>
                  <a:pt x="160224" y="303285"/>
                </a:lnTo>
                <a:lnTo>
                  <a:pt x="199050" y="256484"/>
                </a:lnTo>
                <a:lnTo>
                  <a:pt x="241482" y="212900"/>
                </a:lnTo>
                <a:lnTo>
                  <a:pt x="287342" y="172857"/>
                </a:lnTo>
                <a:lnTo>
                  <a:pt x="336044" y="136312"/>
                </a:lnTo>
                <a:lnTo>
                  <a:pt x="387510" y="103857"/>
                </a:lnTo>
                <a:lnTo>
                  <a:pt x="441382" y="75599"/>
                </a:lnTo>
                <a:lnTo>
                  <a:pt x="497305" y="51646"/>
                </a:lnTo>
                <a:lnTo>
                  <a:pt x="554921" y="32104"/>
                </a:lnTo>
                <a:lnTo>
                  <a:pt x="613875" y="17081"/>
                </a:lnTo>
                <a:lnTo>
                  <a:pt x="673809" y="6685"/>
                </a:lnTo>
                <a:lnTo>
                  <a:pt x="734368" y="1022"/>
                </a:lnTo>
                <a:lnTo>
                  <a:pt x="764771" y="0"/>
                </a:lnTo>
                <a:lnTo>
                  <a:pt x="795195" y="201"/>
                </a:lnTo>
                <a:lnTo>
                  <a:pt x="855933" y="4328"/>
                </a:lnTo>
                <a:lnTo>
                  <a:pt x="916197" y="12965"/>
                </a:lnTo>
                <a:lnTo>
                  <a:pt x="975520" y="26456"/>
                </a:lnTo>
                <a:lnTo>
                  <a:pt x="1033575" y="44621"/>
                </a:lnTo>
                <a:lnTo>
                  <a:pt x="1090036" y="67278"/>
                </a:lnTo>
                <a:lnTo>
                  <a:pt x="1144574" y="94245"/>
                </a:lnTo>
                <a:lnTo>
                  <a:pt x="1196864" y="125341"/>
                </a:lnTo>
                <a:lnTo>
                  <a:pt x="1246577" y="160384"/>
                </a:lnTo>
                <a:lnTo>
                  <a:pt x="1293387" y="199194"/>
                </a:lnTo>
                <a:lnTo>
                  <a:pt x="1336967" y="241588"/>
                </a:lnTo>
                <a:lnTo>
                  <a:pt x="1376989" y="287385"/>
                </a:lnTo>
                <a:lnTo>
                  <a:pt x="1413515" y="336119"/>
                </a:lnTo>
                <a:lnTo>
                  <a:pt x="1445947" y="387603"/>
                </a:lnTo>
                <a:lnTo>
                  <a:pt x="1474178" y="441485"/>
                </a:lnTo>
                <a:lnTo>
                  <a:pt x="1498104" y="497411"/>
                </a:lnTo>
                <a:lnTo>
                  <a:pt x="1517619" y="555028"/>
                </a:lnTo>
                <a:lnTo>
                  <a:pt x="1532618" y="613982"/>
                </a:lnTo>
                <a:lnTo>
                  <a:pt x="1542995" y="673920"/>
                </a:lnTo>
                <a:lnTo>
                  <a:pt x="1548645" y="734489"/>
                </a:lnTo>
                <a:lnTo>
                  <a:pt x="1549664" y="764899"/>
                </a:lnTo>
                <a:lnTo>
                  <a:pt x="1549462" y="795335"/>
                </a:lnTo>
                <a:lnTo>
                  <a:pt x="1545340" y="856104"/>
                </a:lnTo>
                <a:lnTo>
                  <a:pt x="1544299" y="865540"/>
                </a:lnTo>
              </a:path>
            </a:pathLst>
          </a:custGeom>
          <a:ln w="57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04172" y="4705146"/>
            <a:ext cx="1365250" cy="405130"/>
          </a:xfrm>
          <a:custGeom>
            <a:avLst/>
            <a:gdLst/>
            <a:ahLst/>
            <a:cxnLst/>
            <a:rect l="l" t="t" r="r" b="b"/>
            <a:pathLst>
              <a:path w="1365250" h="405129">
                <a:moveTo>
                  <a:pt x="1364703" y="0"/>
                </a:moveTo>
                <a:lnTo>
                  <a:pt x="0" y="404736"/>
                </a:lnTo>
              </a:path>
            </a:pathLst>
          </a:custGeom>
          <a:ln w="57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95651" y="910767"/>
            <a:ext cx="966508" cy="22617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90762" y="923665"/>
            <a:ext cx="531352" cy="22518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22115" y="907643"/>
            <a:ext cx="443994" cy="22658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10764" y="934389"/>
            <a:ext cx="852805" cy="2242820"/>
          </a:xfrm>
          <a:custGeom>
            <a:avLst/>
            <a:gdLst/>
            <a:ahLst/>
            <a:cxnLst/>
            <a:rect l="l" t="t" r="r" b="b"/>
            <a:pathLst>
              <a:path w="852804" h="2242820">
                <a:moveTo>
                  <a:pt x="852246" y="0"/>
                </a:moveTo>
                <a:lnTo>
                  <a:pt x="0" y="2242616"/>
                </a:lnTo>
              </a:path>
            </a:pathLst>
          </a:custGeom>
          <a:ln w="57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19578" y="1355568"/>
            <a:ext cx="1313815" cy="1550035"/>
          </a:xfrm>
          <a:custGeom>
            <a:avLst/>
            <a:gdLst/>
            <a:ahLst/>
            <a:cxnLst/>
            <a:rect l="l" t="t" r="r" b="b"/>
            <a:pathLst>
              <a:path w="1313814" h="1550035">
                <a:moveTo>
                  <a:pt x="506387" y="677"/>
                </a:moveTo>
                <a:lnTo>
                  <a:pt x="509574" y="588"/>
                </a:lnTo>
                <a:lnTo>
                  <a:pt x="512762" y="486"/>
                </a:lnTo>
                <a:lnTo>
                  <a:pt x="515924" y="385"/>
                </a:lnTo>
                <a:lnTo>
                  <a:pt x="546373" y="0"/>
                </a:lnTo>
                <a:lnTo>
                  <a:pt x="607146" y="2961"/>
                </a:lnTo>
                <a:lnTo>
                  <a:pt x="667464" y="10789"/>
                </a:lnTo>
                <a:lnTo>
                  <a:pt x="726977" y="23351"/>
                </a:lnTo>
                <a:lnTo>
                  <a:pt x="785337" y="40514"/>
                </a:lnTo>
                <a:lnTo>
                  <a:pt x="842195" y="62146"/>
                </a:lnTo>
                <a:lnTo>
                  <a:pt x="897203" y="88116"/>
                </a:lnTo>
                <a:lnTo>
                  <a:pt x="950012" y="118290"/>
                </a:lnTo>
                <a:lnTo>
                  <a:pt x="1000274" y="152538"/>
                </a:lnTo>
                <a:lnTo>
                  <a:pt x="1047639" y="190725"/>
                </a:lnTo>
                <a:lnTo>
                  <a:pt x="1091936" y="232510"/>
                </a:lnTo>
                <a:lnTo>
                  <a:pt x="1132825" y="277571"/>
                </a:lnTo>
                <a:lnTo>
                  <a:pt x="1169948" y="325750"/>
                </a:lnTo>
                <a:lnTo>
                  <a:pt x="1203153" y="376708"/>
                </a:lnTo>
                <a:lnTo>
                  <a:pt x="1232288" y="430106"/>
                </a:lnTo>
                <a:lnTo>
                  <a:pt x="1257201" y="485603"/>
                </a:lnTo>
                <a:lnTo>
                  <a:pt x="1277740" y="542861"/>
                </a:lnTo>
                <a:lnTo>
                  <a:pt x="1293751" y="601540"/>
                </a:lnTo>
                <a:lnTo>
                  <a:pt x="1305084" y="661300"/>
                </a:lnTo>
                <a:lnTo>
                  <a:pt x="1311585" y="721802"/>
                </a:lnTo>
                <a:lnTo>
                  <a:pt x="1313361" y="782673"/>
                </a:lnTo>
                <a:lnTo>
                  <a:pt x="1312497" y="813094"/>
                </a:lnTo>
                <a:lnTo>
                  <a:pt x="1307086" y="873681"/>
                </a:lnTo>
                <a:lnTo>
                  <a:pt x="1296875" y="933636"/>
                </a:lnTo>
                <a:lnTo>
                  <a:pt x="1281996" y="992612"/>
                </a:lnTo>
                <a:lnTo>
                  <a:pt x="1262583" y="1050262"/>
                </a:lnTo>
                <a:lnTo>
                  <a:pt x="1238766" y="1106236"/>
                </a:lnTo>
                <a:lnTo>
                  <a:pt x="1210679" y="1160188"/>
                </a:lnTo>
                <a:lnTo>
                  <a:pt x="1178454" y="1211769"/>
                </a:lnTo>
                <a:lnTo>
                  <a:pt x="1142223" y="1260631"/>
                </a:lnTo>
                <a:lnTo>
                  <a:pt x="1102118" y="1306427"/>
                </a:lnTo>
                <a:lnTo>
                  <a:pt x="1058732" y="1349144"/>
                </a:lnTo>
                <a:lnTo>
                  <a:pt x="1012061" y="1388169"/>
                </a:lnTo>
                <a:lnTo>
                  <a:pt x="962446" y="1423350"/>
                </a:lnTo>
                <a:lnTo>
                  <a:pt x="910225" y="1454536"/>
                </a:lnTo>
                <a:lnTo>
                  <a:pt x="855737" y="1481574"/>
                </a:lnTo>
                <a:lnTo>
                  <a:pt x="799320" y="1504314"/>
                </a:lnTo>
                <a:lnTo>
                  <a:pt x="741314" y="1522604"/>
                </a:lnTo>
                <a:lnTo>
                  <a:pt x="682058" y="1536291"/>
                </a:lnTo>
                <a:lnTo>
                  <a:pt x="621890" y="1545224"/>
                </a:lnTo>
                <a:lnTo>
                  <a:pt x="561149" y="1549251"/>
                </a:lnTo>
                <a:lnTo>
                  <a:pt x="530699" y="1549635"/>
                </a:lnTo>
                <a:lnTo>
                  <a:pt x="500276" y="1548769"/>
                </a:lnTo>
                <a:lnTo>
                  <a:pt x="439686" y="1543356"/>
                </a:lnTo>
                <a:lnTo>
                  <a:pt x="379728" y="1533145"/>
                </a:lnTo>
                <a:lnTo>
                  <a:pt x="320749" y="1518267"/>
                </a:lnTo>
                <a:lnTo>
                  <a:pt x="263096" y="1498856"/>
                </a:lnTo>
                <a:lnTo>
                  <a:pt x="207117" y="1475043"/>
                </a:lnTo>
                <a:lnTo>
                  <a:pt x="153160" y="1446961"/>
                </a:lnTo>
                <a:lnTo>
                  <a:pt x="101572" y="1414741"/>
                </a:lnTo>
                <a:lnTo>
                  <a:pt x="52702" y="1378516"/>
                </a:lnTo>
                <a:lnTo>
                  <a:pt x="6896" y="1338418"/>
                </a:lnTo>
                <a:lnTo>
                  <a:pt x="2311" y="1334050"/>
                </a:lnTo>
                <a:lnTo>
                  <a:pt x="0" y="1331840"/>
                </a:lnTo>
              </a:path>
            </a:pathLst>
          </a:custGeom>
          <a:ln w="57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19844" y="1359700"/>
            <a:ext cx="505459" cy="1330960"/>
          </a:xfrm>
          <a:custGeom>
            <a:avLst/>
            <a:gdLst/>
            <a:ahLst/>
            <a:cxnLst/>
            <a:rect l="l" t="t" r="r" b="b"/>
            <a:pathLst>
              <a:path w="505460" h="1330960">
                <a:moveTo>
                  <a:pt x="0" y="1330705"/>
                </a:moveTo>
                <a:lnTo>
                  <a:pt x="505434" y="0"/>
                </a:lnTo>
              </a:path>
            </a:pathLst>
          </a:custGeom>
          <a:ln w="57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55049" y="2075967"/>
            <a:ext cx="1535430" cy="2392680"/>
          </a:xfrm>
          <a:custGeom>
            <a:avLst/>
            <a:gdLst/>
            <a:ahLst/>
            <a:cxnLst/>
            <a:rect l="l" t="t" r="r" b="b"/>
            <a:pathLst>
              <a:path w="1535429" h="2392679">
                <a:moveTo>
                  <a:pt x="0" y="2243620"/>
                </a:moveTo>
                <a:lnTo>
                  <a:pt x="226542" y="2392641"/>
                </a:lnTo>
                <a:lnTo>
                  <a:pt x="1535150" y="12014"/>
                </a:lnTo>
                <a:lnTo>
                  <a:pt x="1476425" y="0"/>
                </a:lnTo>
                <a:lnTo>
                  <a:pt x="0" y="2243620"/>
                </a:lnTo>
                <a:close/>
              </a:path>
            </a:pathLst>
          </a:custGeom>
          <a:ln w="57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666858" y="4576602"/>
            <a:ext cx="1356360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dirty="0">
                <a:latin typeface="Times New Roman"/>
                <a:cs typeface="Times New Roman"/>
              </a:rPr>
              <a:t>+</a:t>
            </a: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350"/>
              </a:spcBef>
            </a:pPr>
            <a:r>
              <a:rPr sz="550" spc="-10" dirty="0">
                <a:latin typeface="Arial"/>
                <a:cs typeface="Arial"/>
              </a:rPr>
              <a:t>drw0026a</a:t>
            </a:r>
            <a:endParaRPr sz="5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08323" y="9473438"/>
            <a:ext cx="1003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285" dirty="0"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 rot="7620000">
            <a:off x="3130846" y="2106398"/>
            <a:ext cx="68444" cy="50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" dirty="0">
                <a:latin typeface="Times New Roman"/>
                <a:cs typeface="Times New Roman"/>
              </a:rPr>
              <a:t>+</a:t>
            </a:r>
            <a:endParaRPr sz="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17950" y="910628"/>
            <a:ext cx="1275715" cy="2413635"/>
          </a:xfrm>
          <a:custGeom>
            <a:avLst/>
            <a:gdLst/>
            <a:ahLst/>
            <a:cxnLst/>
            <a:rect l="l" t="t" r="r" b="b"/>
            <a:pathLst>
              <a:path w="1275714" h="2413635">
                <a:moveTo>
                  <a:pt x="1275638" y="2413050"/>
                </a:moveTo>
                <a:lnTo>
                  <a:pt x="0" y="0"/>
                </a:lnTo>
              </a:path>
            </a:pathLst>
          </a:custGeom>
          <a:ln w="3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57308" y="3055283"/>
            <a:ext cx="235585" cy="247015"/>
          </a:xfrm>
          <a:custGeom>
            <a:avLst/>
            <a:gdLst/>
            <a:ahLst/>
            <a:cxnLst/>
            <a:rect l="l" t="t" r="r" b="b"/>
            <a:pathLst>
              <a:path w="235585" h="247014">
                <a:moveTo>
                  <a:pt x="105952" y="0"/>
                </a:moveTo>
                <a:lnTo>
                  <a:pt x="67219" y="11388"/>
                </a:lnTo>
                <a:lnTo>
                  <a:pt x="35119" y="35604"/>
                </a:lnTo>
                <a:lnTo>
                  <a:pt x="12143" y="70451"/>
                </a:lnTo>
                <a:lnTo>
                  <a:pt x="777" y="113732"/>
                </a:lnTo>
                <a:lnTo>
                  <a:pt x="0" y="129653"/>
                </a:lnTo>
                <a:lnTo>
                  <a:pt x="1595" y="144435"/>
                </a:lnTo>
                <a:lnTo>
                  <a:pt x="15626" y="184887"/>
                </a:lnTo>
                <a:lnTo>
                  <a:pt x="41424" y="217295"/>
                </a:lnTo>
                <a:lnTo>
                  <a:pt x="76286" y="238821"/>
                </a:lnTo>
                <a:lnTo>
                  <a:pt x="117511" y="246627"/>
                </a:lnTo>
                <a:lnTo>
                  <a:pt x="125127" y="246372"/>
                </a:lnTo>
                <a:lnTo>
                  <a:pt x="165164" y="236032"/>
                </a:lnTo>
                <a:lnTo>
                  <a:pt x="198475" y="212511"/>
                </a:lnTo>
                <a:lnTo>
                  <a:pt x="222414" y="178481"/>
                </a:lnTo>
                <a:lnTo>
                  <a:pt x="234334" y="136610"/>
                </a:lnTo>
                <a:lnTo>
                  <a:pt x="235179" y="121373"/>
                </a:lnTo>
                <a:lnTo>
                  <a:pt x="234219" y="107127"/>
                </a:lnTo>
                <a:lnTo>
                  <a:pt x="222470" y="67698"/>
                </a:lnTo>
                <a:lnTo>
                  <a:pt x="198714" y="35161"/>
                </a:lnTo>
                <a:lnTo>
                  <a:pt x="164619" y="12001"/>
                </a:lnTo>
                <a:lnTo>
                  <a:pt x="121849" y="701"/>
                </a:lnTo>
                <a:lnTo>
                  <a:pt x="105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57308" y="3055283"/>
            <a:ext cx="235585" cy="247015"/>
          </a:xfrm>
          <a:custGeom>
            <a:avLst/>
            <a:gdLst/>
            <a:ahLst/>
            <a:cxnLst/>
            <a:rect l="l" t="t" r="r" b="b"/>
            <a:pathLst>
              <a:path w="235585" h="247014">
                <a:moveTo>
                  <a:pt x="117511" y="246627"/>
                </a:moveTo>
                <a:lnTo>
                  <a:pt x="76286" y="238821"/>
                </a:lnTo>
                <a:lnTo>
                  <a:pt x="41424" y="217295"/>
                </a:lnTo>
                <a:lnTo>
                  <a:pt x="15626" y="184887"/>
                </a:lnTo>
                <a:lnTo>
                  <a:pt x="1595" y="144435"/>
                </a:lnTo>
                <a:lnTo>
                  <a:pt x="0" y="129653"/>
                </a:lnTo>
                <a:lnTo>
                  <a:pt x="777" y="113732"/>
                </a:lnTo>
                <a:lnTo>
                  <a:pt x="12143" y="70451"/>
                </a:lnTo>
                <a:lnTo>
                  <a:pt x="35119" y="35604"/>
                </a:lnTo>
                <a:lnTo>
                  <a:pt x="67219" y="11388"/>
                </a:lnTo>
                <a:lnTo>
                  <a:pt x="105952" y="0"/>
                </a:lnTo>
                <a:lnTo>
                  <a:pt x="121849" y="701"/>
                </a:lnTo>
                <a:lnTo>
                  <a:pt x="164619" y="12001"/>
                </a:lnTo>
                <a:lnTo>
                  <a:pt x="198714" y="35161"/>
                </a:lnTo>
                <a:lnTo>
                  <a:pt x="222470" y="67698"/>
                </a:lnTo>
                <a:lnTo>
                  <a:pt x="234219" y="107127"/>
                </a:lnTo>
                <a:lnTo>
                  <a:pt x="235179" y="121373"/>
                </a:lnTo>
                <a:lnTo>
                  <a:pt x="234334" y="136610"/>
                </a:lnTo>
                <a:lnTo>
                  <a:pt x="222414" y="178481"/>
                </a:lnTo>
                <a:lnTo>
                  <a:pt x="198475" y="212511"/>
                </a:lnTo>
                <a:lnTo>
                  <a:pt x="165164" y="236032"/>
                </a:lnTo>
                <a:lnTo>
                  <a:pt x="125127" y="246372"/>
                </a:lnTo>
                <a:lnTo>
                  <a:pt x="117511" y="24662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45835" y="3148849"/>
            <a:ext cx="56515" cy="60960"/>
          </a:xfrm>
          <a:custGeom>
            <a:avLst/>
            <a:gdLst/>
            <a:ahLst/>
            <a:cxnLst/>
            <a:rect l="l" t="t" r="r" b="b"/>
            <a:pathLst>
              <a:path w="56514" h="60960">
                <a:moveTo>
                  <a:pt x="20179" y="0"/>
                </a:moveTo>
                <a:lnTo>
                  <a:pt x="9565" y="6802"/>
                </a:lnTo>
                <a:lnTo>
                  <a:pt x="2421" y="18613"/>
                </a:lnTo>
                <a:lnTo>
                  <a:pt x="0" y="34808"/>
                </a:lnTo>
                <a:lnTo>
                  <a:pt x="5365" y="47878"/>
                </a:lnTo>
                <a:lnTo>
                  <a:pt x="15561" y="56953"/>
                </a:lnTo>
                <a:lnTo>
                  <a:pt x="28984" y="60352"/>
                </a:lnTo>
                <a:lnTo>
                  <a:pt x="30938" y="60284"/>
                </a:lnTo>
                <a:lnTo>
                  <a:pt x="41650" y="57069"/>
                </a:lnTo>
                <a:lnTo>
                  <a:pt x="50108" y="48987"/>
                </a:lnTo>
                <a:lnTo>
                  <a:pt x="55288" y="35966"/>
                </a:lnTo>
                <a:lnTo>
                  <a:pt x="56166" y="17930"/>
                </a:lnTo>
                <a:lnTo>
                  <a:pt x="48964" y="8023"/>
                </a:lnTo>
                <a:lnTo>
                  <a:pt x="36925" y="1652"/>
                </a:lnTo>
                <a:lnTo>
                  <a:pt x="20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45835" y="3148849"/>
            <a:ext cx="56515" cy="60960"/>
          </a:xfrm>
          <a:custGeom>
            <a:avLst/>
            <a:gdLst/>
            <a:ahLst/>
            <a:cxnLst/>
            <a:rect l="l" t="t" r="r" b="b"/>
            <a:pathLst>
              <a:path w="56514" h="60960">
                <a:moveTo>
                  <a:pt x="28984" y="60352"/>
                </a:moveTo>
                <a:lnTo>
                  <a:pt x="15561" y="56953"/>
                </a:lnTo>
                <a:lnTo>
                  <a:pt x="5365" y="47878"/>
                </a:lnTo>
                <a:lnTo>
                  <a:pt x="0" y="34808"/>
                </a:lnTo>
                <a:lnTo>
                  <a:pt x="2421" y="18613"/>
                </a:lnTo>
                <a:lnTo>
                  <a:pt x="9565" y="6802"/>
                </a:lnTo>
                <a:lnTo>
                  <a:pt x="20179" y="0"/>
                </a:lnTo>
                <a:lnTo>
                  <a:pt x="36925" y="1652"/>
                </a:lnTo>
                <a:lnTo>
                  <a:pt x="48964" y="8023"/>
                </a:lnTo>
                <a:lnTo>
                  <a:pt x="56166" y="17930"/>
                </a:lnTo>
                <a:lnTo>
                  <a:pt x="55288" y="35966"/>
                </a:lnTo>
                <a:lnTo>
                  <a:pt x="50108" y="48987"/>
                </a:lnTo>
                <a:lnTo>
                  <a:pt x="41650" y="57069"/>
                </a:lnTo>
                <a:lnTo>
                  <a:pt x="30938" y="60284"/>
                </a:lnTo>
                <a:lnTo>
                  <a:pt x="28984" y="6035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26990" y="3352431"/>
            <a:ext cx="58419" cy="111125"/>
          </a:xfrm>
          <a:custGeom>
            <a:avLst/>
            <a:gdLst/>
            <a:ahLst/>
            <a:cxnLst/>
            <a:rect l="l" t="t" r="r" b="b"/>
            <a:pathLst>
              <a:path w="58420" h="111125">
                <a:moveTo>
                  <a:pt x="0" y="110845"/>
                </a:moveTo>
                <a:lnTo>
                  <a:pt x="58318" y="0"/>
                </a:lnTo>
              </a:path>
            </a:pathLst>
          </a:custGeom>
          <a:ln w="3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56917" y="3286059"/>
            <a:ext cx="78105" cy="81280"/>
          </a:xfrm>
          <a:custGeom>
            <a:avLst/>
            <a:gdLst/>
            <a:ahLst/>
            <a:cxnLst/>
            <a:rect l="l" t="t" r="r" b="b"/>
            <a:pathLst>
              <a:path w="78104" h="81279">
                <a:moveTo>
                  <a:pt x="26635" y="0"/>
                </a:moveTo>
                <a:lnTo>
                  <a:pt x="15741" y="6236"/>
                </a:lnTo>
                <a:lnTo>
                  <a:pt x="7206" y="16322"/>
                </a:lnTo>
                <a:lnTo>
                  <a:pt x="1727" y="29923"/>
                </a:lnTo>
                <a:lnTo>
                  <a:pt x="0" y="46704"/>
                </a:lnTo>
                <a:lnTo>
                  <a:pt x="4739" y="60158"/>
                </a:lnTo>
                <a:lnTo>
                  <a:pt x="13375" y="70929"/>
                </a:lnTo>
                <a:lnTo>
                  <a:pt x="25012" y="78080"/>
                </a:lnTo>
                <a:lnTo>
                  <a:pt x="38753" y="80672"/>
                </a:lnTo>
                <a:lnTo>
                  <a:pt x="48496" y="79380"/>
                </a:lnTo>
                <a:lnTo>
                  <a:pt x="60302" y="73732"/>
                </a:lnTo>
                <a:lnTo>
                  <a:pt x="69668" y="64133"/>
                </a:lnTo>
                <a:lnTo>
                  <a:pt x="75814" y="51170"/>
                </a:lnTo>
                <a:lnTo>
                  <a:pt x="77962" y="35427"/>
                </a:lnTo>
                <a:lnTo>
                  <a:pt x="74957" y="23489"/>
                </a:lnTo>
                <a:lnTo>
                  <a:pt x="68262" y="13322"/>
                </a:lnTo>
                <a:lnTo>
                  <a:pt x="57938" y="5582"/>
                </a:lnTo>
                <a:lnTo>
                  <a:pt x="44043" y="923"/>
                </a:lnTo>
                <a:lnTo>
                  <a:pt x="266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56917" y="3286059"/>
            <a:ext cx="78105" cy="81280"/>
          </a:xfrm>
          <a:custGeom>
            <a:avLst/>
            <a:gdLst/>
            <a:ahLst/>
            <a:cxnLst/>
            <a:rect l="l" t="t" r="r" b="b"/>
            <a:pathLst>
              <a:path w="78104" h="81279">
                <a:moveTo>
                  <a:pt x="38753" y="80672"/>
                </a:moveTo>
                <a:lnTo>
                  <a:pt x="25012" y="78080"/>
                </a:lnTo>
                <a:lnTo>
                  <a:pt x="13375" y="70929"/>
                </a:lnTo>
                <a:lnTo>
                  <a:pt x="4739" y="60158"/>
                </a:lnTo>
                <a:lnTo>
                  <a:pt x="0" y="46704"/>
                </a:lnTo>
                <a:lnTo>
                  <a:pt x="1727" y="29923"/>
                </a:lnTo>
                <a:lnTo>
                  <a:pt x="7206" y="16322"/>
                </a:lnTo>
                <a:lnTo>
                  <a:pt x="15741" y="6236"/>
                </a:lnTo>
                <a:lnTo>
                  <a:pt x="26635" y="0"/>
                </a:lnTo>
                <a:lnTo>
                  <a:pt x="44043" y="923"/>
                </a:lnTo>
                <a:lnTo>
                  <a:pt x="57938" y="5582"/>
                </a:lnTo>
                <a:lnTo>
                  <a:pt x="68262" y="13322"/>
                </a:lnTo>
                <a:lnTo>
                  <a:pt x="74957" y="23489"/>
                </a:lnTo>
                <a:lnTo>
                  <a:pt x="77962" y="35427"/>
                </a:lnTo>
                <a:lnTo>
                  <a:pt x="75814" y="51170"/>
                </a:lnTo>
                <a:lnTo>
                  <a:pt x="69668" y="64133"/>
                </a:lnTo>
                <a:lnTo>
                  <a:pt x="60302" y="73732"/>
                </a:lnTo>
                <a:lnTo>
                  <a:pt x="48496" y="79380"/>
                </a:lnTo>
                <a:lnTo>
                  <a:pt x="38753" y="806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85829" y="3314268"/>
            <a:ext cx="19685" cy="20955"/>
          </a:xfrm>
          <a:custGeom>
            <a:avLst/>
            <a:gdLst/>
            <a:ahLst/>
            <a:cxnLst/>
            <a:rect l="l" t="t" r="r" b="b"/>
            <a:pathLst>
              <a:path w="19685" h="20954">
                <a:moveTo>
                  <a:pt x="15278" y="0"/>
                </a:moveTo>
                <a:lnTo>
                  <a:pt x="4406" y="0"/>
                </a:lnTo>
                <a:lnTo>
                  <a:pt x="0" y="4635"/>
                </a:lnTo>
                <a:lnTo>
                  <a:pt x="0" y="16040"/>
                </a:lnTo>
                <a:lnTo>
                  <a:pt x="4406" y="20675"/>
                </a:lnTo>
                <a:lnTo>
                  <a:pt x="15278" y="20675"/>
                </a:lnTo>
                <a:lnTo>
                  <a:pt x="19685" y="16040"/>
                </a:lnTo>
                <a:lnTo>
                  <a:pt x="19685" y="4635"/>
                </a:lnTo>
                <a:lnTo>
                  <a:pt x="15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85829" y="3314268"/>
            <a:ext cx="19685" cy="20955"/>
          </a:xfrm>
          <a:custGeom>
            <a:avLst/>
            <a:gdLst/>
            <a:ahLst/>
            <a:cxnLst/>
            <a:rect l="l" t="t" r="r" b="b"/>
            <a:pathLst>
              <a:path w="19685" h="20954">
                <a:moveTo>
                  <a:pt x="9842" y="20675"/>
                </a:moveTo>
                <a:lnTo>
                  <a:pt x="4406" y="20675"/>
                </a:lnTo>
                <a:lnTo>
                  <a:pt x="0" y="16040"/>
                </a:lnTo>
                <a:lnTo>
                  <a:pt x="0" y="10337"/>
                </a:lnTo>
                <a:lnTo>
                  <a:pt x="0" y="4635"/>
                </a:lnTo>
                <a:lnTo>
                  <a:pt x="4406" y="0"/>
                </a:lnTo>
                <a:lnTo>
                  <a:pt x="9842" y="0"/>
                </a:lnTo>
                <a:lnTo>
                  <a:pt x="15278" y="0"/>
                </a:lnTo>
                <a:lnTo>
                  <a:pt x="19685" y="4635"/>
                </a:lnTo>
                <a:lnTo>
                  <a:pt x="19685" y="10337"/>
                </a:lnTo>
                <a:lnTo>
                  <a:pt x="19685" y="16040"/>
                </a:lnTo>
                <a:lnTo>
                  <a:pt x="15278" y="20675"/>
                </a:lnTo>
                <a:lnTo>
                  <a:pt x="9842" y="206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44113" y="2621077"/>
            <a:ext cx="156210" cy="164465"/>
          </a:xfrm>
          <a:custGeom>
            <a:avLst/>
            <a:gdLst/>
            <a:ahLst/>
            <a:cxnLst/>
            <a:rect l="l" t="t" r="r" b="b"/>
            <a:pathLst>
              <a:path w="156210" h="164464">
                <a:moveTo>
                  <a:pt x="77522" y="164439"/>
                </a:moveTo>
                <a:lnTo>
                  <a:pt x="37746" y="153128"/>
                </a:lnTo>
                <a:lnTo>
                  <a:pt x="9475" y="123416"/>
                </a:lnTo>
                <a:lnTo>
                  <a:pt x="0" y="96514"/>
                </a:lnTo>
                <a:lnTo>
                  <a:pt x="703" y="78983"/>
                </a:lnTo>
                <a:lnTo>
                  <a:pt x="14417" y="35765"/>
                </a:lnTo>
                <a:lnTo>
                  <a:pt x="41888" y="8364"/>
                </a:lnTo>
                <a:lnTo>
                  <a:pt x="65530" y="0"/>
                </a:lnTo>
                <a:lnTo>
                  <a:pt x="81994" y="876"/>
                </a:lnTo>
                <a:lnTo>
                  <a:pt x="122711" y="16069"/>
                </a:lnTo>
                <a:lnTo>
                  <a:pt x="148338" y="46071"/>
                </a:lnTo>
                <a:lnTo>
                  <a:pt x="155725" y="71739"/>
                </a:lnTo>
                <a:lnTo>
                  <a:pt x="154770" y="88490"/>
                </a:lnTo>
                <a:lnTo>
                  <a:pt x="139791" y="130241"/>
                </a:lnTo>
                <a:lnTo>
                  <a:pt x="110571" y="156617"/>
                </a:lnTo>
                <a:lnTo>
                  <a:pt x="77522" y="164439"/>
                </a:lnTo>
                <a:close/>
              </a:path>
            </a:pathLst>
          </a:custGeom>
          <a:ln w="3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43454" y="2704083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796"/>
                </a:lnTo>
              </a:path>
            </a:pathLst>
          </a:custGeom>
          <a:ln w="3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00668" y="2706763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808"/>
                </a:lnTo>
              </a:path>
            </a:pathLst>
          </a:custGeom>
          <a:ln w="3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88032" y="2854426"/>
            <a:ext cx="265455" cy="903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89479" y="2851327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>
                <a:moveTo>
                  <a:pt x="0" y="0"/>
                </a:moveTo>
                <a:lnTo>
                  <a:pt x="264007" y="0"/>
                </a:lnTo>
              </a:path>
            </a:pathLst>
          </a:custGeom>
          <a:ln w="3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17152" y="2278722"/>
            <a:ext cx="124460" cy="83185"/>
          </a:xfrm>
          <a:custGeom>
            <a:avLst/>
            <a:gdLst/>
            <a:ahLst/>
            <a:cxnLst/>
            <a:rect l="l" t="t" r="r" b="b"/>
            <a:pathLst>
              <a:path w="124460" h="83185">
                <a:moveTo>
                  <a:pt x="45618" y="0"/>
                </a:moveTo>
                <a:lnTo>
                  <a:pt x="0" y="82676"/>
                </a:lnTo>
                <a:lnTo>
                  <a:pt x="18732" y="63880"/>
                </a:lnTo>
                <a:lnTo>
                  <a:pt x="25933" y="55702"/>
                </a:lnTo>
                <a:lnTo>
                  <a:pt x="36969" y="45135"/>
                </a:lnTo>
                <a:lnTo>
                  <a:pt x="46583" y="37922"/>
                </a:lnTo>
                <a:lnTo>
                  <a:pt x="57162" y="33604"/>
                </a:lnTo>
                <a:lnTo>
                  <a:pt x="64350" y="32651"/>
                </a:lnTo>
                <a:lnTo>
                  <a:pt x="94766" y="32651"/>
                </a:lnTo>
                <a:lnTo>
                  <a:pt x="45618" y="0"/>
                </a:lnTo>
                <a:close/>
              </a:path>
              <a:path w="124460" h="83185">
                <a:moveTo>
                  <a:pt x="94766" y="32651"/>
                </a:moveTo>
                <a:lnTo>
                  <a:pt x="64350" y="32651"/>
                </a:lnTo>
                <a:lnTo>
                  <a:pt x="74917" y="34099"/>
                </a:lnTo>
                <a:lnTo>
                  <a:pt x="85483" y="36969"/>
                </a:lnTo>
                <a:lnTo>
                  <a:pt x="95580" y="40817"/>
                </a:lnTo>
                <a:lnTo>
                  <a:pt x="124396" y="52336"/>
                </a:lnTo>
                <a:lnTo>
                  <a:pt x="94766" y="32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17152" y="2278722"/>
            <a:ext cx="124460" cy="83185"/>
          </a:xfrm>
          <a:custGeom>
            <a:avLst/>
            <a:gdLst/>
            <a:ahLst/>
            <a:cxnLst/>
            <a:rect l="l" t="t" r="r" b="b"/>
            <a:pathLst>
              <a:path w="124460" h="83185">
                <a:moveTo>
                  <a:pt x="0" y="82676"/>
                </a:moveTo>
                <a:lnTo>
                  <a:pt x="45618" y="0"/>
                </a:lnTo>
                <a:lnTo>
                  <a:pt x="124396" y="52336"/>
                </a:lnTo>
                <a:lnTo>
                  <a:pt x="95580" y="40817"/>
                </a:lnTo>
                <a:lnTo>
                  <a:pt x="85483" y="36969"/>
                </a:lnTo>
                <a:lnTo>
                  <a:pt x="74917" y="34099"/>
                </a:lnTo>
                <a:lnTo>
                  <a:pt x="64350" y="32651"/>
                </a:lnTo>
                <a:lnTo>
                  <a:pt x="57162" y="33604"/>
                </a:lnTo>
                <a:lnTo>
                  <a:pt x="46583" y="37922"/>
                </a:lnTo>
                <a:lnTo>
                  <a:pt x="36969" y="45135"/>
                </a:lnTo>
                <a:lnTo>
                  <a:pt x="25933" y="55702"/>
                </a:lnTo>
                <a:lnTo>
                  <a:pt x="18732" y="63880"/>
                </a:lnTo>
                <a:lnTo>
                  <a:pt x="0" y="82676"/>
                </a:lnTo>
                <a:close/>
              </a:path>
            </a:pathLst>
          </a:custGeom>
          <a:ln w="3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70742" y="3388410"/>
            <a:ext cx="93345" cy="62230"/>
          </a:xfrm>
          <a:custGeom>
            <a:avLst/>
            <a:gdLst/>
            <a:ahLst/>
            <a:cxnLst/>
            <a:rect l="l" t="t" r="r" b="b"/>
            <a:pathLst>
              <a:path w="93345" h="62229">
                <a:moveTo>
                  <a:pt x="0" y="22745"/>
                </a:moveTo>
                <a:lnTo>
                  <a:pt x="58940" y="62039"/>
                </a:lnTo>
                <a:lnTo>
                  <a:pt x="72552" y="37439"/>
                </a:lnTo>
                <a:lnTo>
                  <a:pt x="44881" y="37439"/>
                </a:lnTo>
                <a:lnTo>
                  <a:pt x="37020" y="36398"/>
                </a:lnTo>
                <a:lnTo>
                  <a:pt x="29159" y="34328"/>
                </a:lnTo>
                <a:lnTo>
                  <a:pt x="21513" y="31432"/>
                </a:lnTo>
                <a:lnTo>
                  <a:pt x="0" y="22745"/>
                </a:lnTo>
                <a:close/>
              </a:path>
              <a:path w="93345" h="62229">
                <a:moveTo>
                  <a:pt x="93268" y="0"/>
                </a:moveTo>
                <a:lnTo>
                  <a:pt x="79209" y="14058"/>
                </a:lnTo>
                <a:lnTo>
                  <a:pt x="73837" y="20269"/>
                </a:lnTo>
                <a:lnTo>
                  <a:pt x="65557" y="28130"/>
                </a:lnTo>
                <a:lnTo>
                  <a:pt x="58318" y="33502"/>
                </a:lnTo>
                <a:lnTo>
                  <a:pt x="50253" y="36817"/>
                </a:lnTo>
                <a:lnTo>
                  <a:pt x="44881" y="37439"/>
                </a:lnTo>
                <a:lnTo>
                  <a:pt x="72552" y="37439"/>
                </a:lnTo>
                <a:lnTo>
                  <a:pt x="932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70742" y="3388410"/>
            <a:ext cx="93345" cy="62230"/>
          </a:xfrm>
          <a:custGeom>
            <a:avLst/>
            <a:gdLst/>
            <a:ahLst/>
            <a:cxnLst/>
            <a:rect l="l" t="t" r="r" b="b"/>
            <a:pathLst>
              <a:path w="93345" h="62229">
                <a:moveTo>
                  <a:pt x="93268" y="0"/>
                </a:moveTo>
                <a:lnTo>
                  <a:pt x="58940" y="62039"/>
                </a:lnTo>
                <a:lnTo>
                  <a:pt x="0" y="22745"/>
                </a:lnTo>
                <a:lnTo>
                  <a:pt x="21513" y="31432"/>
                </a:lnTo>
                <a:lnTo>
                  <a:pt x="29159" y="34328"/>
                </a:lnTo>
                <a:lnTo>
                  <a:pt x="37020" y="36398"/>
                </a:lnTo>
                <a:lnTo>
                  <a:pt x="44881" y="37439"/>
                </a:lnTo>
                <a:lnTo>
                  <a:pt x="50253" y="36817"/>
                </a:lnTo>
                <a:lnTo>
                  <a:pt x="58318" y="33502"/>
                </a:lnTo>
                <a:lnTo>
                  <a:pt x="65557" y="28130"/>
                </a:lnTo>
                <a:lnTo>
                  <a:pt x="73837" y="20269"/>
                </a:lnTo>
                <a:lnTo>
                  <a:pt x="79209" y="14058"/>
                </a:lnTo>
                <a:lnTo>
                  <a:pt x="93268" y="0"/>
                </a:lnTo>
                <a:close/>
              </a:path>
            </a:pathLst>
          </a:custGeom>
          <a:ln w="3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31669" y="2997769"/>
            <a:ext cx="205740" cy="69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" spc="-5" dirty="0">
                <a:latin typeface="Arial"/>
                <a:cs typeface="Arial"/>
              </a:rPr>
              <a:t>drw 0062</a:t>
            </a:r>
            <a:endParaRPr sz="3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63659" y="2034844"/>
            <a:ext cx="2269490" cy="1662430"/>
          </a:xfrm>
          <a:custGeom>
            <a:avLst/>
            <a:gdLst/>
            <a:ahLst/>
            <a:cxnLst/>
            <a:rect l="l" t="t" r="r" b="b"/>
            <a:pathLst>
              <a:path w="2269490" h="1662429">
                <a:moveTo>
                  <a:pt x="141249" y="0"/>
                </a:moveTo>
                <a:lnTo>
                  <a:pt x="2269337" y="1416430"/>
                </a:lnTo>
                <a:lnTo>
                  <a:pt x="2139657" y="1661921"/>
                </a:lnTo>
                <a:lnTo>
                  <a:pt x="0" y="245363"/>
                </a:lnTo>
                <a:lnTo>
                  <a:pt x="141249" y="0"/>
                </a:lnTo>
                <a:close/>
              </a:path>
            </a:pathLst>
          </a:custGeom>
          <a:ln w="3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23842" y="2967139"/>
            <a:ext cx="61594" cy="64135"/>
          </a:xfrm>
          <a:custGeom>
            <a:avLst/>
            <a:gdLst/>
            <a:ahLst/>
            <a:cxnLst/>
            <a:rect l="l" t="t" r="r" b="b"/>
            <a:pathLst>
              <a:path w="61595" h="64135">
                <a:moveTo>
                  <a:pt x="8686" y="0"/>
                </a:moveTo>
                <a:lnTo>
                  <a:pt x="0" y="32054"/>
                </a:lnTo>
                <a:lnTo>
                  <a:pt x="52527" y="64109"/>
                </a:lnTo>
                <a:lnTo>
                  <a:pt x="61213" y="32054"/>
                </a:lnTo>
                <a:lnTo>
                  <a:pt x="86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75761" y="1568755"/>
            <a:ext cx="156210" cy="164465"/>
          </a:xfrm>
          <a:custGeom>
            <a:avLst/>
            <a:gdLst/>
            <a:ahLst/>
            <a:cxnLst/>
            <a:rect l="l" t="t" r="r" b="b"/>
            <a:pathLst>
              <a:path w="156210" h="164464">
                <a:moveTo>
                  <a:pt x="77522" y="164439"/>
                </a:moveTo>
                <a:lnTo>
                  <a:pt x="37746" y="153128"/>
                </a:lnTo>
                <a:lnTo>
                  <a:pt x="9475" y="123416"/>
                </a:lnTo>
                <a:lnTo>
                  <a:pt x="0" y="96514"/>
                </a:lnTo>
                <a:lnTo>
                  <a:pt x="703" y="78983"/>
                </a:lnTo>
                <a:lnTo>
                  <a:pt x="14417" y="35765"/>
                </a:lnTo>
                <a:lnTo>
                  <a:pt x="41888" y="8364"/>
                </a:lnTo>
                <a:lnTo>
                  <a:pt x="65530" y="0"/>
                </a:lnTo>
                <a:lnTo>
                  <a:pt x="81994" y="876"/>
                </a:lnTo>
                <a:lnTo>
                  <a:pt x="122711" y="16069"/>
                </a:lnTo>
                <a:lnTo>
                  <a:pt x="148338" y="46071"/>
                </a:lnTo>
                <a:lnTo>
                  <a:pt x="155725" y="71739"/>
                </a:lnTo>
                <a:lnTo>
                  <a:pt x="154770" y="88490"/>
                </a:lnTo>
                <a:lnTo>
                  <a:pt x="139791" y="130241"/>
                </a:lnTo>
                <a:lnTo>
                  <a:pt x="110571" y="156617"/>
                </a:lnTo>
                <a:lnTo>
                  <a:pt x="77522" y="164439"/>
                </a:lnTo>
                <a:close/>
              </a:path>
            </a:pathLst>
          </a:custGeom>
          <a:ln w="3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74683" y="1651939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859"/>
                </a:lnTo>
              </a:path>
            </a:pathLst>
          </a:custGeom>
          <a:ln w="3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31909" y="1654543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872"/>
                </a:lnTo>
              </a:path>
            </a:pathLst>
          </a:custGeom>
          <a:ln w="3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19260" y="1802193"/>
            <a:ext cx="265468" cy="90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20708" y="1799272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>
                <a:moveTo>
                  <a:pt x="0" y="0"/>
                </a:moveTo>
                <a:lnTo>
                  <a:pt x="264020" y="0"/>
                </a:lnTo>
              </a:path>
            </a:pathLst>
          </a:custGeom>
          <a:ln w="3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09151" y="1650987"/>
            <a:ext cx="38100" cy="23495"/>
          </a:xfrm>
          <a:custGeom>
            <a:avLst/>
            <a:gdLst/>
            <a:ahLst/>
            <a:cxnLst/>
            <a:rect l="l" t="t" r="r" b="b"/>
            <a:pathLst>
              <a:path w="38100" h="23494">
                <a:moveTo>
                  <a:pt x="8750" y="0"/>
                </a:moveTo>
                <a:lnTo>
                  <a:pt x="0" y="20434"/>
                </a:lnTo>
                <a:lnTo>
                  <a:pt x="29184" y="23355"/>
                </a:lnTo>
                <a:lnTo>
                  <a:pt x="37934" y="2921"/>
                </a:lnTo>
                <a:lnTo>
                  <a:pt x="8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68041" y="1653413"/>
            <a:ext cx="1659255" cy="1494155"/>
          </a:xfrm>
          <a:custGeom>
            <a:avLst/>
            <a:gdLst/>
            <a:ahLst/>
            <a:cxnLst/>
            <a:rect l="l" t="t" r="r" b="b"/>
            <a:pathLst>
              <a:path w="1659254" h="1494155">
                <a:moveTo>
                  <a:pt x="0" y="0"/>
                </a:moveTo>
                <a:lnTo>
                  <a:pt x="81883" y="15733"/>
                </a:lnTo>
                <a:lnTo>
                  <a:pt x="167783" y="29867"/>
                </a:lnTo>
                <a:lnTo>
                  <a:pt x="256992" y="42684"/>
                </a:lnTo>
                <a:lnTo>
                  <a:pt x="348800" y="54466"/>
                </a:lnTo>
                <a:lnTo>
                  <a:pt x="442498" y="65496"/>
                </a:lnTo>
                <a:lnTo>
                  <a:pt x="537379" y="76056"/>
                </a:lnTo>
                <a:lnTo>
                  <a:pt x="632732" y="86427"/>
                </a:lnTo>
                <a:lnTo>
                  <a:pt x="727849" y="96893"/>
                </a:lnTo>
                <a:lnTo>
                  <a:pt x="822021" y="107735"/>
                </a:lnTo>
                <a:lnTo>
                  <a:pt x="914539" y="119235"/>
                </a:lnTo>
                <a:lnTo>
                  <a:pt x="1004695" y="131676"/>
                </a:lnTo>
                <a:lnTo>
                  <a:pt x="1091779" y="145341"/>
                </a:lnTo>
                <a:lnTo>
                  <a:pt x="1175083" y="160510"/>
                </a:lnTo>
                <a:lnTo>
                  <a:pt x="1253898" y="177467"/>
                </a:lnTo>
                <a:lnTo>
                  <a:pt x="1327515" y="196494"/>
                </a:lnTo>
                <a:lnTo>
                  <a:pt x="1395226" y="217872"/>
                </a:lnTo>
                <a:lnTo>
                  <a:pt x="1456320" y="241885"/>
                </a:lnTo>
                <a:lnTo>
                  <a:pt x="1510090" y="268814"/>
                </a:lnTo>
                <a:lnTo>
                  <a:pt x="1555826" y="298941"/>
                </a:lnTo>
                <a:lnTo>
                  <a:pt x="1592821" y="332549"/>
                </a:lnTo>
                <a:lnTo>
                  <a:pt x="1620764" y="367467"/>
                </a:lnTo>
                <a:lnTo>
                  <a:pt x="1640431" y="401680"/>
                </a:lnTo>
                <a:lnTo>
                  <a:pt x="1658594" y="470087"/>
                </a:lnTo>
                <a:lnTo>
                  <a:pt x="1658920" y="505327"/>
                </a:lnTo>
                <a:lnTo>
                  <a:pt x="1654629" y="541955"/>
                </a:lnTo>
                <a:lnTo>
                  <a:pt x="1646637" y="580496"/>
                </a:lnTo>
                <a:lnTo>
                  <a:pt x="1635857" y="621473"/>
                </a:lnTo>
                <a:lnTo>
                  <a:pt x="1623206" y="665408"/>
                </a:lnTo>
                <a:lnTo>
                  <a:pt x="1609598" y="712825"/>
                </a:lnTo>
                <a:lnTo>
                  <a:pt x="1595947" y="764248"/>
                </a:lnTo>
                <a:lnTo>
                  <a:pt x="1583170" y="820199"/>
                </a:lnTo>
                <a:lnTo>
                  <a:pt x="1572181" y="881203"/>
                </a:lnTo>
                <a:lnTo>
                  <a:pt x="1563895" y="947782"/>
                </a:lnTo>
                <a:lnTo>
                  <a:pt x="1559227" y="1020460"/>
                </a:lnTo>
                <a:lnTo>
                  <a:pt x="1559092" y="1099760"/>
                </a:lnTo>
                <a:lnTo>
                  <a:pt x="1564406" y="1186205"/>
                </a:lnTo>
                <a:lnTo>
                  <a:pt x="1576082" y="1280319"/>
                </a:lnTo>
                <a:lnTo>
                  <a:pt x="1595036" y="1382625"/>
                </a:lnTo>
                <a:lnTo>
                  <a:pt x="1622183" y="1493646"/>
                </a:lnTo>
              </a:path>
            </a:pathLst>
          </a:custGeom>
          <a:ln w="3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14530" y="1611182"/>
            <a:ext cx="78105" cy="81280"/>
          </a:xfrm>
          <a:custGeom>
            <a:avLst/>
            <a:gdLst/>
            <a:ahLst/>
            <a:cxnLst/>
            <a:rect l="l" t="t" r="r" b="b"/>
            <a:pathLst>
              <a:path w="78105" h="81280">
                <a:moveTo>
                  <a:pt x="26635" y="0"/>
                </a:moveTo>
                <a:lnTo>
                  <a:pt x="15741" y="6236"/>
                </a:lnTo>
                <a:lnTo>
                  <a:pt x="7206" y="16322"/>
                </a:lnTo>
                <a:lnTo>
                  <a:pt x="1727" y="29923"/>
                </a:lnTo>
                <a:lnTo>
                  <a:pt x="0" y="46704"/>
                </a:lnTo>
                <a:lnTo>
                  <a:pt x="4739" y="60158"/>
                </a:lnTo>
                <a:lnTo>
                  <a:pt x="13375" y="70929"/>
                </a:lnTo>
                <a:lnTo>
                  <a:pt x="25012" y="78080"/>
                </a:lnTo>
                <a:lnTo>
                  <a:pt x="38753" y="80672"/>
                </a:lnTo>
                <a:lnTo>
                  <a:pt x="48496" y="79380"/>
                </a:lnTo>
                <a:lnTo>
                  <a:pt x="60302" y="73732"/>
                </a:lnTo>
                <a:lnTo>
                  <a:pt x="69668" y="64133"/>
                </a:lnTo>
                <a:lnTo>
                  <a:pt x="75814" y="51170"/>
                </a:lnTo>
                <a:lnTo>
                  <a:pt x="77962" y="35427"/>
                </a:lnTo>
                <a:lnTo>
                  <a:pt x="74957" y="23489"/>
                </a:lnTo>
                <a:lnTo>
                  <a:pt x="68262" y="13322"/>
                </a:lnTo>
                <a:lnTo>
                  <a:pt x="57938" y="5582"/>
                </a:lnTo>
                <a:lnTo>
                  <a:pt x="44043" y="923"/>
                </a:lnTo>
                <a:lnTo>
                  <a:pt x="266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14530" y="1611182"/>
            <a:ext cx="78105" cy="81280"/>
          </a:xfrm>
          <a:custGeom>
            <a:avLst/>
            <a:gdLst/>
            <a:ahLst/>
            <a:cxnLst/>
            <a:rect l="l" t="t" r="r" b="b"/>
            <a:pathLst>
              <a:path w="78105" h="81280">
                <a:moveTo>
                  <a:pt x="38753" y="80672"/>
                </a:moveTo>
                <a:lnTo>
                  <a:pt x="25012" y="78080"/>
                </a:lnTo>
                <a:lnTo>
                  <a:pt x="13375" y="70929"/>
                </a:lnTo>
                <a:lnTo>
                  <a:pt x="4739" y="60158"/>
                </a:lnTo>
                <a:lnTo>
                  <a:pt x="0" y="46704"/>
                </a:lnTo>
                <a:lnTo>
                  <a:pt x="1727" y="29923"/>
                </a:lnTo>
                <a:lnTo>
                  <a:pt x="7206" y="16322"/>
                </a:lnTo>
                <a:lnTo>
                  <a:pt x="15741" y="6236"/>
                </a:lnTo>
                <a:lnTo>
                  <a:pt x="26635" y="0"/>
                </a:lnTo>
                <a:lnTo>
                  <a:pt x="44043" y="923"/>
                </a:lnTo>
                <a:lnTo>
                  <a:pt x="57938" y="5582"/>
                </a:lnTo>
                <a:lnTo>
                  <a:pt x="68262" y="13322"/>
                </a:lnTo>
                <a:lnTo>
                  <a:pt x="74957" y="23489"/>
                </a:lnTo>
                <a:lnTo>
                  <a:pt x="77962" y="35427"/>
                </a:lnTo>
                <a:lnTo>
                  <a:pt x="75814" y="51170"/>
                </a:lnTo>
                <a:lnTo>
                  <a:pt x="69668" y="64133"/>
                </a:lnTo>
                <a:lnTo>
                  <a:pt x="60302" y="73732"/>
                </a:lnTo>
                <a:lnTo>
                  <a:pt x="48496" y="79380"/>
                </a:lnTo>
                <a:lnTo>
                  <a:pt x="38753" y="80672"/>
                </a:lnTo>
                <a:close/>
              </a:path>
            </a:pathLst>
          </a:custGeom>
          <a:ln w="3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43441" y="1640154"/>
            <a:ext cx="19685" cy="20955"/>
          </a:xfrm>
          <a:custGeom>
            <a:avLst/>
            <a:gdLst/>
            <a:ahLst/>
            <a:cxnLst/>
            <a:rect l="l" t="t" r="r" b="b"/>
            <a:pathLst>
              <a:path w="19685" h="20955">
                <a:moveTo>
                  <a:pt x="15278" y="0"/>
                </a:moveTo>
                <a:lnTo>
                  <a:pt x="4406" y="0"/>
                </a:lnTo>
                <a:lnTo>
                  <a:pt x="0" y="4622"/>
                </a:lnTo>
                <a:lnTo>
                  <a:pt x="0" y="16040"/>
                </a:lnTo>
                <a:lnTo>
                  <a:pt x="4406" y="20675"/>
                </a:lnTo>
                <a:lnTo>
                  <a:pt x="15278" y="20675"/>
                </a:lnTo>
                <a:lnTo>
                  <a:pt x="19684" y="16040"/>
                </a:lnTo>
                <a:lnTo>
                  <a:pt x="19684" y="4622"/>
                </a:lnTo>
                <a:lnTo>
                  <a:pt x="15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43441" y="1640154"/>
            <a:ext cx="19685" cy="20955"/>
          </a:xfrm>
          <a:custGeom>
            <a:avLst/>
            <a:gdLst/>
            <a:ahLst/>
            <a:cxnLst/>
            <a:rect l="l" t="t" r="r" b="b"/>
            <a:pathLst>
              <a:path w="19685" h="20955">
                <a:moveTo>
                  <a:pt x="9842" y="20675"/>
                </a:moveTo>
                <a:lnTo>
                  <a:pt x="4406" y="20675"/>
                </a:lnTo>
                <a:lnTo>
                  <a:pt x="0" y="16040"/>
                </a:lnTo>
                <a:lnTo>
                  <a:pt x="0" y="10337"/>
                </a:lnTo>
                <a:lnTo>
                  <a:pt x="0" y="4622"/>
                </a:lnTo>
                <a:lnTo>
                  <a:pt x="4406" y="0"/>
                </a:lnTo>
                <a:lnTo>
                  <a:pt x="9842" y="0"/>
                </a:lnTo>
                <a:lnTo>
                  <a:pt x="15278" y="0"/>
                </a:lnTo>
                <a:lnTo>
                  <a:pt x="19684" y="4622"/>
                </a:lnTo>
                <a:lnTo>
                  <a:pt x="19684" y="10337"/>
                </a:lnTo>
                <a:lnTo>
                  <a:pt x="19684" y="16040"/>
                </a:lnTo>
                <a:lnTo>
                  <a:pt x="15278" y="20675"/>
                </a:lnTo>
                <a:lnTo>
                  <a:pt x="9842" y="20675"/>
                </a:lnTo>
                <a:close/>
              </a:path>
            </a:pathLst>
          </a:custGeom>
          <a:ln w="3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43594" y="2611018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10" h="38100">
                <a:moveTo>
                  <a:pt x="14579" y="0"/>
                </a:moveTo>
                <a:lnTo>
                  <a:pt x="0" y="26263"/>
                </a:lnTo>
                <a:lnTo>
                  <a:pt x="14579" y="38049"/>
                </a:lnTo>
                <a:lnTo>
                  <a:pt x="29184" y="11785"/>
                </a:lnTo>
                <a:lnTo>
                  <a:pt x="145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23020" y="2260523"/>
            <a:ext cx="247650" cy="437515"/>
          </a:xfrm>
          <a:custGeom>
            <a:avLst/>
            <a:gdLst/>
            <a:ahLst/>
            <a:cxnLst/>
            <a:rect l="l" t="t" r="r" b="b"/>
            <a:pathLst>
              <a:path w="247650" h="437514">
                <a:moveTo>
                  <a:pt x="247332" y="0"/>
                </a:moveTo>
                <a:lnTo>
                  <a:pt x="0" y="436943"/>
                </a:lnTo>
              </a:path>
            </a:pathLst>
          </a:custGeom>
          <a:ln w="3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83644" y="2662742"/>
            <a:ext cx="78105" cy="81280"/>
          </a:xfrm>
          <a:custGeom>
            <a:avLst/>
            <a:gdLst/>
            <a:ahLst/>
            <a:cxnLst/>
            <a:rect l="l" t="t" r="r" b="b"/>
            <a:pathLst>
              <a:path w="78105" h="81280">
                <a:moveTo>
                  <a:pt x="26635" y="0"/>
                </a:moveTo>
                <a:lnTo>
                  <a:pt x="15741" y="6236"/>
                </a:lnTo>
                <a:lnTo>
                  <a:pt x="7206" y="16322"/>
                </a:lnTo>
                <a:lnTo>
                  <a:pt x="1727" y="29923"/>
                </a:lnTo>
                <a:lnTo>
                  <a:pt x="0" y="46704"/>
                </a:lnTo>
                <a:lnTo>
                  <a:pt x="4739" y="60158"/>
                </a:lnTo>
                <a:lnTo>
                  <a:pt x="13375" y="70929"/>
                </a:lnTo>
                <a:lnTo>
                  <a:pt x="25012" y="78080"/>
                </a:lnTo>
                <a:lnTo>
                  <a:pt x="38753" y="80672"/>
                </a:lnTo>
                <a:lnTo>
                  <a:pt x="48482" y="79384"/>
                </a:lnTo>
                <a:lnTo>
                  <a:pt x="60290" y="73738"/>
                </a:lnTo>
                <a:lnTo>
                  <a:pt x="69656" y="64141"/>
                </a:lnTo>
                <a:lnTo>
                  <a:pt x="75802" y="51178"/>
                </a:lnTo>
                <a:lnTo>
                  <a:pt x="77951" y="35436"/>
                </a:lnTo>
                <a:lnTo>
                  <a:pt x="74949" y="23495"/>
                </a:lnTo>
                <a:lnTo>
                  <a:pt x="68258" y="13326"/>
                </a:lnTo>
                <a:lnTo>
                  <a:pt x="57938" y="5584"/>
                </a:lnTo>
                <a:lnTo>
                  <a:pt x="44044" y="924"/>
                </a:lnTo>
                <a:lnTo>
                  <a:pt x="266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83644" y="2662742"/>
            <a:ext cx="78105" cy="81280"/>
          </a:xfrm>
          <a:custGeom>
            <a:avLst/>
            <a:gdLst/>
            <a:ahLst/>
            <a:cxnLst/>
            <a:rect l="l" t="t" r="r" b="b"/>
            <a:pathLst>
              <a:path w="78105" h="81280">
                <a:moveTo>
                  <a:pt x="38753" y="80672"/>
                </a:moveTo>
                <a:lnTo>
                  <a:pt x="25012" y="78080"/>
                </a:lnTo>
                <a:lnTo>
                  <a:pt x="13375" y="70929"/>
                </a:lnTo>
                <a:lnTo>
                  <a:pt x="4739" y="60158"/>
                </a:lnTo>
                <a:lnTo>
                  <a:pt x="0" y="46704"/>
                </a:lnTo>
                <a:lnTo>
                  <a:pt x="1727" y="29923"/>
                </a:lnTo>
                <a:lnTo>
                  <a:pt x="7206" y="16322"/>
                </a:lnTo>
                <a:lnTo>
                  <a:pt x="15741" y="6236"/>
                </a:lnTo>
                <a:lnTo>
                  <a:pt x="26635" y="0"/>
                </a:lnTo>
                <a:lnTo>
                  <a:pt x="44044" y="924"/>
                </a:lnTo>
                <a:lnTo>
                  <a:pt x="57938" y="5584"/>
                </a:lnTo>
                <a:lnTo>
                  <a:pt x="68258" y="13326"/>
                </a:lnTo>
                <a:lnTo>
                  <a:pt x="74949" y="23495"/>
                </a:lnTo>
                <a:lnTo>
                  <a:pt x="77951" y="35436"/>
                </a:lnTo>
                <a:lnTo>
                  <a:pt x="75802" y="51178"/>
                </a:lnTo>
                <a:lnTo>
                  <a:pt x="69656" y="64141"/>
                </a:lnTo>
                <a:lnTo>
                  <a:pt x="60290" y="73738"/>
                </a:lnTo>
                <a:lnTo>
                  <a:pt x="48482" y="79384"/>
                </a:lnTo>
                <a:lnTo>
                  <a:pt x="38753" y="80672"/>
                </a:lnTo>
                <a:close/>
              </a:path>
            </a:pathLst>
          </a:custGeom>
          <a:ln w="3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11793" y="2692476"/>
            <a:ext cx="19685" cy="20955"/>
          </a:xfrm>
          <a:custGeom>
            <a:avLst/>
            <a:gdLst/>
            <a:ahLst/>
            <a:cxnLst/>
            <a:rect l="l" t="t" r="r" b="b"/>
            <a:pathLst>
              <a:path w="19685" h="20955">
                <a:moveTo>
                  <a:pt x="15278" y="0"/>
                </a:moveTo>
                <a:lnTo>
                  <a:pt x="4406" y="0"/>
                </a:lnTo>
                <a:lnTo>
                  <a:pt x="0" y="4622"/>
                </a:lnTo>
                <a:lnTo>
                  <a:pt x="0" y="16040"/>
                </a:lnTo>
                <a:lnTo>
                  <a:pt x="4406" y="20675"/>
                </a:lnTo>
                <a:lnTo>
                  <a:pt x="15278" y="20675"/>
                </a:lnTo>
                <a:lnTo>
                  <a:pt x="19685" y="16040"/>
                </a:lnTo>
                <a:lnTo>
                  <a:pt x="19685" y="4622"/>
                </a:lnTo>
                <a:lnTo>
                  <a:pt x="15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11793" y="2692476"/>
            <a:ext cx="19685" cy="20955"/>
          </a:xfrm>
          <a:custGeom>
            <a:avLst/>
            <a:gdLst/>
            <a:ahLst/>
            <a:cxnLst/>
            <a:rect l="l" t="t" r="r" b="b"/>
            <a:pathLst>
              <a:path w="19685" h="20955">
                <a:moveTo>
                  <a:pt x="9842" y="20675"/>
                </a:moveTo>
                <a:lnTo>
                  <a:pt x="4406" y="20675"/>
                </a:lnTo>
                <a:lnTo>
                  <a:pt x="0" y="16040"/>
                </a:lnTo>
                <a:lnTo>
                  <a:pt x="0" y="10337"/>
                </a:lnTo>
                <a:lnTo>
                  <a:pt x="0" y="4622"/>
                </a:lnTo>
                <a:lnTo>
                  <a:pt x="4406" y="0"/>
                </a:lnTo>
                <a:lnTo>
                  <a:pt x="9842" y="0"/>
                </a:lnTo>
                <a:lnTo>
                  <a:pt x="15278" y="0"/>
                </a:lnTo>
                <a:lnTo>
                  <a:pt x="19685" y="4622"/>
                </a:lnTo>
                <a:lnTo>
                  <a:pt x="19685" y="10337"/>
                </a:lnTo>
                <a:lnTo>
                  <a:pt x="19685" y="16040"/>
                </a:lnTo>
                <a:lnTo>
                  <a:pt x="15278" y="20675"/>
                </a:lnTo>
                <a:lnTo>
                  <a:pt x="9842" y="20675"/>
                </a:lnTo>
                <a:close/>
              </a:path>
            </a:pathLst>
          </a:custGeom>
          <a:ln w="3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608323" y="9473438"/>
            <a:ext cx="1003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285" dirty="0"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016761"/>
            <a:ext cx="551053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i="1" spc="500" dirty="0">
                <a:latin typeface="Times New Roman"/>
                <a:cs typeface="Times New Roman"/>
              </a:rPr>
              <a:t>        </a:t>
            </a:r>
            <a:r>
              <a:rPr sz="850" i="1" spc="-65" dirty="0">
                <a:latin typeface="Times New Roman"/>
                <a:cs typeface="Times New Roman"/>
              </a:rPr>
              <a:t> </a:t>
            </a:r>
            <a:r>
              <a:rPr sz="850" i="1" spc="305" dirty="0">
                <a:latin typeface="Times New Roman"/>
                <a:cs typeface="Times New Roman"/>
              </a:rPr>
              <a:t>  </a:t>
            </a:r>
            <a:r>
              <a:rPr sz="850" i="1" dirty="0">
                <a:latin typeface="Times New Roman"/>
                <a:cs typeface="Times New Roman"/>
              </a:rPr>
              <a:t> </a:t>
            </a:r>
            <a:r>
              <a:rPr sz="850" i="1" spc="65" dirty="0">
                <a:latin typeface="Times New Roman"/>
                <a:cs typeface="Times New Roman"/>
              </a:rPr>
              <a:t> </a:t>
            </a:r>
            <a:r>
              <a:rPr sz="1200" i="1" spc="165" dirty="0">
                <a:latin typeface="Times New Roman"/>
                <a:cs typeface="Times New Roman"/>
              </a:rPr>
              <a:t> J </a:t>
            </a:r>
            <a:r>
              <a:rPr sz="1200" i="1" spc="20" dirty="0">
                <a:latin typeface="Times New Roman"/>
                <a:cs typeface="Times New Roman"/>
              </a:rPr>
              <a:t> </a:t>
            </a:r>
            <a:r>
              <a:rPr sz="1200" i="1" spc="200" dirty="0">
                <a:latin typeface="Times New Roman"/>
                <a:cs typeface="Times New Roman"/>
              </a:rPr>
              <a:t>    </a:t>
            </a:r>
            <a:r>
              <a:rPr sz="1200" i="1" spc="35" dirty="0">
                <a:latin typeface="Times New Roman"/>
                <a:cs typeface="Times New Roman"/>
              </a:rPr>
              <a:t> </a:t>
            </a:r>
            <a:r>
              <a:rPr sz="1200" i="1" spc="229" dirty="0">
                <a:latin typeface="Times New Roman"/>
                <a:cs typeface="Times New Roman"/>
              </a:rPr>
              <a:t>  </a:t>
            </a:r>
            <a:r>
              <a:rPr sz="1200" i="1" spc="35" dirty="0">
                <a:latin typeface="Times New Roman"/>
                <a:cs typeface="Times New Roman"/>
              </a:rPr>
              <a:t> </a:t>
            </a:r>
            <a:r>
              <a:rPr sz="1200" i="1" spc="240" dirty="0">
                <a:latin typeface="Times New Roman"/>
                <a:cs typeface="Times New Roman"/>
              </a:rPr>
              <a:t>   </a:t>
            </a:r>
            <a:r>
              <a:rPr sz="1200" i="1" spc="35" dirty="0">
                <a:latin typeface="Times New Roman"/>
                <a:cs typeface="Times New Roman"/>
              </a:rPr>
              <a:t> </a:t>
            </a:r>
            <a:r>
              <a:rPr sz="1200" i="1" spc="365" dirty="0">
                <a:latin typeface="Times New Roman"/>
                <a:cs typeface="Times New Roman"/>
              </a:rPr>
              <a:t>  </a:t>
            </a:r>
            <a:r>
              <a:rPr sz="1200" i="1" spc="325" dirty="0">
                <a:latin typeface="Times New Roman"/>
                <a:cs typeface="Times New Roman"/>
              </a:rPr>
              <a:t> </a:t>
            </a:r>
            <a:r>
              <a:rPr sz="1200" i="1" spc="305" dirty="0">
                <a:latin typeface="Times New Roman"/>
                <a:cs typeface="Times New Roman"/>
              </a:rPr>
              <a:t>      </a:t>
            </a:r>
            <a:r>
              <a:rPr sz="1200" i="1" spc="20" dirty="0">
                <a:latin typeface="Times New Roman"/>
                <a:cs typeface="Times New Roman"/>
              </a:rPr>
              <a:t> </a:t>
            </a:r>
            <a:r>
              <a:rPr sz="1200" i="1" spc="260" dirty="0">
                <a:latin typeface="Times New Roman"/>
                <a:cs typeface="Times New Roman"/>
              </a:rPr>
              <a:t>  </a:t>
            </a:r>
            <a:r>
              <a:rPr sz="1200" i="1" spc="220" dirty="0">
                <a:latin typeface="Times New Roman"/>
                <a:cs typeface="Times New Roman"/>
              </a:rPr>
              <a:t> </a:t>
            </a:r>
            <a:r>
              <a:rPr sz="1200" i="1" spc="440" dirty="0">
                <a:latin typeface="Times New Roman"/>
                <a:cs typeface="Times New Roman"/>
              </a:rPr>
              <a:t>  </a:t>
            </a:r>
            <a:r>
              <a:rPr sz="1200" i="1" spc="35" dirty="0">
                <a:latin typeface="Times New Roman"/>
                <a:cs typeface="Times New Roman"/>
              </a:rPr>
              <a:t> </a:t>
            </a:r>
            <a:r>
              <a:rPr sz="1200" i="1" spc="375" dirty="0">
                <a:latin typeface="Times New Roman"/>
                <a:cs typeface="Times New Roman"/>
              </a:rPr>
              <a:t> </a:t>
            </a:r>
            <a:r>
              <a:rPr sz="1200" i="1" spc="180" dirty="0">
                <a:latin typeface="Times New Roman"/>
                <a:cs typeface="Times New Roman"/>
              </a:rPr>
              <a:t>  </a:t>
            </a:r>
            <a:r>
              <a:rPr sz="1200" i="1" spc="140" dirty="0">
                <a:latin typeface="Times New Roman"/>
                <a:cs typeface="Times New Roman"/>
              </a:rPr>
              <a:t> </a:t>
            </a:r>
            <a:r>
              <a:rPr sz="1200" i="1" spc="280" dirty="0">
                <a:latin typeface="Times New Roman"/>
                <a:cs typeface="Times New Roman"/>
              </a:rPr>
              <a:t>  </a:t>
            </a:r>
            <a:r>
              <a:rPr sz="1200" i="1" spc="45" dirty="0">
                <a:latin typeface="Times New Roman"/>
                <a:cs typeface="Times New Roman"/>
              </a:rPr>
              <a:t> </a:t>
            </a:r>
            <a:r>
              <a:rPr sz="1200" i="1" spc="250" dirty="0">
                <a:latin typeface="Times New Roman"/>
                <a:cs typeface="Times New Roman"/>
              </a:rPr>
              <a:t>      </a:t>
            </a:r>
            <a:r>
              <a:rPr sz="1200" i="1" spc="20" dirty="0">
                <a:latin typeface="Times New Roman"/>
                <a:cs typeface="Times New Roman"/>
              </a:rPr>
              <a:t> </a:t>
            </a:r>
            <a:r>
              <a:rPr sz="1200" i="1" spc="240" dirty="0">
                <a:latin typeface="Times New Roman"/>
                <a:cs typeface="Times New Roman"/>
              </a:rPr>
              <a:t>   </a:t>
            </a:r>
            <a:r>
              <a:rPr sz="1200" i="1" spc="35" dirty="0">
                <a:latin typeface="Times New Roman"/>
                <a:cs typeface="Times New Roman"/>
              </a:rPr>
              <a:t> </a:t>
            </a:r>
            <a:r>
              <a:rPr sz="1200" i="1" spc="240" dirty="0">
                <a:latin typeface="Times New Roman"/>
                <a:cs typeface="Times New Roman"/>
              </a:rPr>
              <a:t>          </a:t>
            </a:r>
            <a:r>
              <a:rPr sz="1200" i="1" spc="45" dirty="0">
                <a:latin typeface="Times New Roman"/>
                <a:cs typeface="Times New Roman"/>
              </a:rPr>
              <a:t> </a:t>
            </a:r>
            <a:r>
              <a:rPr sz="1200" i="1" spc="280" dirty="0">
                <a:latin typeface="Times New Roman"/>
                <a:cs typeface="Times New Roman"/>
              </a:rPr>
              <a:t>  </a:t>
            </a:r>
            <a:r>
              <a:rPr sz="1200" i="1" spc="240" dirty="0">
                <a:latin typeface="Times New Roman"/>
                <a:cs typeface="Times New Roman"/>
              </a:rPr>
              <a:t> </a:t>
            </a:r>
            <a:r>
              <a:rPr sz="1200" i="1" spc="190" dirty="0">
                <a:latin typeface="Times New Roman"/>
                <a:cs typeface="Times New Roman"/>
              </a:rPr>
              <a:t>     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i="1" spc="315" dirty="0">
                <a:latin typeface="Times New Roman"/>
                <a:cs typeface="Times New Roman"/>
              </a:rPr>
              <a:t> </a:t>
            </a:r>
            <a:r>
              <a:rPr sz="1200" i="1" spc="280" dirty="0">
                <a:latin typeface="Times New Roman"/>
                <a:cs typeface="Times New Roman"/>
              </a:rPr>
              <a:t> </a:t>
            </a:r>
            <a:r>
              <a:rPr sz="1200" i="1" spc="95" dirty="0">
                <a:latin typeface="Times New Roman"/>
                <a:cs typeface="Times New Roman"/>
              </a:rPr>
              <a:t> </a:t>
            </a:r>
            <a:r>
              <a:rPr sz="1200" i="1" spc="165" dirty="0">
                <a:latin typeface="Times New Roman"/>
                <a:cs typeface="Times New Roman"/>
              </a:rPr>
              <a:t>       </a:t>
            </a:r>
            <a:r>
              <a:rPr sz="1200" i="1" spc="45" dirty="0">
                <a:latin typeface="Times New Roman"/>
                <a:cs typeface="Times New Roman"/>
              </a:rPr>
              <a:t> </a:t>
            </a:r>
            <a:r>
              <a:rPr sz="1200" i="1" spc="220" dirty="0">
                <a:latin typeface="Times New Roman"/>
                <a:cs typeface="Times New Roman"/>
              </a:rPr>
              <a:t>  </a:t>
            </a:r>
            <a:r>
              <a:rPr sz="1200" i="1" spc="80" dirty="0">
                <a:latin typeface="Times New Roman"/>
                <a:cs typeface="Times New Roman"/>
              </a:rPr>
              <a:t> </a:t>
            </a:r>
            <a:r>
              <a:rPr sz="1200" i="1" spc="195" dirty="0">
                <a:latin typeface="Times New Roman"/>
                <a:cs typeface="Times New Roman"/>
              </a:rPr>
              <a:t>        </a:t>
            </a:r>
            <a:r>
              <a:rPr sz="1200" i="1" spc="70" dirty="0">
                <a:latin typeface="Times New Roman"/>
                <a:cs typeface="Times New Roman"/>
              </a:rPr>
              <a:t> </a:t>
            </a:r>
            <a:r>
              <a:rPr sz="1200" i="1" spc="190" dirty="0">
                <a:latin typeface="Times New Roman"/>
                <a:cs typeface="Times New Roman"/>
              </a:rPr>
              <a:t>  </a:t>
            </a:r>
            <a:r>
              <a:rPr sz="1200" i="1" spc="80" dirty="0">
                <a:latin typeface="Times New Roman"/>
                <a:cs typeface="Times New Roman"/>
              </a:rPr>
              <a:t> </a:t>
            </a:r>
            <a:r>
              <a:rPr sz="1200" i="1" spc="229" dirty="0">
                <a:latin typeface="Times New Roman"/>
                <a:cs typeface="Times New Roman"/>
              </a:rPr>
              <a:t>     </a:t>
            </a:r>
            <a:r>
              <a:rPr sz="1200" i="1" spc="95" dirty="0">
                <a:latin typeface="Times New Roman"/>
                <a:cs typeface="Times New Roman"/>
              </a:rPr>
              <a:t> </a:t>
            </a:r>
            <a:r>
              <a:rPr sz="1200" i="1" spc="165" dirty="0">
                <a:latin typeface="Times New Roman"/>
                <a:cs typeface="Times New Roman"/>
              </a:rPr>
              <a:t>   </a:t>
            </a:r>
            <a:r>
              <a:rPr sz="1200" i="1" spc="80" dirty="0">
                <a:latin typeface="Times New Roman"/>
                <a:cs typeface="Times New Roman"/>
              </a:rPr>
              <a:t> </a:t>
            </a:r>
            <a:r>
              <a:rPr sz="1200" i="1" spc="240" dirty="0">
                <a:latin typeface="Times New Roman"/>
                <a:cs typeface="Times New Roman"/>
              </a:rPr>
              <a:t>   </a:t>
            </a:r>
            <a:r>
              <a:rPr sz="1200" i="1" spc="95" dirty="0">
                <a:latin typeface="Times New Roman"/>
                <a:cs typeface="Times New Roman"/>
              </a:rPr>
              <a:t> </a:t>
            </a:r>
            <a:r>
              <a:rPr sz="1200" i="1" spc="365" dirty="0">
                <a:latin typeface="Times New Roman"/>
                <a:cs typeface="Times New Roman"/>
              </a:rPr>
              <a:t>  </a:t>
            </a:r>
            <a:r>
              <a:rPr sz="1200" i="1" spc="325" dirty="0">
                <a:latin typeface="Times New Roman"/>
                <a:cs typeface="Times New Roman"/>
              </a:rPr>
              <a:t> </a:t>
            </a:r>
            <a:r>
              <a:rPr sz="1200" i="1" spc="305" dirty="0">
                <a:latin typeface="Times New Roman"/>
                <a:cs typeface="Times New Roman"/>
              </a:rPr>
              <a:t>      </a:t>
            </a:r>
            <a:r>
              <a:rPr sz="1200" i="1" spc="80" dirty="0">
                <a:latin typeface="Times New Roman"/>
                <a:cs typeface="Times New Roman"/>
              </a:rPr>
              <a:t> </a:t>
            </a:r>
            <a:r>
              <a:rPr sz="1200" i="1" spc="220" dirty="0">
                <a:latin typeface="Times New Roman"/>
                <a:cs typeface="Times New Roman"/>
              </a:rPr>
              <a:t>  </a:t>
            </a:r>
            <a:r>
              <a:rPr sz="1200" i="1" spc="80" dirty="0">
                <a:latin typeface="Times New Roman"/>
                <a:cs typeface="Times New Roman"/>
              </a:rPr>
              <a:t> </a:t>
            </a:r>
            <a:r>
              <a:rPr sz="1200" i="1" spc="315" dirty="0">
                <a:latin typeface="Times New Roman"/>
                <a:cs typeface="Times New Roman"/>
              </a:rPr>
              <a:t> </a:t>
            </a:r>
            <a:r>
              <a:rPr sz="1200" i="1" spc="275" dirty="0">
                <a:latin typeface="Times New Roman"/>
                <a:cs typeface="Times New Roman"/>
              </a:rPr>
              <a:t> </a:t>
            </a:r>
            <a:r>
              <a:rPr sz="1200" i="1" spc="270" dirty="0">
                <a:latin typeface="Times New Roman"/>
                <a:cs typeface="Times New Roman"/>
              </a:rPr>
              <a:t> </a:t>
            </a:r>
            <a:r>
              <a:rPr sz="1200" i="1" spc="215" dirty="0">
                <a:latin typeface="Times New Roman"/>
                <a:cs typeface="Times New Roman"/>
              </a:rPr>
              <a:t> </a:t>
            </a:r>
            <a:r>
              <a:rPr sz="1200" i="1" spc="105" dirty="0">
                <a:latin typeface="Times New Roman"/>
                <a:cs typeface="Times New Roman"/>
              </a:rPr>
              <a:t> </a:t>
            </a:r>
            <a:r>
              <a:rPr sz="800" i="1" spc="550" dirty="0">
                <a:latin typeface="Times New Roman"/>
                <a:cs typeface="Times New Roman"/>
              </a:rPr>
              <a:t> </a:t>
            </a:r>
            <a:r>
              <a:rPr sz="800" i="1" spc="-35" dirty="0">
                <a:latin typeface="Times New Roman"/>
                <a:cs typeface="Times New Roman"/>
              </a:rPr>
              <a:t> </a:t>
            </a:r>
            <a:r>
              <a:rPr sz="1200" i="1" spc="229" dirty="0">
                <a:latin typeface="Times New Roman"/>
                <a:cs typeface="Times New Roman"/>
              </a:rPr>
              <a:t> J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51184" y="3949120"/>
            <a:ext cx="215900" cy="75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-5" dirty="0">
                <a:latin typeface="Times New Roman"/>
                <a:cs typeface="Times New Roman"/>
              </a:rPr>
              <a:t>drw 0002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39412" y="1453997"/>
            <a:ext cx="0" cy="1470660"/>
          </a:xfrm>
          <a:custGeom>
            <a:avLst/>
            <a:gdLst/>
            <a:ahLst/>
            <a:cxnLst/>
            <a:rect l="l" t="t" r="r" b="b"/>
            <a:pathLst>
              <a:path h="1470660">
                <a:moveTo>
                  <a:pt x="0" y="1470164"/>
                </a:moveTo>
                <a:lnTo>
                  <a:pt x="0" y="0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13290" y="3050400"/>
            <a:ext cx="628015" cy="546100"/>
          </a:xfrm>
          <a:custGeom>
            <a:avLst/>
            <a:gdLst/>
            <a:ahLst/>
            <a:cxnLst/>
            <a:rect l="l" t="t" r="r" b="b"/>
            <a:pathLst>
              <a:path w="628014" h="546100">
                <a:moveTo>
                  <a:pt x="627759" y="287235"/>
                </a:moveTo>
                <a:lnTo>
                  <a:pt x="618283" y="324731"/>
                </a:lnTo>
                <a:lnTo>
                  <a:pt x="604383" y="360815"/>
                </a:lnTo>
                <a:lnTo>
                  <a:pt x="586264" y="394953"/>
                </a:lnTo>
                <a:lnTo>
                  <a:pt x="564127" y="426610"/>
                </a:lnTo>
                <a:lnTo>
                  <a:pt x="537220" y="455812"/>
                </a:lnTo>
                <a:lnTo>
                  <a:pt x="505724" y="482108"/>
                </a:lnTo>
                <a:lnTo>
                  <a:pt x="472331" y="503969"/>
                </a:lnTo>
                <a:lnTo>
                  <a:pt x="437387" y="521336"/>
                </a:lnTo>
                <a:lnTo>
                  <a:pt x="401241" y="534152"/>
                </a:lnTo>
                <a:lnTo>
                  <a:pt x="351776" y="544056"/>
                </a:lnTo>
                <a:lnTo>
                  <a:pt x="326732" y="545890"/>
                </a:lnTo>
                <a:lnTo>
                  <a:pt x="312730" y="545686"/>
                </a:lnTo>
                <a:lnTo>
                  <a:pt x="271805" y="541986"/>
                </a:lnTo>
                <a:lnTo>
                  <a:pt x="232715" y="533817"/>
                </a:lnTo>
                <a:lnTo>
                  <a:pt x="195736" y="521386"/>
                </a:lnTo>
                <a:lnTo>
                  <a:pt x="161147" y="504902"/>
                </a:lnTo>
                <a:lnTo>
                  <a:pt x="119222" y="476978"/>
                </a:lnTo>
                <a:lnTo>
                  <a:pt x="90437" y="450547"/>
                </a:lnTo>
                <a:lnTo>
                  <a:pt x="63991" y="418971"/>
                </a:lnTo>
                <a:lnTo>
                  <a:pt x="42038" y="385562"/>
                </a:lnTo>
                <a:lnTo>
                  <a:pt x="24620" y="350656"/>
                </a:lnTo>
                <a:lnTo>
                  <a:pt x="11779" y="314585"/>
                </a:lnTo>
                <a:lnTo>
                  <a:pt x="1852" y="265255"/>
                </a:lnTo>
                <a:lnTo>
                  <a:pt x="0" y="240283"/>
                </a:lnTo>
                <a:lnTo>
                  <a:pt x="184" y="226216"/>
                </a:lnTo>
                <a:lnTo>
                  <a:pt x="3812" y="185149"/>
                </a:lnTo>
                <a:lnTo>
                  <a:pt x="11894" y="145986"/>
                </a:lnTo>
                <a:lnTo>
                  <a:pt x="24227" y="108988"/>
                </a:lnTo>
                <a:lnTo>
                  <a:pt x="40609" y="74413"/>
                </a:lnTo>
                <a:lnTo>
                  <a:pt x="68398" y="32535"/>
                </a:lnTo>
                <a:lnTo>
                  <a:pt x="94410" y="3606"/>
                </a:lnTo>
                <a:lnTo>
                  <a:pt x="96252" y="1790"/>
                </a:lnTo>
                <a:lnTo>
                  <a:pt x="98144" y="0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87282" y="3245916"/>
            <a:ext cx="95885" cy="6667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latin typeface="Arial"/>
                <a:cs typeface="Arial"/>
              </a:rPr>
              <a:t>+</a:t>
            </a:r>
            <a:endParaRPr sz="5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11650" y="3047555"/>
            <a:ext cx="530225" cy="290830"/>
          </a:xfrm>
          <a:custGeom>
            <a:avLst/>
            <a:gdLst/>
            <a:ahLst/>
            <a:cxnLst/>
            <a:rect l="l" t="t" r="r" b="b"/>
            <a:pathLst>
              <a:path w="530225" h="290829">
                <a:moveTo>
                  <a:pt x="529869" y="290791"/>
                </a:moveTo>
                <a:lnTo>
                  <a:pt x="0" y="0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4317" y="3222536"/>
            <a:ext cx="1055370" cy="1005205"/>
          </a:xfrm>
          <a:custGeom>
            <a:avLst/>
            <a:gdLst/>
            <a:ahLst/>
            <a:cxnLst/>
            <a:rect l="l" t="t" r="r" b="b"/>
            <a:pathLst>
              <a:path w="1055370" h="1005204">
                <a:moveTo>
                  <a:pt x="753186" y="0"/>
                </a:moveTo>
                <a:lnTo>
                  <a:pt x="787202" y="17568"/>
                </a:lnTo>
                <a:lnTo>
                  <a:pt x="819858" y="37563"/>
                </a:lnTo>
                <a:lnTo>
                  <a:pt x="850970" y="59877"/>
                </a:lnTo>
                <a:lnTo>
                  <a:pt x="880357" y="84402"/>
                </a:lnTo>
                <a:lnTo>
                  <a:pt x="913582" y="117124"/>
                </a:lnTo>
                <a:lnTo>
                  <a:pt x="940959" y="149109"/>
                </a:lnTo>
                <a:lnTo>
                  <a:pt x="965619" y="183034"/>
                </a:lnTo>
                <a:lnTo>
                  <a:pt x="987474" y="218678"/>
                </a:lnTo>
                <a:lnTo>
                  <a:pt x="1006439" y="255819"/>
                </a:lnTo>
                <a:lnTo>
                  <a:pt x="1022429" y="294235"/>
                </a:lnTo>
                <a:lnTo>
                  <a:pt x="1035356" y="333706"/>
                </a:lnTo>
                <a:lnTo>
                  <a:pt x="1045134" y="374010"/>
                </a:lnTo>
                <a:lnTo>
                  <a:pt x="1051679" y="414925"/>
                </a:lnTo>
                <a:lnTo>
                  <a:pt x="1054903" y="456231"/>
                </a:lnTo>
                <a:lnTo>
                  <a:pt x="1055243" y="476961"/>
                </a:lnTo>
                <a:lnTo>
                  <a:pt x="1054903" y="497690"/>
                </a:lnTo>
                <a:lnTo>
                  <a:pt x="1051685" y="538998"/>
                </a:lnTo>
                <a:lnTo>
                  <a:pt x="1045163" y="579906"/>
                </a:lnTo>
                <a:lnTo>
                  <a:pt x="1035434" y="620175"/>
                </a:lnTo>
                <a:lnTo>
                  <a:pt x="1022596" y="659569"/>
                </a:lnTo>
                <a:lnTo>
                  <a:pt x="1006744" y="697847"/>
                </a:lnTo>
                <a:lnTo>
                  <a:pt x="987978" y="734773"/>
                </a:lnTo>
                <a:lnTo>
                  <a:pt x="966392" y="770108"/>
                </a:lnTo>
                <a:lnTo>
                  <a:pt x="942085" y="803614"/>
                </a:lnTo>
                <a:lnTo>
                  <a:pt x="915154" y="835052"/>
                </a:lnTo>
                <a:lnTo>
                  <a:pt x="885830" y="864358"/>
                </a:lnTo>
                <a:lnTo>
                  <a:pt x="854338" y="891321"/>
                </a:lnTo>
                <a:lnTo>
                  <a:pt x="820799" y="915657"/>
                </a:lnTo>
                <a:lnTo>
                  <a:pt x="785446" y="937271"/>
                </a:lnTo>
                <a:lnTo>
                  <a:pt x="748514" y="956066"/>
                </a:lnTo>
                <a:lnTo>
                  <a:pt x="710237" y="971945"/>
                </a:lnTo>
                <a:lnTo>
                  <a:pt x="670850" y="984811"/>
                </a:lnTo>
                <a:lnTo>
                  <a:pt x="630586" y="994570"/>
                </a:lnTo>
                <a:lnTo>
                  <a:pt x="589681" y="1001124"/>
                </a:lnTo>
                <a:lnTo>
                  <a:pt x="548369" y="1004376"/>
                </a:lnTo>
                <a:lnTo>
                  <a:pt x="527634" y="1004735"/>
                </a:lnTo>
                <a:lnTo>
                  <a:pt x="506895" y="1004376"/>
                </a:lnTo>
                <a:lnTo>
                  <a:pt x="465578" y="1001124"/>
                </a:lnTo>
                <a:lnTo>
                  <a:pt x="424670" y="994570"/>
                </a:lnTo>
                <a:lnTo>
                  <a:pt x="384405" y="984811"/>
                </a:lnTo>
                <a:lnTo>
                  <a:pt x="345017" y="971945"/>
                </a:lnTo>
                <a:lnTo>
                  <a:pt x="306739" y="956066"/>
                </a:lnTo>
                <a:lnTo>
                  <a:pt x="269805" y="937271"/>
                </a:lnTo>
                <a:lnTo>
                  <a:pt x="234449" y="915657"/>
                </a:lnTo>
                <a:lnTo>
                  <a:pt x="200904" y="891321"/>
                </a:lnTo>
                <a:lnTo>
                  <a:pt x="169405" y="864358"/>
                </a:lnTo>
                <a:lnTo>
                  <a:pt x="140077" y="835052"/>
                </a:lnTo>
                <a:lnTo>
                  <a:pt x="113149" y="803614"/>
                </a:lnTo>
                <a:lnTo>
                  <a:pt x="88845" y="770108"/>
                </a:lnTo>
                <a:lnTo>
                  <a:pt x="67261" y="734773"/>
                </a:lnTo>
                <a:lnTo>
                  <a:pt x="48495" y="697847"/>
                </a:lnTo>
                <a:lnTo>
                  <a:pt x="32645" y="659569"/>
                </a:lnTo>
                <a:lnTo>
                  <a:pt x="19807" y="620175"/>
                </a:lnTo>
                <a:lnTo>
                  <a:pt x="10079" y="579906"/>
                </a:lnTo>
                <a:lnTo>
                  <a:pt x="3557" y="538998"/>
                </a:lnTo>
                <a:lnTo>
                  <a:pt x="339" y="497690"/>
                </a:lnTo>
                <a:lnTo>
                  <a:pt x="0" y="476961"/>
                </a:lnTo>
                <a:lnTo>
                  <a:pt x="104" y="464140"/>
                </a:lnTo>
                <a:lnTo>
                  <a:pt x="2367" y="425796"/>
                </a:lnTo>
                <a:lnTo>
                  <a:pt x="7490" y="387771"/>
                </a:lnTo>
                <a:lnTo>
                  <a:pt x="15394" y="350242"/>
                </a:lnTo>
                <a:lnTo>
                  <a:pt x="26002" y="313387"/>
                </a:lnTo>
                <a:lnTo>
                  <a:pt x="39234" y="277384"/>
                </a:lnTo>
                <a:lnTo>
                  <a:pt x="44214" y="265604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35503" y="3652934"/>
            <a:ext cx="66675" cy="95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latin typeface="Arial"/>
                <a:cs typeface="Arial"/>
              </a:rPr>
              <a:t>+</a:t>
            </a:r>
            <a:endParaRPr sz="5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95892" y="3221113"/>
            <a:ext cx="701675" cy="255904"/>
          </a:xfrm>
          <a:custGeom>
            <a:avLst/>
            <a:gdLst/>
            <a:ahLst/>
            <a:cxnLst/>
            <a:rect l="l" t="t" r="r" b="b"/>
            <a:pathLst>
              <a:path w="701675" h="255904">
                <a:moveTo>
                  <a:pt x="701179" y="0"/>
                </a:moveTo>
                <a:lnTo>
                  <a:pt x="0" y="255498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10117" y="4240263"/>
            <a:ext cx="1813077" cy="168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7805" y="4238193"/>
            <a:ext cx="98866" cy="172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06671" y="4330877"/>
            <a:ext cx="756330" cy="805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63001" y="4333709"/>
            <a:ext cx="252110" cy="750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15111" y="4303750"/>
            <a:ext cx="252110" cy="1049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67221" y="4303750"/>
            <a:ext cx="252110" cy="937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06671" y="4238193"/>
            <a:ext cx="1512660" cy="41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19330" y="4238193"/>
            <a:ext cx="206455" cy="15934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93543" y="4234827"/>
            <a:ext cx="1803400" cy="0"/>
          </a:xfrm>
          <a:custGeom>
            <a:avLst/>
            <a:gdLst/>
            <a:ahLst/>
            <a:cxnLst/>
            <a:rect l="l" t="t" r="r" b="b"/>
            <a:pathLst>
              <a:path w="1803400">
                <a:moveTo>
                  <a:pt x="0" y="0"/>
                </a:moveTo>
                <a:lnTo>
                  <a:pt x="1803133" y="0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90556" y="3610381"/>
            <a:ext cx="1042390" cy="16875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88346" y="3608311"/>
            <a:ext cx="183094" cy="1728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71440" y="3700589"/>
            <a:ext cx="252110" cy="7855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3550" y="3703637"/>
            <a:ext cx="252110" cy="749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75659" y="3673779"/>
            <a:ext cx="252110" cy="9376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71440" y="3608311"/>
            <a:ext cx="756329" cy="416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27770" y="3608311"/>
            <a:ext cx="107614" cy="15920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81031" y="3604717"/>
            <a:ext cx="1036955" cy="0"/>
          </a:xfrm>
          <a:custGeom>
            <a:avLst/>
            <a:gdLst/>
            <a:ahLst/>
            <a:cxnLst/>
            <a:rect l="l" t="t" r="r" b="b"/>
            <a:pathLst>
              <a:path w="1036954">
                <a:moveTo>
                  <a:pt x="0" y="0"/>
                </a:moveTo>
                <a:lnTo>
                  <a:pt x="1036548" y="0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82939" y="2933115"/>
            <a:ext cx="1646555" cy="603885"/>
          </a:xfrm>
          <a:custGeom>
            <a:avLst/>
            <a:gdLst/>
            <a:ahLst/>
            <a:cxnLst/>
            <a:rect l="l" t="t" r="r" b="b"/>
            <a:pathLst>
              <a:path w="1646554" h="603885">
                <a:moveTo>
                  <a:pt x="0" y="603529"/>
                </a:moveTo>
                <a:lnTo>
                  <a:pt x="1646377" y="0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5869" y="2929826"/>
            <a:ext cx="944880" cy="525145"/>
          </a:xfrm>
          <a:custGeom>
            <a:avLst/>
            <a:gdLst/>
            <a:ahLst/>
            <a:cxnLst/>
            <a:rect l="l" t="t" r="r" b="b"/>
            <a:pathLst>
              <a:path w="944879" h="525145">
                <a:moveTo>
                  <a:pt x="944613" y="524802"/>
                </a:moveTo>
                <a:lnTo>
                  <a:pt x="0" y="0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63809" y="1746885"/>
            <a:ext cx="168922" cy="92200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61726" y="1744459"/>
            <a:ext cx="172961" cy="92663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58323" y="1760385"/>
            <a:ext cx="0" cy="916940"/>
          </a:xfrm>
          <a:custGeom>
            <a:avLst/>
            <a:gdLst/>
            <a:ahLst/>
            <a:cxnLst/>
            <a:rect l="l" t="t" r="r" b="b"/>
            <a:pathLst>
              <a:path h="916939">
                <a:moveTo>
                  <a:pt x="0" y="916927"/>
                </a:moveTo>
                <a:lnTo>
                  <a:pt x="0" y="0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721671" y="3946047"/>
            <a:ext cx="109220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Times New Roman"/>
                <a:cs typeface="Times New Roman"/>
              </a:rPr>
              <a:t>?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67027" y="3232587"/>
            <a:ext cx="109220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Times New Roman"/>
                <a:cs typeface="Times New Roman"/>
              </a:rPr>
              <a:t>?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972706" y="3369075"/>
            <a:ext cx="228600" cy="190500"/>
          </a:xfrm>
          <a:custGeom>
            <a:avLst/>
            <a:gdLst/>
            <a:ahLst/>
            <a:cxnLst/>
            <a:rect l="l" t="t" r="r" b="b"/>
            <a:pathLst>
              <a:path w="228600" h="190500">
                <a:moveTo>
                  <a:pt x="0" y="0"/>
                </a:moveTo>
                <a:lnTo>
                  <a:pt x="5261" y="11594"/>
                </a:lnTo>
                <a:lnTo>
                  <a:pt x="10254" y="23480"/>
                </a:lnTo>
                <a:lnTo>
                  <a:pt x="15101" y="35547"/>
                </a:lnTo>
                <a:lnTo>
                  <a:pt x="19928" y="47684"/>
                </a:lnTo>
                <a:lnTo>
                  <a:pt x="24859" y="59780"/>
                </a:lnTo>
                <a:lnTo>
                  <a:pt x="41529" y="94722"/>
                </a:lnTo>
                <a:lnTo>
                  <a:pt x="72791" y="134041"/>
                </a:lnTo>
                <a:lnTo>
                  <a:pt x="115161" y="156909"/>
                </a:lnTo>
                <a:lnTo>
                  <a:pt x="152423" y="168593"/>
                </a:lnTo>
                <a:lnTo>
                  <a:pt x="191188" y="178761"/>
                </a:lnTo>
                <a:lnTo>
                  <a:pt x="203946" y="182306"/>
                </a:lnTo>
                <a:lnTo>
                  <a:pt x="216446" y="186105"/>
                </a:lnTo>
                <a:lnTo>
                  <a:pt x="228580" y="1902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39057" y="3523881"/>
            <a:ext cx="62230" cy="38100"/>
          </a:xfrm>
          <a:custGeom>
            <a:avLst/>
            <a:gdLst/>
            <a:ahLst/>
            <a:cxnLst/>
            <a:rect l="l" t="t" r="r" b="b"/>
            <a:pathLst>
              <a:path w="62229" h="38100">
                <a:moveTo>
                  <a:pt x="11036" y="0"/>
                </a:moveTo>
                <a:lnTo>
                  <a:pt x="0" y="37820"/>
                </a:lnTo>
                <a:lnTo>
                  <a:pt x="62229" y="35458"/>
                </a:lnTo>
                <a:lnTo>
                  <a:pt x="110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68867" y="3361329"/>
            <a:ext cx="175895" cy="181610"/>
          </a:xfrm>
          <a:custGeom>
            <a:avLst/>
            <a:gdLst/>
            <a:ahLst/>
            <a:cxnLst/>
            <a:rect l="l" t="t" r="r" b="b"/>
            <a:pathLst>
              <a:path w="175895" h="181610">
                <a:moveTo>
                  <a:pt x="175701" y="181462"/>
                </a:moveTo>
                <a:lnTo>
                  <a:pt x="136716" y="170800"/>
                </a:lnTo>
                <a:lnTo>
                  <a:pt x="100815" y="156958"/>
                </a:lnTo>
                <a:lnTo>
                  <a:pt x="61777" y="125653"/>
                </a:lnTo>
                <a:lnTo>
                  <a:pt x="40894" y="93181"/>
                </a:lnTo>
                <a:lnTo>
                  <a:pt x="24913" y="57925"/>
                </a:lnTo>
                <a:lnTo>
                  <a:pt x="15315" y="34151"/>
                </a:lnTo>
                <a:lnTo>
                  <a:pt x="10457" y="22470"/>
                </a:lnTo>
                <a:lnTo>
                  <a:pt x="5394" y="11055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00780" y="4063608"/>
            <a:ext cx="426084" cy="138430"/>
          </a:xfrm>
          <a:custGeom>
            <a:avLst/>
            <a:gdLst/>
            <a:ahLst/>
            <a:cxnLst/>
            <a:rect l="l" t="t" r="r" b="b"/>
            <a:pathLst>
              <a:path w="426085" h="138429">
                <a:moveTo>
                  <a:pt x="425942" y="0"/>
                </a:moveTo>
                <a:lnTo>
                  <a:pt x="0" y="137894"/>
                </a:lnTo>
                <a:lnTo>
                  <a:pt x="40983" y="129328"/>
                </a:lnTo>
                <a:lnTo>
                  <a:pt x="153563" y="107439"/>
                </a:lnTo>
                <a:lnTo>
                  <a:pt x="207152" y="95848"/>
                </a:lnTo>
                <a:lnTo>
                  <a:pt x="244194" y="86360"/>
                </a:lnTo>
                <a:lnTo>
                  <a:pt x="281141" y="74572"/>
                </a:lnTo>
                <a:lnTo>
                  <a:pt x="319467" y="58603"/>
                </a:lnTo>
                <a:lnTo>
                  <a:pt x="363333" y="35502"/>
                </a:lnTo>
                <a:lnTo>
                  <a:pt x="404486" y="11699"/>
                </a:lnTo>
                <a:lnTo>
                  <a:pt x="415062" y="5813"/>
                </a:lnTo>
                <a:lnTo>
                  <a:pt x="4259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00780" y="4170311"/>
            <a:ext cx="62230" cy="38735"/>
          </a:xfrm>
          <a:custGeom>
            <a:avLst/>
            <a:gdLst/>
            <a:ahLst/>
            <a:cxnLst/>
            <a:rect l="l" t="t" r="r" b="b"/>
            <a:pathLst>
              <a:path w="62229" h="38735">
                <a:moveTo>
                  <a:pt x="53936" y="0"/>
                </a:moveTo>
                <a:lnTo>
                  <a:pt x="0" y="31191"/>
                </a:lnTo>
                <a:lnTo>
                  <a:pt x="61836" y="38519"/>
                </a:lnTo>
                <a:lnTo>
                  <a:pt x="539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58667" y="4061884"/>
            <a:ext cx="371475" cy="127635"/>
          </a:xfrm>
          <a:custGeom>
            <a:avLst/>
            <a:gdLst/>
            <a:ahLst/>
            <a:cxnLst/>
            <a:rect l="l" t="t" r="r" b="b"/>
            <a:pathLst>
              <a:path w="371475" h="127635">
                <a:moveTo>
                  <a:pt x="0" y="127565"/>
                </a:moveTo>
                <a:lnTo>
                  <a:pt x="13213" y="125010"/>
                </a:lnTo>
                <a:lnTo>
                  <a:pt x="26477" y="122472"/>
                </a:lnTo>
                <a:lnTo>
                  <a:pt x="39759" y="119942"/>
                </a:lnTo>
                <a:lnTo>
                  <a:pt x="53029" y="117412"/>
                </a:lnTo>
                <a:lnTo>
                  <a:pt x="92459" y="109739"/>
                </a:lnTo>
                <a:lnTo>
                  <a:pt x="130672" y="101767"/>
                </a:lnTo>
                <a:lnTo>
                  <a:pt x="178297" y="90284"/>
                </a:lnTo>
                <a:lnTo>
                  <a:pt x="215402" y="78813"/>
                </a:lnTo>
                <a:lnTo>
                  <a:pt x="255791" y="62496"/>
                </a:lnTo>
                <a:lnTo>
                  <a:pt x="290064" y="45493"/>
                </a:lnTo>
                <a:lnTo>
                  <a:pt x="330754" y="22483"/>
                </a:lnTo>
                <a:lnTo>
                  <a:pt x="340677" y="16774"/>
                </a:lnTo>
                <a:lnTo>
                  <a:pt x="350692" y="11113"/>
                </a:lnTo>
                <a:lnTo>
                  <a:pt x="360897" y="5516"/>
                </a:lnTo>
                <a:lnTo>
                  <a:pt x="3713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09648" y="2901338"/>
            <a:ext cx="60960" cy="66675"/>
          </a:xfrm>
          <a:custGeom>
            <a:avLst/>
            <a:gdLst/>
            <a:ahLst/>
            <a:cxnLst/>
            <a:rect l="l" t="t" r="r" b="b"/>
            <a:pathLst>
              <a:path w="60960" h="66675">
                <a:moveTo>
                  <a:pt x="27873" y="0"/>
                </a:moveTo>
                <a:lnTo>
                  <a:pt x="16503" y="3525"/>
                </a:lnTo>
                <a:lnTo>
                  <a:pt x="7423" y="11852"/>
                </a:lnTo>
                <a:lnTo>
                  <a:pt x="1599" y="24780"/>
                </a:lnTo>
                <a:lnTo>
                  <a:pt x="0" y="42113"/>
                </a:lnTo>
                <a:lnTo>
                  <a:pt x="6337" y="54612"/>
                </a:lnTo>
                <a:lnTo>
                  <a:pt x="16956" y="63180"/>
                </a:lnTo>
                <a:lnTo>
                  <a:pt x="30475" y="66359"/>
                </a:lnTo>
                <a:lnTo>
                  <a:pt x="34504" y="66087"/>
                </a:lnTo>
                <a:lnTo>
                  <a:pt x="45341" y="62127"/>
                </a:lnTo>
                <a:lnTo>
                  <a:pt x="53890" y="53500"/>
                </a:lnTo>
                <a:lnTo>
                  <a:pt x="59231" y="40263"/>
                </a:lnTo>
                <a:lnTo>
                  <a:pt x="60441" y="22478"/>
                </a:lnTo>
                <a:lnTo>
                  <a:pt x="53636" y="10798"/>
                </a:lnTo>
                <a:lnTo>
                  <a:pt x="42470" y="2871"/>
                </a:lnTo>
                <a:lnTo>
                  <a:pt x="278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09648" y="2901338"/>
            <a:ext cx="60960" cy="66675"/>
          </a:xfrm>
          <a:custGeom>
            <a:avLst/>
            <a:gdLst/>
            <a:ahLst/>
            <a:cxnLst/>
            <a:rect l="l" t="t" r="r" b="b"/>
            <a:pathLst>
              <a:path w="60960" h="66675">
                <a:moveTo>
                  <a:pt x="30475" y="66359"/>
                </a:moveTo>
                <a:lnTo>
                  <a:pt x="16956" y="63180"/>
                </a:lnTo>
                <a:lnTo>
                  <a:pt x="6337" y="54612"/>
                </a:lnTo>
                <a:lnTo>
                  <a:pt x="0" y="42113"/>
                </a:lnTo>
                <a:lnTo>
                  <a:pt x="1599" y="24780"/>
                </a:lnTo>
                <a:lnTo>
                  <a:pt x="7423" y="11852"/>
                </a:lnTo>
                <a:lnTo>
                  <a:pt x="16503" y="3525"/>
                </a:lnTo>
                <a:lnTo>
                  <a:pt x="27873" y="0"/>
                </a:lnTo>
                <a:lnTo>
                  <a:pt x="42470" y="2871"/>
                </a:lnTo>
                <a:lnTo>
                  <a:pt x="53636" y="10798"/>
                </a:lnTo>
                <a:lnTo>
                  <a:pt x="60441" y="22478"/>
                </a:lnTo>
                <a:lnTo>
                  <a:pt x="59231" y="40263"/>
                </a:lnTo>
                <a:lnTo>
                  <a:pt x="53890" y="53500"/>
                </a:lnTo>
                <a:lnTo>
                  <a:pt x="45341" y="62127"/>
                </a:lnTo>
                <a:lnTo>
                  <a:pt x="34504" y="66087"/>
                </a:lnTo>
                <a:lnTo>
                  <a:pt x="30475" y="66359"/>
                </a:lnTo>
                <a:close/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32212" y="2926168"/>
            <a:ext cx="15875" cy="17145"/>
          </a:xfrm>
          <a:custGeom>
            <a:avLst/>
            <a:gdLst/>
            <a:ahLst/>
            <a:cxnLst/>
            <a:rect l="l" t="t" r="r" b="b"/>
            <a:pathLst>
              <a:path w="15875" h="17144">
                <a:moveTo>
                  <a:pt x="12280" y="0"/>
                </a:moveTo>
                <a:lnTo>
                  <a:pt x="3543" y="0"/>
                </a:lnTo>
                <a:lnTo>
                  <a:pt x="0" y="3708"/>
                </a:lnTo>
                <a:lnTo>
                  <a:pt x="0" y="12877"/>
                </a:lnTo>
                <a:lnTo>
                  <a:pt x="3543" y="16586"/>
                </a:lnTo>
                <a:lnTo>
                  <a:pt x="12280" y="16586"/>
                </a:lnTo>
                <a:lnTo>
                  <a:pt x="15824" y="12877"/>
                </a:lnTo>
                <a:lnTo>
                  <a:pt x="15824" y="3708"/>
                </a:lnTo>
                <a:lnTo>
                  <a:pt x="122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32212" y="2926168"/>
            <a:ext cx="15875" cy="17145"/>
          </a:xfrm>
          <a:custGeom>
            <a:avLst/>
            <a:gdLst/>
            <a:ahLst/>
            <a:cxnLst/>
            <a:rect l="l" t="t" r="r" b="b"/>
            <a:pathLst>
              <a:path w="15875" h="17144">
                <a:moveTo>
                  <a:pt x="7912" y="16586"/>
                </a:moveTo>
                <a:lnTo>
                  <a:pt x="3543" y="16586"/>
                </a:lnTo>
                <a:lnTo>
                  <a:pt x="0" y="12877"/>
                </a:lnTo>
                <a:lnTo>
                  <a:pt x="0" y="8293"/>
                </a:lnTo>
                <a:lnTo>
                  <a:pt x="0" y="3708"/>
                </a:lnTo>
                <a:lnTo>
                  <a:pt x="3543" y="0"/>
                </a:lnTo>
                <a:lnTo>
                  <a:pt x="7912" y="0"/>
                </a:lnTo>
                <a:lnTo>
                  <a:pt x="12280" y="0"/>
                </a:lnTo>
                <a:lnTo>
                  <a:pt x="15824" y="3708"/>
                </a:lnTo>
                <a:lnTo>
                  <a:pt x="15824" y="8293"/>
                </a:lnTo>
                <a:lnTo>
                  <a:pt x="15824" y="12877"/>
                </a:lnTo>
                <a:lnTo>
                  <a:pt x="12280" y="16586"/>
                </a:lnTo>
                <a:lnTo>
                  <a:pt x="7912" y="16586"/>
                </a:lnTo>
                <a:close/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608323" y="9473438"/>
            <a:ext cx="1003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285" dirty="0"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62</Words>
  <Application>Microsoft Office PowerPoint</Application>
  <PresentationFormat>Custom</PresentationFormat>
  <Paragraphs>33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hw02.dvi</dc:title>
  <dc:creator>KINGB</dc:creator>
  <cp:lastModifiedBy>KINGB</cp:lastModifiedBy>
  <cp:revision>1</cp:revision>
  <dcterms:created xsi:type="dcterms:W3CDTF">2016-01-19T22:58:27Z</dcterms:created>
  <dcterms:modified xsi:type="dcterms:W3CDTF">2016-01-19T17:52:34Z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2002-09-02T00:00:00Z</vt:filetime>
  </property>
  <property fmtid="{D5CDD505-2E9C-101B-9397-08002B2CF9AE}" pid="3" name="LastSaved">
    <vt:filetime>2016-01-19T00:00:00Z</vt:filetime>
  </property>
</Properties>
</file>